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3"/>
  </p:notesMasterIdLst>
  <p:sldIdLst>
    <p:sldId id="1236" r:id="rId2"/>
    <p:sldId id="1279" r:id="rId3"/>
    <p:sldId id="1237" r:id="rId4"/>
    <p:sldId id="1281" r:id="rId5"/>
    <p:sldId id="1297" r:id="rId6"/>
    <p:sldId id="1302" r:id="rId7"/>
    <p:sldId id="1303" r:id="rId8"/>
    <p:sldId id="1251" r:id="rId9"/>
    <p:sldId id="1282" r:id="rId10"/>
    <p:sldId id="1304" r:id="rId11"/>
    <p:sldId id="1305" r:id="rId12"/>
    <p:sldId id="1298" r:id="rId13"/>
    <p:sldId id="1285" r:id="rId14"/>
    <p:sldId id="1306" r:id="rId15"/>
    <p:sldId id="1307" r:id="rId16"/>
    <p:sldId id="1299" r:id="rId17"/>
    <p:sldId id="1308" r:id="rId18"/>
    <p:sldId id="1286" r:id="rId19"/>
    <p:sldId id="1300" r:id="rId20"/>
    <p:sldId id="1293" r:id="rId21"/>
    <p:sldId id="1301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D90F86-5E6B-48C5-903C-059256F4183C}" v="27" dt="2024-04-25T14:11:05.0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78" d="100"/>
          <a:sy n="78" d="100"/>
        </p:scale>
        <p:origin x="76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86D90F86-5E6B-48C5-903C-059256F4183C}"/>
    <pc:docChg chg="custSel modSld">
      <pc:chgData name="Jason Tinuvile" userId="8beec5a487bb6207" providerId="LiveId" clId="{86D90F86-5E6B-48C5-903C-059256F4183C}" dt="2024-04-25T14:11:09.701" v="1719" actId="1076"/>
      <pc:docMkLst>
        <pc:docMk/>
      </pc:docMkLst>
      <pc:sldChg chg="addSp delSp modSp mod">
        <pc:chgData name="Jason Tinuvile" userId="8beec5a487bb6207" providerId="LiveId" clId="{86D90F86-5E6B-48C5-903C-059256F4183C}" dt="2024-04-25T13:56:43.668" v="1547" actId="20577"/>
        <pc:sldMkLst>
          <pc:docMk/>
          <pc:sldMk cId="4052814247" sldId="1281"/>
        </pc:sldMkLst>
        <pc:spChg chg="mod">
          <ac:chgData name="Jason Tinuvile" userId="8beec5a487bb6207" providerId="LiveId" clId="{86D90F86-5E6B-48C5-903C-059256F4183C}" dt="2024-04-25T13:56:43.668" v="1547" actId="20577"/>
          <ac:spMkLst>
            <pc:docMk/>
            <pc:sldMk cId="4052814247" sldId="1281"/>
            <ac:spMk id="2" creationId="{7B796D6E-7794-4E09-A096-348F9B2F78C7}"/>
          </ac:spMkLst>
        </pc:spChg>
        <pc:picChg chg="add del mod">
          <ac:chgData name="Jason Tinuvile" userId="8beec5a487bb6207" providerId="LiveId" clId="{86D90F86-5E6B-48C5-903C-059256F4183C}" dt="2024-04-25T13:54:56.830" v="1473" actId="478"/>
          <ac:picMkLst>
            <pc:docMk/>
            <pc:sldMk cId="4052814247" sldId="1281"/>
            <ac:picMk id="5" creationId="{4E5FC72A-F564-D0B3-B4F8-A83868D4AAB0}"/>
          </ac:picMkLst>
        </pc:picChg>
        <pc:picChg chg="add mod">
          <ac:chgData name="Jason Tinuvile" userId="8beec5a487bb6207" providerId="LiveId" clId="{86D90F86-5E6B-48C5-903C-059256F4183C}" dt="2024-04-25T13:55:10.967" v="1477" actId="1076"/>
          <ac:picMkLst>
            <pc:docMk/>
            <pc:sldMk cId="4052814247" sldId="1281"/>
            <ac:picMk id="6" creationId="{BADD39A0-BA50-35BC-A060-A7E0DFA5C52F}"/>
          </ac:picMkLst>
        </pc:picChg>
        <pc:picChg chg="add del mod">
          <ac:chgData name="Jason Tinuvile" userId="8beec5a487bb6207" providerId="LiveId" clId="{86D90F86-5E6B-48C5-903C-059256F4183C}" dt="2024-04-25T13:55:55.399" v="1524" actId="478"/>
          <ac:picMkLst>
            <pc:docMk/>
            <pc:sldMk cId="4052814247" sldId="1281"/>
            <ac:picMk id="7" creationId="{7D90B778-64A5-0CF8-059F-B25511091550}"/>
          </ac:picMkLst>
        </pc:picChg>
        <pc:picChg chg="add mod">
          <ac:chgData name="Jason Tinuvile" userId="8beec5a487bb6207" providerId="LiveId" clId="{86D90F86-5E6B-48C5-903C-059256F4183C}" dt="2024-04-25T13:56:24.425" v="1528" actId="962"/>
          <ac:picMkLst>
            <pc:docMk/>
            <pc:sldMk cId="4052814247" sldId="1281"/>
            <ac:picMk id="9" creationId="{18E508ED-629B-125A-CA16-EBA06ADBD300}"/>
          </ac:picMkLst>
        </pc:picChg>
      </pc:sldChg>
      <pc:sldChg chg="addSp modSp mod">
        <pc:chgData name="Jason Tinuvile" userId="8beec5a487bb6207" providerId="LiveId" clId="{86D90F86-5E6B-48C5-903C-059256F4183C}" dt="2024-04-21T13:16:11.051" v="856" actId="20577"/>
        <pc:sldMkLst>
          <pc:docMk/>
          <pc:sldMk cId="3388711671" sldId="1282"/>
        </pc:sldMkLst>
        <pc:spChg chg="mod">
          <ac:chgData name="Jason Tinuvile" userId="8beec5a487bb6207" providerId="LiveId" clId="{86D90F86-5E6B-48C5-903C-059256F4183C}" dt="2024-04-21T13:16:11.051" v="856" actId="20577"/>
          <ac:spMkLst>
            <pc:docMk/>
            <pc:sldMk cId="3388711671" sldId="1282"/>
            <ac:spMk id="2" creationId="{7B796D6E-7794-4E09-A096-348F9B2F78C7}"/>
          </ac:spMkLst>
        </pc:spChg>
        <pc:picChg chg="add mod">
          <ac:chgData name="Jason Tinuvile" userId="8beec5a487bb6207" providerId="LiveId" clId="{86D90F86-5E6B-48C5-903C-059256F4183C}" dt="2024-04-21T13:15:16.229" v="728" actId="1076"/>
          <ac:picMkLst>
            <pc:docMk/>
            <pc:sldMk cId="3388711671" sldId="1282"/>
            <ac:picMk id="5" creationId="{827460C9-DACA-60F5-2A4F-154B8E34515A}"/>
          </ac:picMkLst>
        </pc:picChg>
      </pc:sldChg>
      <pc:sldChg chg="addSp modSp mod">
        <pc:chgData name="Jason Tinuvile" userId="8beec5a487bb6207" providerId="LiveId" clId="{86D90F86-5E6B-48C5-903C-059256F4183C}" dt="2024-04-21T13:20:42.635" v="1050" actId="20577"/>
        <pc:sldMkLst>
          <pc:docMk/>
          <pc:sldMk cId="1336682959" sldId="1285"/>
        </pc:sldMkLst>
        <pc:spChg chg="mod">
          <ac:chgData name="Jason Tinuvile" userId="8beec5a487bb6207" providerId="LiveId" clId="{86D90F86-5E6B-48C5-903C-059256F4183C}" dt="2024-04-21T13:20:42.635" v="1050" actId="20577"/>
          <ac:spMkLst>
            <pc:docMk/>
            <pc:sldMk cId="1336682959" sldId="1285"/>
            <ac:spMk id="2" creationId="{7B796D6E-7794-4E09-A096-348F9B2F78C7}"/>
          </ac:spMkLst>
        </pc:spChg>
        <pc:picChg chg="add mod">
          <ac:chgData name="Jason Tinuvile" userId="8beec5a487bb6207" providerId="LiveId" clId="{86D90F86-5E6B-48C5-903C-059256F4183C}" dt="2024-04-21T13:20:14.952" v="990" actId="1076"/>
          <ac:picMkLst>
            <pc:docMk/>
            <pc:sldMk cId="1336682959" sldId="1285"/>
            <ac:picMk id="5" creationId="{1668FD45-63C5-967E-A4CA-C91173557F79}"/>
          </ac:picMkLst>
        </pc:picChg>
      </pc:sldChg>
      <pc:sldChg chg="addSp modSp mod">
        <pc:chgData name="Jason Tinuvile" userId="8beec5a487bb6207" providerId="LiveId" clId="{86D90F86-5E6B-48C5-903C-059256F4183C}" dt="2024-04-21T13:40:10.511" v="1325" actId="20577"/>
        <pc:sldMkLst>
          <pc:docMk/>
          <pc:sldMk cId="856083519" sldId="1286"/>
        </pc:sldMkLst>
        <pc:spChg chg="mod">
          <ac:chgData name="Jason Tinuvile" userId="8beec5a487bb6207" providerId="LiveId" clId="{86D90F86-5E6B-48C5-903C-059256F4183C}" dt="2024-04-21T13:40:10.511" v="1325" actId="20577"/>
          <ac:spMkLst>
            <pc:docMk/>
            <pc:sldMk cId="856083519" sldId="1286"/>
            <ac:spMk id="2" creationId="{7B796D6E-7794-4E09-A096-348F9B2F78C7}"/>
          </ac:spMkLst>
        </pc:spChg>
        <pc:picChg chg="add mod">
          <ac:chgData name="Jason Tinuvile" userId="8beec5a487bb6207" providerId="LiveId" clId="{86D90F86-5E6B-48C5-903C-059256F4183C}" dt="2024-04-21T13:38:19.054" v="1257" actId="1076"/>
          <ac:picMkLst>
            <pc:docMk/>
            <pc:sldMk cId="856083519" sldId="1286"/>
            <ac:picMk id="5" creationId="{BFC2A9F7-B90D-72BA-C425-5A4B6BBBD199}"/>
          </ac:picMkLst>
        </pc:picChg>
        <pc:picChg chg="add mod">
          <ac:chgData name="Jason Tinuvile" userId="8beec5a487bb6207" providerId="LiveId" clId="{86D90F86-5E6B-48C5-903C-059256F4183C}" dt="2024-04-21T13:38:30.948" v="1259" actId="1076"/>
          <ac:picMkLst>
            <pc:docMk/>
            <pc:sldMk cId="856083519" sldId="1286"/>
            <ac:picMk id="7" creationId="{0A5321C7-2AAE-1CA8-CBAD-D9629F488FFD}"/>
          </ac:picMkLst>
        </pc:picChg>
        <pc:picChg chg="add mod">
          <ac:chgData name="Jason Tinuvile" userId="8beec5a487bb6207" providerId="LiveId" clId="{86D90F86-5E6B-48C5-903C-059256F4183C}" dt="2024-04-21T13:38:42.134" v="1261" actId="1076"/>
          <ac:picMkLst>
            <pc:docMk/>
            <pc:sldMk cId="856083519" sldId="1286"/>
            <ac:picMk id="9" creationId="{4640E350-970A-886E-7019-8E3325C85A50}"/>
          </ac:picMkLst>
        </pc:picChg>
      </pc:sldChg>
      <pc:sldChg chg="addSp delSp modSp mod">
        <pc:chgData name="Jason Tinuvile" userId="8beec5a487bb6207" providerId="LiveId" clId="{86D90F86-5E6B-48C5-903C-059256F4183C}" dt="2024-04-25T14:11:09.701" v="1719" actId="1076"/>
        <pc:sldMkLst>
          <pc:docMk/>
          <pc:sldMk cId="3245445765" sldId="1293"/>
        </pc:sldMkLst>
        <pc:spChg chg="mod">
          <ac:chgData name="Jason Tinuvile" userId="8beec5a487bb6207" providerId="LiveId" clId="{86D90F86-5E6B-48C5-903C-059256F4183C}" dt="2024-04-21T13:42:43.653" v="1472" actId="20577"/>
          <ac:spMkLst>
            <pc:docMk/>
            <pc:sldMk cId="3245445765" sldId="1293"/>
            <ac:spMk id="2" creationId="{7B796D6E-7794-4E09-A096-348F9B2F78C7}"/>
          </ac:spMkLst>
        </pc:spChg>
        <pc:picChg chg="add del mod">
          <ac:chgData name="Jason Tinuvile" userId="8beec5a487bb6207" providerId="LiveId" clId="{86D90F86-5E6B-48C5-903C-059256F4183C}" dt="2024-04-25T14:10:16.081" v="1713" actId="478"/>
          <ac:picMkLst>
            <pc:docMk/>
            <pc:sldMk cId="3245445765" sldId="1293"/>
            <ac:picMk id="5" creationId="{1C837C70-C59D-12FE-F0A0-1507469DFD08}"/>
          </ac:picMkLst>
        </pc:picChg>
        <pc:picChg chg="add mod">
          <ac:chgData name="Jason Tinuvile" userId="8beec5a487bb6207" providerId="LiveId" clId="{86D90F86-5E6B-48C5-903C-059256F4183C}" dt="2024-04-25T14:11:09.701" v="1719" actId="1076"/>
          <ac:picMkLst>
            <pc:docMk/>
            <pc:sldMk cId="3245445765" sldId="1293"/>
            <ac:picMk id="6" creationId="{2BFD70E7-5613-BC39-BF20-DE290A4CC72B}"/>
          </ac:picMkLst>
        </pc:picChg>
      </pc:sldChg>
      <pc:sldChg chg="addSp delSp modSp mod">
        <pc:chgData name="Jason Tinuvile" userId="8beec5a487bb6207" providerId="LiveId" clId="{86D90F86-5E6B-48C5-903C-059256F4183C}" dt="2024-04-25T13:57:36.232" v="1552" actId="1076"/>
        <pc:sldMkLst>
          <pc:docMk/>
          <pc:sldMk cId="1639828482" sldId="1297"/>
        </pc:sldMkLst>
        <pc:spChg chg="mod">
          <ac:chgData name="Jason Tinuvile" userId="8beec5a487bb6207" providerId="LiveId" clId="{86D90F86-5E6B-48C5-903C-059256F4183C}" dt="2024-04-21T12:59:30.174" v="343" actId="20577"/>
          <ac:spMkLst>
            <pc:docMk/>
            <pc:sldMk cId="1639828482" sldId="1297"/>
            <ac:spMk id="2" creationId="{7B796D6E-7794-4E09-A096-348F9B2F78C7}"/>
          </ac:spMkLst>
        </pc:spChg>
        <pc:picChg chg="add del mod">
          <ac:chgData name="Jason Tinuvile" userId="8beec5a487bb6207" providerId="LiveId" clId="{86D90F86-5E6B-48C5-903C-059256F4183C}" dt="2024-04-25T13:56:54.979" v="1548" actId="478"/>
          <ac:picMkLst>
            <pc:docMk/>
            <pc:sldMk cId="1639828482" sldId="1297"/>
            <ac:picMk id="5" creationId="{99CF5001-9F2F-CE93-2742-E7825D2F48A1}"/>
          </ac:picMkLst>
        </pc:picChg>
        <pc:picChg chg="add mod">
          <ac:chgData name="Jason Tinuvile" userId="8beec5a487bb6207" providerId="LiveId" clId="{86D90F86-5E6B-48C5-903C-059256F4183C}" dt="2024-04-25T13:57:36.232" v="1552" actId="1076"/>
          <ac:picMkLst>
            <pc:docMk/>
            <pc:sldMk cId="1639828482" sldId="1297"/>
            <ac:picMk id="6" creationId="{682E1215-262B-1DA0-BB48-55BCDD244AD4}"/>
          </ac:picMkLst>
        </pc:picChg>
      </pc:sldChg>
      <pc:sldChg chg="addSp delSp modSp mod">
        <pc:chgData name="Jason Tinuvile" userId="8beec5a487bb6207" providerId="LiveId" clId="{86D90F86-5E6B-48C5-903C-059256F4183C}" dt="2024-04-25T13:58:15.457" v="1557" actId="1076"/>
        <pc:sldMkLst>
          <pc:docMk/>
          <pc:sldMk cId="3260144452" sldId="1302"/>
        </pc:sldMkLst>
        <pc:spChg chg="mod">
          <ac:chgData name="Jason Tinuvile" userId="8beec5a487bb6207" providerId="LiveId" clId="{86D90F86-5E6B-48C5-903C-059256F4183C}" dt="2024-04-21T13:01:16.293" v="397" actId="20577"/>
          <ac:spMkLst>
            <pc:docMk/>
            <pc:sldMk cId="3260144452" sldId="1302"/>
            <ac:spMk id="2" creationId="{7B796D6E-7794-4E09-A096-348F9B2F78C7}"/>
          </ac:spMkLst>
        </pc:spChg>
        <pc:picChg chg="add del mod">
          <ac:chgData name="Jason Tinuvile" userId="8beec5a487bb6207" providerId="LiveId" clId="{86D90F86-5E6B-48C5-903C-059256F4183C}" dt="2024-04-25T13:57:40.144" v="1553" actId="478"/>
          <ac:picMkLst>
            <pc:docMk/>
            <pc:sldMk cId="3260144452" sldId="1302"/>
            <ac:picMk id="5" creationId="{0520A908-9D3B-4F25-8BBF-6FD371CA1A02}"/>
          </ac:picMkLst>
        </pc:picChg>
        <pc:picChg chg="add mod">
          <ac:chgData name="Jason Tinuvile" userId="8beec5a487bb6207" providerId="LiveId" clId="{86D90F86-5E6B-48C5-903C-059256F4183C}" dt="2024-04-25T13:58:15.457" v="1557" actId="1076"/>
          <ac:picMkLst>
            <pc:docMk/>
            <pc:sldMk cId="3260144452" sldId="1302"/>
            <ac:picMk id="6" creationId="{85796390-9268-F444-19A1-628C3A03ED8E}"/>
          </ac:picMkLst>
        </pc:picChg>
      </pc:sldChg>
      <pc:sldChg chg="addSp delSp modSp mod">
        <pc:chgData name="Jason Tinuvile" userId="8beec5a487bb6207" providerId="LiveId" clId="{86D90F86-5E6B-48C5-903C-059256F4183C}" dt="2024-04-25T14:06:19.717" v="1682" actId="20577"/>
        <pc:sldMkLst>
          <pc:docMk/>
          <pc:sldMk cId="4050577642" sldId="1303"/>
        </pc:sldMkLst>
        <pc:spChg chg="mod">
          <ac:chgData name="Jason Tinuvile" userId="8beec5a487bb6207" providerId="LiveId" clId="{86D90F86-5E6B-48C5-903C-059256F4183C}" dt="2024-04-25T14:06:19.717" v="1682" actId="20577"/>
          <ac:spMkLst>
            <pc:docMk/>
            <pc:sldMk cId="4050577642" sldId="1303"/>
            <ac:spMk id="2" creationId="{7B796D6E-7794-4E09-A096-348F9B2F78C7}"/>
          </ac:spMkLst>
        </pc:spChg>
        <pc:picChg chg="add del mod">
          <ac:chgData name="Jason Tinuvile" userId="8beec5a487bb6207" providerId="LiveId" clId="{86D90F86-5E6B-48C5-903C-059256F4183C}" dt="2024-04-25T13:58:18.924" v="1558" actId="478"/>
          <ac:picMkLst>
            <pc:docMk/>
            <pc:sldMk cId="4050577642" sldId="1303"/>
            <ac:picMk id="5" creationId="{DCC8C1F4-C2F3-05B3-66B7-8DF58792A5F1}"/>
          </ac:picMkLst>
        </pc:picChg>
        <pc:picChg chg="add mod">
          <ac:chgData name="Jason Tinuvile" userId="8beec5a487bb6207" providerId="LiveId" clId="{86D90F86-5E6B-48C5-903C-059256F4183C}" dt="2024-04-25T13:59:06.428" v="1564" actId="1076"/>
          <ac:picMkLst>
            <pc:docMk/>
            <pc:sldMk cId="4050577642" sldId="1303"/>
            <ac:picMk id="6" creationId="{4453C6CB-0A0A-084F-1825-EFC340D29366}"/>
          </ac:picMkLst>
        </pc:picChg>
      </pc:sldChg>
      <pc:sldChg chg="addSp modSp mod">
        <pc:chgData name="Jason Tinuvile" userId="8beec5a487bb6207" providerId="LiveId" clId="{86D90F86-5E6B-48C5-903C-059256F4183C}" dt="2024-04-21T13:18:26.364" v="975" actId="20577"/>
        <pc:sldMkLst>
          <pc:docMk/>
          <pc:sldMk cId="2709322150" sldId="1304"/>
        </pc:sldMkLst>
        <pc:spChg chg="mod">
          <ac:chgData name="Jason Tinuvile" userId="8beec5a487bb6207" providerId="LiveId" clId="{86D90F86-5E6B-48C5-903C-059256F4183C}" dt="2024-04-21T13:18:26.364" v="975" actId="20577"/>
          <ac:spMkLst>
            <pc:docMk/>
            <pc:sldMk cId="2709322150" sldId="1304"/>
            <ac:spMk id="2" creationId="{7B796D6E-7794-4E09-A096-348F9B2F78C7}"/>
          </ac:spMkLst>
        </pc:spChg>
        <pc:picChg chg="add mod">
          <ac:chgData name="Jason Tinuvile" userId="8beec5a487bb6207" providerId="LiveId" clId="{86D90F86-5E6B-48C5-903C-059256F4183C}" dt="2024-04-21T13:16:49.376" v="858" actId="1076"/>
          <ac:picMkLst>
            <pc:docMk/>
            <pc:sldMk cId="2709322150" sldId="1304"/>
            <ac:picMk id="5" creationId="{2AD3129F-2884-2D66-77F5-3FB7AC964E20}"/>
          </ac:picMkLst>
        </pc:picChg>
      </pc:sldChg>
      <pc:sldChg chg="addSp modSp mod">
        <pc:chgData name="Jason Tinuvile" userId="8beec5a487bb6207" providerId="LiveId" clId="{86D90F86-5E6B-48C5-903C-059256F4183C}" dt="2024-04-21T13:19:23.242" v="988" actId="20577"/>
        <pc:sldMkLst>
          <pc:docMk/>
          <pc:sldMk cId="1641383910" sldId="1305"/>
        </pc:sldMkLst>
        <pc:spChg chg="mod">
          <ac:chgData name="Jason Tinuvile" userId="8beec5a487bb6207" providerId="LiveId" clId="{86D90F86-5E6B-48C5-903C-059256F4183C}" dt="2024-04-21T13:19:23.242" v="988" actId="20577"/>
          <ac:spMkLst>
            <pc:docMk/>
            <pc:sldMk cId="1641383910" sldId="1305"/>
            <ac:spMk id="2" creationId="{7B796D6E-7794-4E09-A096-348F9B2F78C7}"/>
          </ac:spMkLst>
        </pc:spChg>
        <pc:picChg chg="add mod">
          <ac:chgData name="Jason Tinuvile" userId="8beec5a487bb6207" providerId="LiveId" clId="{86D90F86-5E6B-48C5-903C-059256F4183C}" dt="2024-04-21T13:19:11.235" v="977" actId="1076"/>
          <ac:picMkLst>
            <pc:docMk/>
            <pc:sldMk cId="1641383910" sldId="1305"/>
            <ac:picMk id="5" creationId="{A0E2AB99-8BDF-7C01-BAF9-108C1524B6FA}"/>
          </ac:picMkLst>
        </pc:picChg>
      </pc:sldChg>
      <pc:sldChg chg="addSp delSp modSp mod">
        <pc:chgData name="Jason Tinuvile" userId="8beec5a487bb6207" providerId="LiveId" clId="{86D90F86-5E6B-48C5-903C-059256F4183C}" dt="2024-04-25T14:00:32.220" v="1569" actId="962"/>
        <pc:sldMkLst>
          <pc:docMk/>
          <pc:sldMk cId="2751567108" sldId="1306"/>
        </pc:sldMkLst>
        <pc:spChg chg="mod">
          <ac:chgData name="Jason Tinuvile" userId="8beec5a487bb6207" providerId="LiveId" clId="{86D90F86-5E6B-48C5-903C-059256F4183C}" dt="2024-04-21T13:21:57.802" v="1068" actId="20577"/>
          <ac:spMkLst>
            <pc:docMk/>
            <pc:sldMk cId="2751567108" sldId="1306"/>
            <ac:spMk id="2" creationId="{7B796D6E-7794-4E09-A096-348F9B2F78C7}"/>
          </ac:spMkLst>
        </pc:spChg>
        <pc:picChg chg="add del mod">
          <ac:chgData name="Jason Tinuvile" userId="8beec5a487bb6207" providerId="LiveId" clId="{86D90F86-5E6B-48C5-903C-059256F4183C}" dt="2024-04-25T14:00:20.524" v="1565" actId="478"/>
          <ac:picMkLst>
            <pc:docMk/>
            <pc:sldMk cId="2751567108" sldId="1306"/>
            <ac:picMk id="5" creationId="{99FDFCAF-DB75-45AB-5A21-F0EC79CBE7F2}"/>
          </ac:picMkLst>
        </pc:picChg>
        <pc:picChg chg="add mod">
          <ac:chgData name="Jason Tinuvile" userId="8beec5a487bb6207" providerId="LiveId" clId="{86D90F86-5E6B-48C5-903C-059256F4183C}" dt="2024-04-25T14:00:32.220" v="1569" actId="962"/>
          <ac:picMkLst>
            <pc:docMk/>
            <pc:sldMk cId="2751567108" sldId="1306"/>
            <ac:picMk id="6" creationId="{65C990A5-7B06-0D11-CE94-426DF4FCF6EC}"/>
          </ac:picMkLst>
        </pc:picChg>
      </pc:sldChg>
      <pc:sldChg chg="addSp delSp modSp mod">
        <pc:chgData name="Jason Tinuvile" userId="8beec5a487bb6207" providerId="LiveId" clId="{86D90F86-5E6B-48C5-903C-059256F4183C}" dt="2024-04-25T14:01:23.794" v="1574" actId="1076"/>
        <pc:sldMkLst>
          <pc:docMk/>
          <pc:sldMk cId="1168218672" sldId="1307"/>
        </pc:sldMkLst>
        <pc:spChg chg="mod">
          <ac:chgData name="Jason Tinuvile" userId="8beec5a487bb6207" providerId="LiveId" clId="{86D90F86-5E6B-48C5-903C-059256F4183C}" dt="2024-04-21T13:24:02.394" v="1166" actId="20577"/>
          <ac:spMkLst>
            <pc:docMk/>
            <pc:sldMk cId="1168218672" sldId="1307"/>
            <ac:spMk id="2" creationId="{7B796D6E-7794-4E09-A096-348F9B2F78C7}"/>
          </ac:spMkLst>
        </pc:spChg>
        <pc:picChg chg="add del mod">
          <ac:chgData name="Jason Tinuvile" userId="8beec5a487bb6207" providerId="LiveId" clId="{86D90F86-5E6B-48C5-903C-059256F4183C}" dt="2024-04-25T14:00:34.517" v="1570" actId="478"/>
          <ac:picMkLst>
            <pc:docMk/>
            <pc:sldMk cId="1168218672" sldId="1307"/>
            <ac:picMk id="5" creationId="{BFAF39FC-A353-3BC5-419D-63B2DEC041AD}"/>
          </ac:picMkLst>
        </pc:picChg>
        <pc:picChg chg="add mod">
          <ac:chgData name="Jason Tinuvile" userId="8beec5a487bb6207" providerId="LiveId" clId="{86D90F86-5E6B-48C5-903C-059256F4183C}" dt="2024-04-25T14:01:23.794" v="1574" actId="1076"/>
          <ac:picMkLst>
            <pc:docMk/>
            <pc:sldMk cId="1168218672" sldId="1307"/>
            <ac:picMk id="6" creationId="{5D4EFF78-37C3-1106-DD3D-54FD9DAEC6C3}"/>
          </ac:picMkLst>
        </pc:picChg>
      </pc:sldChg>
      <pc:sldChg chg="addSp delSp modSp mod">
        <pc:chgData name="Jason Tinuvile" userId="8beec5a487bb6207" providerId="LiveId" clId="{86D90F86-5E6B-48C5-903C-059256F4183C}" dt="2024-04-25T14:10:11.114" v="1712"/>
        <pc:sldMkLst>
          <pc:docMk/>
          <pc:sldMk cId="1149972653" sldId="1308"/>
        </pc:sldMkLst>
        <pc:spChg chg="mod">
          <ac:chgData name="Jason Tinuvile" userId="8beec5a487bb6207" providerId="LiveId" clId="{86D90F86-5E6B-48C5-903C-059256F4183C}" dt="2024-04-25T14:10:11.114" v="1712"/>
          <ac:spMkLst>
            <pc:docMk/>
            <pc:sldMk cId="1149972653" sldId="1308"/>
            <ac:spMk id="2" creationId="{7B796D6E-7794-4E09-A096-348F9B2F78C7}"/>
          </ac:spMkLst>
        </pc:spChg>
        <pc:picChg chg="add del mod">
          <ac:chgData name="Jason Tinuvile" userId="8beec5a487bb6207" providerId="LiveId" clId="{86D90F86-5E6B-48C5-903C-059256F4183C}" dt="2024-04-25T14:01:27.021" v="1575" actId="478"/>
          <ac:picMkLst>
            <pc:docMk/>
            <pc:sldMk cId="1149972653" sldId="1308"/>
            <ac:picMk id="5" creationId="{4CCEEA57-9B14-4D84-4C29-CBFF49B6343F}"/>
          </ac:picMkLst>
        </pc:picChg>
        <pc:picChg chg="add mod">
          <ac:chgData name="Jason Tinuvile" userId="8beec5a487bb6207" providerId="LiveId" clId="{86D90F86-5E6B-48C5-903C-059256F4183C}" dt="2024-04-25T14:02:01.054" v="1579" actId="1076"/>
          <ac:picMkLst>
            <pc:docMk/>
            <pc:sldMk cId="1149972653" sldId="1308"/>
            <ac:picMk id="6" creationId="{153DAE84-B135-9089-DC72-65B27BB63D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2024-04-25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96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15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413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58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873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1503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pPr>
              <a:lnSpc>
                <a:spcPct val="95000"/>
              </a:lnSpc>
            </a:pP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void fun()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i,a</a:t>
            </a:r>
            <a:r>
              <a:rPr lang="en-US" altLang="zh-CN" sz="1200" b="1" dirty="0">
                <a:latin typeface="+mn-ea"/>
              </a:rPr>
              <a:t>=15;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int y;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y=11;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a=16;</a:t>
            </a:r>
            <a:endParaRPr lang="en-US" altLang="zh-CN" sz="1200" b="1" dirty="0">
              <a:solidFill>
                <a:srgbClr val="FF0000"/>
              </a:solidFill>
              <a:latin typeface="+mn-ea"/>
              <a:sym typeface="Wingdings 2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{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int w=10;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y=12;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a=13;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    w=14;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itchFamily="18" charset="2"/>
              </a:rPr>
              <a:t>        }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w=15;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y=12;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a=17;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"1234567-</a:t>
            </a:r>
            <a:r>
              <a:rPr lang="zh-CN" altLang="en-US" sz="1200" b="1" dirty="0">
                <a:latin typeface="+mn-ea"/>
              </a:rPr>
              <a:t>张三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fun();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w</a:t>
            </a:r>
            <a:r>
              <a:rPr kumimoji="1" lang="zh-CN" altLang="en-US" sz="1600" b="1" dirty="0">
                <a:latin typeface="+mn-ea"/>
              </a:rPr>
              <a:t>是局部变量，故下面一个</a:t>
            </a:r>
            <a:r>
              <a:rPr kumimoji="1" lang="en-US" altLang="zh-CN" sz="1600" b="1" dirty="0">
                <a:latin typeface="+mn-ea"/>
              </a:rPr>
              <a:t>w</a:t>
            </a:r>
            <a:r>
              <a:rPr kumimoji="1" lang="zh-CN" altLang="en-US" sz="1600" b="1" dirty="0">
                <a:latin typeface="+mn-ea"/>
              </a:rPr>
              <a:t>属于未定义的变量；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也是同理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D3129F-2884-2D66-77F5-3FB7AC964E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62887"/>
            <a:ext cx="298174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2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>
              <a:lnSpc>
                <a:spcPct val="95000"/>
              </a:lnSpc>
            </a:pPr>
            <a:endParaRPr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void fun()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a=14;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/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a=15;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fun();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a=16;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、结论：在某个函数</a:t>
            </a:r>
            <a:r>
              <a:rPr kumimoji="1" lang="en-US" altLang="zh-CN" sz="1600" b="1" dirty="0">
                <a:latin typeface="+mn-ea"/>
              </a:rPr>
              <a:t>(main)</a:t>
            </a:r>
            <a:r>
              <a:rPr kumimoji="1" lang="zh-CN" altLang="en-US" sz="1600" b="1" dirty="0">
                <a:latin typeface="+mn-ea"/>
              </a:rPr>
              <a:t>中定义的自动变量，在它的调用函数</a:t>
            </a:r>
            <a:r>
              <a:rPr kumimoji="1" lang="en-US" altLang="zh-CN" sz="1600" b="1" dirty="0">
                <a:latin typeface="+mn-ea"/>
              </a:rPr>
              <a:t>(fun)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不允许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允许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不允许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访问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E2AB99-8BDF-7C01-BAF9-108C1524B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221" y="2711204"/>
            <a:ext cx="3153215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83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467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 fontAlgn="base"/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f1()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a=15;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/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a=16;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f2()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a=17;</a:t>
            </a: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在定义全局变量前使用它但未声明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68FD45-63C5-967E-A4CA-C91173557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66" y="2757473"/>
            <a:ext cx="3038899" cy="20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8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void f1()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{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a=15;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"fa="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}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int main()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pPr>
              <a:spcBef>
                <a:spcPts val="200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a=10;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"ma1="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f1();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"ma2="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return 0;</a:t>
            </a: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、由运行结果中的地址可以证明，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中访问的变量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相同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65C990A5-7B06-0D11-CE94-426DF4FCF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10" y="2147111"/>
            <a:ext cx="208626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67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f1(int a)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a=15;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"fa="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a;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a =10;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"ma1="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a = f1(a);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"ma2="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、由运行结果中的地址可以证明，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中访问的变量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不同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不是全局变量，解释为什么</a:t>
            </a:r>
            <a:r>
              <a:rPr kumimoji="1" lang="en-US" altLang="zh-CN" sz="1600" b="1" dirty="0">
                <a:latin typeface="+mn-ea"/>
              </a:rPr>
              <a:t>ma1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ma2</a:t>
            </a:r>
            <a:r>
              <a:rPr kumimoji="1" lang="zh-CN" altLang="en-US" sz="1600" b="1" dirty="0">
                <a:latin typeface="+mn-ea"/>
              </a:rPr>
              <a:t>两句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输出的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值不相同？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是如何被改变的？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在</a:t>
            </a:r>
            <a:r>
              <a:rPr kumimoji="1" lang="en-US" altLang="zh-CN" sz="1600" b="1" dirty="0">
                <a:latin typeface="+mn-ea"/>
              </a:rPr>
              <a:t>a = f1(a)</a:t>
            </a:r>
            <a:r>
              <a:rPr kumimoji="1" lang="zh-CN" altLang="en-US" sz="1600" b="1" dirty="0">
                <a:latin typeface="+mn-ea"/>
              </a:rPr>
              <a:t>这句中，将函数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的返回值，即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赋给了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，故值变了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5D4EFF78-37C3-1106-DD3D-54FD9DAEC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38" y="2171525"/>
            <a:ext cx="1962424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21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3223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、变量同名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int a=10, b;</a:t>
            </a:r>
          </a:p>
          <a:p>
            <a:r>
              <a:rPr lang="en-US" altLang="zh-CN" sz="1600" b="1" dirty="0">
                <a:latin typeface="+mn-ea"/>
              </a:rPr>
              <a:t>void f1()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a=5, b;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"a1=" &lt;&lt; a &lt;&lt; 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&amp;a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"b1=" &lt;&lt; b &lt;&lt; 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void f2()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"a2=" &lt;&lt; a &lt;&lt; ' ' 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"b2=" &lt;&lt; b &lt;&lt; ' ' &lt;&lt; &amp;b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f2();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可知，局部变量不初始化，初值为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随机值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；全局变量不初始化，初值为</a:t>
            </a:r>
            <a:r>
              <a:rPr kumimoji="1" lang="en-US" altLang="zh-CN" sz="1600" b="1" u="sng" dirty="0">
                <a:latin typeface="+mn-ea"/>
              </a:rPr>
              <a:t>__0___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、由截图可知，全局变量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的起始地址差</a:t>
            </a:r>
            <a:r>
              <a:rPr kumimoji="1" lang="en-US" altLang="zh-CN" sz="1600" b="1" u="sng" dirty="0">
                <a:latin typeface="+mn-ea"/>
              </a:rPr>
              <a:t>140</a:t>
            </a:r>
            <a:r>
              <a:rPr kumimoji="1" lang="zh-CN" altLang="en-US" sz="1600" b="1" dirty="0">
                <a:latin typeface="+mn-ea"/>
              </a:rPr>
              <a:t>个字节；局部变量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之间差</a:t>
            </a:r>
            <a:r>
              <a:rPr kumimoji="1" lang="en-US" altLang="zh-CN" sz="1600" b="1" u="sng" dirty="0">
                <a:latin typeface="+mn-ea"/>
              </a:rPr>
              <a:t>_12_</a:t>
            </a:r>
            <a:r>
              <a:rPr kumimoji="1" lang="zh-CN" altLang="en-US" sz="1600" b="1" dirty="0">
                <a:latin typeface="+mn-ea"/>
              </a:rPr>
              <a:t>个字节；全局和局部之前差</a:t>
            </a:r>
            <a:r>
              <a:rPr kumimoji="1" lang="en-US" altLang="zh-CN" sz="1600" b="1" u="sng" dirty="0">
                <a:latin typeface="+mn-ea"/>
              </a:rPr>
              <a:t>5773KB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单位</a:t>
            </a:r>
            <a:r>
              <a:rPr kumimoji="1" lang="en-US" altLang="zh-CN" sz="1600" b="1" dirty="0">
                <a:latin typeface="+mn-ea"/>
              </a:rPr>
              <a:t>KB/MB</a:t>
            </a:r>
            <a:r>
              <a:rPr kumimoji="1" lang="zh-CN" altLang="en-US" sz="1600" b="1" dirty="0">
                <a:latin typeface="+mn-ea"/>
              </a:rPr>
              <a:t>均可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，说明这是两个不同的存储区，全局变量在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静态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存储区，局部变量在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动态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存储区。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 descr="文本, 应用程序&#10;&#10;描述已自动生成">
            <a:extLst>
              <a:ext uri="{FF2B5EF4-FFF2-40B4-BE49-F238E27FC236}">
                <a16:creationId xmlns:a16="http://schemas.microsoft.com/office/drawing/2014/main" id="{153DAE84-B135-9089-DC72-65B27BB63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139" y="2187932"/>
            <a:ext cx="2762636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、变量同名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int a=10;</a:t>
            </a: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short a;</a:t>
            </a:r>
          </a:p>
          <a:p>
            <a:r>
              <a:rPr lang="en-US" altLang="zh-CN" sz="1600" b="1" dirty="0">
                <a:latin typeface="+mn-ea"/>
              </a:rPr>
              <a:t>void f1()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x=5;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double x=1.2;</a:t>
            </a: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short p=1, p=2;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24401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、结合</a:t>
            </a:r>
            <a:r>
              <a:rPr kumimoji="1" lang="en-US" altLang="zh-CN" sz="1600" b="1" dirty="0">
                <a:latin typeface="+mn-ea"/>
              </a:rPr>
              <a:t>4.A/4.B</a:t>
            </a:r>
            <a:r>
              <a:rPr kumimoji="1" lang="zh-CN" altLang="en-US" sz="1600" b="1" dirty="0">
                <a:latin typeface="+mn-ea"/>
              </a:rPr>
              <a:t>可以得知：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不同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级别的变量允许同名；</a:t>
            </a:r>
            <a:r>
              <a:rPr kumimoji="1" lang="en-US" altLang="zh-CN" sz="1600" b="1" dirty="0">
                <a:latin typeface="+mn-ea"/>
              </a:rPr>
              <a:t> 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相同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级别的变量不允许同名；变量同名是的使用规则是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底层屏蔽高层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dirty="0">
                <a:latin typeface="+mn-ea"/>
              </a:rPr>
              <a:t>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C2A9F7-B90D-72BA-C425-5A4B6BBB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566" y="2690112"/>
            <a:ext cx="3591426" cy="2857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A5321C7-2AAE-1CA8-CBAD-D9629F488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618" y="2975902"/>
            <a:ext cx="3553321" cy="2857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640E350-970A-886E-7019-8E3325C85A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538" y="3262289"/>
            <a:ext cx="3429479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83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501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9971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、自动变量与静态局部变量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a=1;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a++;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"a=" &lt;&lt; a &lt;&lt; ' ' 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static int b=1;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b++;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"b=" &lt;&lt; b &lt;&lt; ' ' &lt;&lt; &amp;b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f1();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、结合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各自的地址和值，得到结论为：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自动变量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多次调用，则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每次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进行初始化，函数运行结束后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会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释放空间，下次进入时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再次分配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静态局部变量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多次调用，则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仅第一次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进行初始化，函数运行结束后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不会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释放空间，下次进入时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继续使用上次的空间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根据上面的分析结果，自动变量应该放在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动态数据区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，静态局部变量应该放在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静态数据区</a:t>
            </a:r>
            <a:r>
              <a:rPr kumimoji="1" lang="en-US" altLang="zh-CN" sz="1600" b="1" u="sng" dirty="0">
                <a:latin typeface="+mn-ea"/>
              </a:rPr>
              <a:t>_____(</a:t>
            </a:r>
            <a:r>
              <a:rPr kumimoji="1" lang="zh-CN" altLang="en-US" sz="1600" b="1" dirty="0"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2BFD70E7-5613-BC39-BF20-DE290A4CC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535" y="2209685"/>
            <a:ext cx="1608262" cy="15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44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709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f1(int x)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y;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&amp;x &lt;&lt; ' ' &lt;&lt; &amp;y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打印地址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void f2(long p)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float q;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&amp;p &lt;&lt; ' ' &lt;&lt; &amp;q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打印地址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f2(15L);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运行结果截图及结论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截图：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1.1 </a:t>
            </a:r>
            <a:r>
              <a:rPr kumimoji="1" lang="en-US" altLang="zh-CN" sz="1600" b="1" u="sng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u="sng" dirty="0">
                <a:latin typeface="+mn-ea"/>
              </a:rPr>
              <a:t>p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u="sng" dirty="0">
                <a:latin typeface="+mn-ea"/>
              </a:rPr>
              <a:t>00D9F950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个字节空间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1.2 </a:t>
            </a:r>
            <a:r>
              <a:rPr kumimoji="1" lang="en-US" altLang="zh-CN" sz="1600" b="1" u="sng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u="sng" dirty="0">
                <a:latin typeface="+mn-ea"/>
              </a:rPr>
              <a:t>q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u="sng" dirty="0">
                <a:latin typeface="+mn-ea"/>
              </a:rPr>
              <a:t>00D9F93C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个字节空间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、把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float q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short q</a:t>
            </a:r>
            <a:r>
              <a:rPr kumimoji="1" lang="zh-CN" altLang="en-US" sz="1600" b="1" dirty="0">
                <a:latin typeface="+mn-ea"/>
              </a:rPr>
              <a:t>，运行结果截图及结论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 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q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u="sng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u="sng" dirty="0">
                <a:latin typeface="+mn-ea"/>
              </a:rPr>
              <a:t>007EFD40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u="sng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个字节空间</a:t>
            </a:r>
            <a:r>
              <a:rPr kumimoji="1" lang="en-US" altLang="zh-CN" sz="1600" b="1" dirty="0">
                <a:latin typeface="+mn-ea"/>
              </a:rPr>
              <a:t>   </a:t>
            </a:r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BADD39A0-BA50-35BC-A060-A7E0DFA5C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45" y="1621398"/>
            <a:ext cx="2391109" cy="971686"/>
          </a:xfrm>
          <a:prstGeom prst="rect">
            <a:avLst/>
          </a:prstGeom>
        </p:spPr>
      </p:pic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18E508ED-629B-125A-CA16-EBA06ADBD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26" y="4320525"/>
            <a:ext cx="234347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1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kumimoji="1"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latin typeface="+mn-ea"/>
              </a:rPr>
              <a:t>void f1(int x)</a:t>
            </a:r>
          </a:p>
          <a:p>
            <a:r>
              <a:rPr kumimoji="1" lang="en-US" altLang="zh-CN" sz="16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600" b="1" dirty="0">
                <a:latin typeface="+mn-ea"/>
              </a:rPr>
              <a:t>    int y;</a:t>
            </a:r>
          </a:p>
          <a:p>
            <a:pPr fontAlgn="base"/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&amp;x &lt;&lt; ' '&lt;&lt; &amp;y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</a:t>
            </a:r>
            <a:r>
              <a:rPr kumimoji="1" lang="zh-CN" altLang="en-US" sz="1600" b="1" dirty="0">
                <a:latin typeface="+mn-ea"/>
              </a:rPr>
              <a:t>本示例中，三次调用时分配的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相同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空间，三次调用时分配的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相同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2.2 </a:t>
            </a:r>
            <a:r>
              <a:rPr kumimoji="1" lang="zh-CN" altLang="en-US" sz="1600" b="1" dirty="0">
                <a:latin typeface="+mn-ea"/>
              </a:rPr>
              <a:t>总结形参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和自动变量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的分配和释放规则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形参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在函数调用时分配，在函数执行完毕后释放；自动变量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在函数执行时分配，在函数执行完毕后释放。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6" name="图片 5" descr="文本&#10;&#10;中度可信度描述已自动生成">
            <a:extLst>
              <a:ext uri="{FF2B5EF4-FFF2-40B4-BE49-F238E27FC236}">
                <a16:creationId xmlns:a16="http://schemas.microsoft.com/office/drawing/2014/main" id="{682E1215-262B-1DA0-BB48-55BCDD24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783" y="1673551"/>
            <a:ext cx="2534004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28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f1()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int a = 15;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f2()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long a = 70000;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f3()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short a = 23;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f1();</a:t>
            </a:r>
          </a:p>
          <a:p>
            <a:r>
              <a:rPr lang="en-US" altLang="zh-CN" sz="1200" b="1" dirty="0">
                <a:latin typeface="+mn-ea"/>
              </a:rPr>
              <a:t>    f2();</a:t>
            </a:r>
          </a:p>
          <a:p>
            <a:r>
              <a:rPr lang="en-US" altLang="zh-CN" sz="1200" b="1" dirty="0">
                <a:latin typeface="+mn-ea"/>
              </a:rPr>
              <a:t>    f3();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f1/f2/f3</a:t>
            </a:r>
            <a:r>
              <a:rPr kumimoji="1" lang="zh-CN" altLang="en-US" sz="1600" b="1" dirty="0">
                <a:latin typeface="+mn-ea"/>
              </a:rPr>
              <a:t>中的三个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u="sng" dirty="0">
                <a:latin typeface="+mn-ea"/>
              </a:rPr>
              <a:t>_</a:t>
            </a:r>
            <a:r>
              <a:rPr kumimoji="1" lang="zh-CN" altLang="en-US" sz="1600" b="1" u="sng" dirty="0">
                <a:latin typeface="+mn-ea"/>
              </a:rPr>
              <a:t>相同</a:t>
            </a:r>
            <a:r>
              <a:rPr kumimoji="1" lang="en-US" altLang="zh-CN" sz="1600" b="1" u="sng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2.2 </a:t>
            </a:r>
            <a:r>
              <a:rPr kumimoji="1" lang="zh-CN" altLang="en-US" sz="1600" b="1" dirty="0">
                <a:latin typeface="+mn-ea"/>
              </a:rPr>
              <a:t>如果当前正在执行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函数，则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u="sng" dirty="0">
                <a:latin typeface="+mn-ea"/>
              </a:rPr>
              <a:t>已释放</a:t>
            </a:r>
            <a:r>
              <a:rPr kumimoji="1" lang="en-US" altLang="zh-CN" sz="1600" b="1" u="sng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 f3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u="sng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(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)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85796390-9268-F444-19A1-628C3A03E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599" y="1964112"/>
            <a:ext cx="1695687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4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</a:p>
          <a:p>
            <a:r>
              <a:rPr lang="en-US" altLang="zh-CN" sz="1200" b="1" dirty="0">
                <a:latin typeface="+mn-ea"/>
              </a:rPr>
              <a:t>using namespace std;</a:t>
            </a: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f3()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short a = 23;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"f3  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r>
              <a:rPr kumimoji="1" lang="en-US" altLang="zh-CN" sz="1200" b="1" dirty="0">
                <a:latin typeface="+mn-ea"/>
              </a:rPr>
              <a:t>void f2()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long a = 70000;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"f2-1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f3();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"f2-2 "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r>
              <a:rPr kumimoji="1" lang="en-US" altLang="zh-CN" sz="1200" b="1" dirty="0">
                <a:latin typeface="+mn-ea"/>
              </a:rPr>
              <a:t>void f1()</a:t>
            </a:r>
          </a:p>
          <a:p>
            <a:r>
              <a:rPr kumimoji="1" lang="en-US" altLang="zh-CN" sz="1200" b="1" dirty="0">
                <a:latin typeface="+mn-ea"/>
              </a:rPr>
              <a:t>{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int a = 15;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"f1-1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</a:p>
          <a:p>
            <a:pPr fontAlgn="base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f2();</a:t>
            </a: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"f1-2 "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f1();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4494998" y="1323975"/>
            <a:ext cx="634445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、运行结果截图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2.1 f1/f2/f3</a:t>
            </a:r>
            <a:r>
              <a:rPr kumimoji="1" lang="zh-CN" altLang="en-US" sz="1200" b="1" dirty="0">
                <a:latin typeface="+mn-ea"/>
              </a:rPr>
              <a:t>中的三个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占用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不同</a:t>
            </a:r>
            <a:r>
              <a:rPr kumimoji="1" lang="en-US" altLang="zh-CN" sz="1200" b="1" u="sng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相同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不同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空间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2.2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cout-1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未分配</a:t>
            </a:r>
            <a:r>
              <a:rPr kumimoji="1" lang="en-US" altLang="zh-CN" sz="1200" b="1" u="sng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未分配</a:t>
            </a:r>
            <a:r>
              <a:rPr kumimoji="1" lang="en-US" altLang="zh-CN" sz="1200" b="1" u="sng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2.3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cout-2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已释放</a:t>
            </a:r>
            <a:r>
              <a:rPr kumimoji="1" lang="en-US" altLang="zh-CN" sz="1200" b="1" u="sng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已释放</a:t>
            </a:r>
            <a:r>
              <a:rPr kumimoji="1" lang="en-US" altLang="zh-CN" sz="1200" b="1" u="sng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2.4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cout-1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已分配</a:t>
            </a:r>
            <a:r>
              <a:rPr kumimoji="1" lang="en-US" altLang="zh-CN" sz="1200" b="1" u="sng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未分配</a:t>
            </a:r>
            <a:r>
              <a:rPr kumimoji="1" lang="en-US" altLang="zh-CN" sz="1200" b="1" u="sng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2.5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cout-2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已分配</a:t>
            </a:r>
            <a:r>
              <a:rPr kumimoji="1" lang="en-US" altLang="zh-CN" sz="1200" b="1" u="sng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已释放</a:t>
            </a:r>
            <a:r>
              <a:rPr kumimoji="1" lang="en-US" altLang="zh-CN" sz="1200" b="1" u="sng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</a:t>
            </a:r>
            <a:r>
              <a:rPr kumimoji="1" lang="en-US" altLang="zh-CN" sz="1200" b="1" dirty="0">
                <a:latin typeface="+mn-ea"/>
              </a:rPr>
              <a:t>2.6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f3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zh-CN" altLang="en-US" sz="1200" b="1" dirty="0">
                <a:latin typeface="+mn-ea"/>
              </a:rPr>
              <a:t>语句，  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已分配</a:t>
            </a:r>
            <a:r>
              <a:rPr kumimoji="1" lang="en-US" altLang="zh-CN" sz="1200" b="1" u="sng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en-US" altLang="zh-CN" sz="1200" b="1" u="sng" dirty="0">
                <a:latin typeface="+mn-ea"/>
              </a:rPr>
              <a:t>_</a:t>
            </a:r>
            <a:r>
              <a:rPr kumimoji="1" lang="zh-CN" altLang="en-US" sz="1200" b="1" u="sng" dirty="0">
                <a:latin typeface="+mn-ea"/>
              </a:rPr>
              <a:t>已分配</a:t>
            </a:r>
            <a:r>
              <a:rPr kumimoji="1" lang="en-US" altLang="zh-CN" sz="1200" b="1" u="sng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2.7 </a:t>
            </a:r>
            <a:r>
              <a:rPr kumimoji="1" lang="zh-CN" altLang="en-US" sz="1200" b="1" dirty="0">
                <a:latin typeface="+mn-ea"/>
              </a:rPr>
              <a:t>上述</a:t>
            </a:r>
            <a:r>
              <a:rPr kumimoji="1" lang="en-US" altLang="zh-CN" sz="1200" b="1" dirty="0">
                <a:latin typeface="+mn-ea"/>
              </a:rPr>
              <a:t>2.2~2.6</a:t>
            </a:r>
            <a:r>
              <a:rPr kumimoji="1" lang="zh-CN" altLang="en-US" sz="1200" b="1" dirty="0">
                <a:latin typeface="+mn-ea"/>
              </a:rPr>
              <a:t>问题中如果某个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是已分配状态，则此时这个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在何处？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2.4 - f1(a) - 0027FC48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2.5 - f1(a) - 0027FC48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2.6 - f1(a) - 0027FC48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2.6 - f2(a) - 0027FB64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4453C6CB-0A0A-084F-1825-EFC340D29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598" y="1488512"/>
            <a:ext cx="1909923" cy="129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7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7297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r>
              <a:rPr lang="en-US" altLang="zh-CN" sz="1600" b="1" dirty="0">
                <a:latin typeface="+mn-ea"/>
              </a:rPr>
              <a:t>void fun()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i,a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a=15;</a:t>
            </a:r>
          </a:p>
          <a:p>
            <a:r>
              <a:rPr lang="en-US" altLang="zh-CN" sz="1600" b="1" dirty="0">
                <a:latin typeface="+mn-ea"/>
              </a:rPr>
              <a:t>    for(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=0;i&lt;10;i++) {</a:t>
            </a:r>
          </a:p>
          <a:p>
            <a:r>
              <a:rPr lang="en-US" altLang="zh-CN" sz="1600" b="1" dirty="0">
                <a:latin typeface="+mn-ea"/>
              </a:rPr>
              <a:t>        int y;</a:t>
            </a:r>
          </a:p>
          <a:p>
            <a:r>
              <a:rPr lang="en-US" altLang="zh-CN" sz="1600" b="1" dirty="0">
                <a:latin typeface="+mn-ea"/>
              </a:rPr>
              <a:t>        y=11;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a=16;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</a:p>
          <a:p>
            <a:r>
              <a:rPr lang="en-US" altLang="zh-CN" sz="1600" b="1" dirty="0">
                <a:latin typeface="+mn-ea"/>
              </a:rPr>
              <a:t>     y=12;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a=17;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fun();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796D6E-7794-4E09-A096-348F9B2F78C7}"/>
              </a:ext>
            </a:extLst>
          </p:cNvPr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变量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是在循环内声明的，在循环外未声明，故循环结束后找不到变量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对应的内存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7460C9-DACA-60F5-2A4F-154B8E345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511" y="2766314"/>
            <a:ext cx="301032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11671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1800</TotalTime>
  <Words>3664</Words>
  <Application>Microsoft Office PowerPoint</Application>
  <PresentationFormat>宽屏</PresentationFormat>
  <Paragraphs>533</Paragraphs>
  <Slides>21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Jason Tinuvile</cp:lastModifiedBy>
  <cp:revision>244</cp:revision>
  <dcterms:created xsi:type="dcterms:W3CDTF">2020-08-13T13:39:53Z</dcterms:created>
  <dcterms:modified xsi:type="dcterms:W3CDTF">2024-04-25T14:11:19Z</dcterms:modified>
</cp:coreProperties>
</file>