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3DB22-4B6B-4E95-9959-8B18B576D6B1}" v="80" dt="2024-04-25T10:14:0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B803DB22-4B6B-4E95-9959-8B18B576D6B1}"/>
    <pc:docChg chg="custSel addSld modSld">
      <pc:chgData name="Jason Tinuvile" userId="8beec5a487bb6207" providerId="LiveId" clId="{B803DB22-4B6B-4E95-9959-8B18B576D6B1}" dt="2024-04-25T10:14:15.610" v="1148" actId="1076"/>
      <pc:docMkLst>
        <pc:docMk/>
      </pc:docMkLst>
      <pc:sldChg chg="addSp delSp modSp new mod">
        <pc:chgData name="Jason Tinuvile" userId="8beec5a487bb6207" providerId="LiveId" clId="{B803DB22-4B6B-4E95-9959-8B18B576D6B1}" dt="2024-04-25T08:12:12.867" v="100" actId="14100"/>
        <pc:sldMkLst>
          <pc:docMk/>
          <pc:sldMk cId="2638118321" sldId="322"/>
        </pc:sldMkLst>
        <pc:spChg chg="del">
          <ac:chgData name="Jason Tinuvile" userId="8beec5a487bb6207" providerId="LiveId" clId="{B803DB22-4B6B-4E95-9959-8B18B576D6B1}" dt="2024-04-25T07:56:56.896" v="1" actId="478"/>
          <ac:spMkLst>
            <pc:docMk/>
            <pc:sldMk cId="2638118321" sldId="322"/>
            <ac:spMk id="2" creationId="{0FA4498A-B902-F61C-33FB-705254E8C218}"/>
          </ac:spMkLst>
        </pc:spChg>
        <pc:spChg chg="del">
          <ac:chgData name="Jason Tinuvile" userId="8beec5a487bb6207" providerId="LiveId" clId="{B803DB22-4B6B-4E95-9959-8B18B576D6B1}" dt="2024-04-25T07:56:58.966" v="2" actId="478"/>
          <ac:spMkLst>
            <pc:docMk/>
            <pc:sldMk cId="2638118321" sldId="322"/>
            <ac:spMk id="3" creationId="{A51CCCEE-A8D9-C404-95B7-6740917015C6}"/>
          </ac:spMkLst>
        </pc:spChg>
        <pc:spChg chg="add mod">
          <ac:chgData name="Jason Tinuvile" userId="8beec5a487bb6207" providerId="LiveId" clId="{B803DB22-4B6B-4E95-9959-8B18B576D6B1}" dt="2024-04-25T08:10:45.209" v="87" actId="1076"/>
          <ac:spMkLst>
            <pc:docMk/>
            <pc:sldMk cId="2638118321" sldId="322"/>
            <ac:spMk id="4" creationId="{9F1DB4EB-6BBF-C669-19E9-C5B93D477EEA}"/>
          </ac:spMkLst>
        </pc:spChg>
        <pc:picChg chg="add mod">
          <ac:chgData name="Jason Tinuvile" userId="8beec5a487bb6207" providerId="LiveId" clId="{B803DB22-4B6B-4E95-9959-8B18B576D6B1}" dt="2024-04-25T08:11:39.312" v="94" actId="1076"/>
          <ac:picMkLst>
            <pc:docMk/>
            <pc:sldMk cId="2638118321" sldId="322"/>
            <ac:picMk id="6" creationId="{EE7E201C-1E7D-2866-E39C-BA6CE7684CC0}"/>
          </ac:picMkLst>
        </pc:picChg>
        <pc:cxnChg chg="add mod">
          <ac:chgData name="Jason Tinuvile" userId="8beec5a487bb6207" providerId="LiveId" clId="{B803DB22-4B6B-4E95-9959-8B18B576D6B1}" dt="2024-04-25T08:12:12.867" v="100" actId="14100"/>
          <ac:cxnSpMkLst>
            <pc:docMk/>
            <pc:sldMk cId="2638118321" sldId="322"/>
            <ac:cxnSpMk id="8" creationId="{EA00468F-E614-A8C7-5BE2-6168F2E06ABB}"/>
          </ac:cxnSpMkLst>
        </pc:cxnChg>
      </pc:sldChg>
      <pc:sldChg chg="addSp delSp modSp new mod">
        <pc:chgData name="Jason Tinuvile" userId="8beec5a487bb6207" providerId="LiveId" clId="{B803DB22-4B6B-4E95-9959-8B18B576D6B1}" dt="2024-04-25T10:04:36.625" v="475" actId="14100"/>
        <pc:sldMkLst>
          <pc:docMk/>
          <pc:sldMk cId="3665501022" sldId="323"/>
        </pc:sldMkLst>
        <pc:spChg chg="add mod">
          <ac:chgData name="Jason Tinuvile" userId="8beec5a487bb6207" providerId="LiveId" clId="{B803DB22-4B6B-4E95-9959-8B18B576D6B1}" dt="2024-04-25T10:04:36.625" v="475" actId="14100"/>
          <ac:spMkLst>
            <pc:docMk/>
            <pc:sldMk cId="3665501022" sldId="323"/>
            <ac:spMk id="2" creationId="{06B2E54E-718F-0BA2-9C64-C45E0EA5E802}"/>
          </ac:spMkLst>
        </pc:spChg>
        <pc:spChg chg="del">
          <ac:chgData name="Jason Tinuvile" userId="8beec5a487bb6207" providerId="LiveId" clId="{B803DB22-4B6B-4E95-9959-8B18B576D6B1}" dt="2024-04-25T08:12:32.555" v="103" actId="478"/>
          <ac:spMkLst>
            <pc:docMk/>
            <pc:sldMk cId="3665501022" sldId="323"/>
            <ac:spMk id="2" creationId="{2D0C6AC2-4936-969C-A201-25CA19713222}"/>
          </ac:spMkLst>
        </pc:spChg>
        <pc:spChg chg="del">
          <ac:chgData name="Jason Tinuvile" userId="8beec5a487bb6207" providerId="LiveId" clId="{B803DB22-4B6B-4E95-9959-8B18B576D6B1}" dt="2024-04-25T08:12:30.321" v="102" actId="478"/>
          <ac:spMkLst>
            <pc:docMk/>
            <pc:sldMk cId="3665501022" sldId="323"/>
            <ac:spMk id="3" creationId="{6A994702-775A-2111-C978-E7EB6DFDB99C}"/>
          </ac:spMkLst>
        </pc:spChg>
        <pc:spChg chg="add mod">
          <ac:chgData name="Jason Tinuvile" userId="8beec5a487bb6207" providerId="LiveId" clId="{B803DB22-4B6B-4E95-9959-8B18B576D6B1}" dt="2024-04-25T09:53:37.837" v="264" actId="1076"/>
          <ac:spMkLst>
            <pc:docMk/>
            <pc:sldMk cId="3665501022" sldId="323"/>
            <ac:spMk id="9" creationId="{1F2F0977-A0F9-2C95-0445-8FD7321B8697}"/>
          </ac:spMkLst>
        </pc:spChg>
        <pc:picChg chg="add mod">
          <ac:chgData name="Jason Tinuvile" userId="8beec5a487bb6207" providerId="LiveId" clId="{B803DB22-4B6B-4E95-9959-8B18B576D6B1}" dt="2024-04-25T08:16:05.221" v="107" actId="14100"/>
          <ac:picMkLst>
            <pc:docMk/>
            <pc:sldMk cId="3665501022" sldId="323"/>
            <ac:picMk id="5" creationId="{9830AAD8-87D2-EA64-54B9-80BA77034B0A}"/>
          </ac:picMkLst>
        </pc:picChg>
        <pc:cxnChg chg="add mod">
          <ac:chgData name="Jason Tinuvile" userId="8beec5a487bb6207" providerId="LiveId" clId="{B803DB22-4B6B-4E95-9959-8B18B576D6B1}" dt="2024-04-25T09:52:46.361" v="253" actId="1076"/>
          <ac:cxnSpMkLst>
            <pc:docMk/>
            <pc:sldMk cId="3665501022" sldId="323"/>
            <ac:cxnSpMk id="3" creationId="{C8D0F96A-0AAC-469A-25BC-04B898CA7C60}"/>
          </ac:cxnSpMkLst>
        </pc:cxnChg>
        <pc:cxnChg chg="add mod">
          <ac:chgData name="Jason Tinuvile" userId="8beec5a487bb6207" providerId="LiveId" clId="{B803DB22-4B6B-4E95-9959-8B18B576D6B1}" dt="2024-04-25T09:52:54.853" v="256" actId="14100"/>
          <ac:cxnSpMkLst>
            <pc:docMk/>
            <pc:sldMk cId="3665501022" sldId="323"/>
            <ac:cxnSpMk id="4" creationId="{8C2D27E2-7048-7755-AB7E-19C3FD6C17C9}"/>
          </ac:cxnSpMkLst>
        </pc:cxnChg>
        <pc:cxnChg chg="add mod">
          <ac:chgData name="Jason Tinuvile" userId="8beec5a487bb6207" providerId="LiveId" clId="{B803DB22-4B6B-4E95-9959-8B18B576D6B1}" dt="2024-04-25T09:53:03.907" v="259" actId="14100"/>
          <ac:cxnSpMkLst>
            <pc:docMk/>
            <pc:sldMk cId="3665501022" sldId="323"/>
            <ac:cxnSpMk id="7" creationId="{C2C5B2BD-6891-024F-C1A1-8E90B23D6FCB}"/>
          </ac:cxnSpMkLst>
        </pc:cxnChg>
      </pc:sldChg>
      <pc:sldChg chg="addSp delSp modSp new mod">
        <pc:chgData name="Jason Tinuvile" userId="8beec5a487bb6207" providerId="LiveId" clId="{B803DB22-4B6B-4E95-9959-8B18B576D6B1}" dt="2024-04-25T10:04:24.906" v="472" actId="20577"/>
        <pc:sldMkLst>
          <pc:docMk/>
          <pc:sldMk cId="2252668231" sldId="324"/>
        </pc:sldMkLst>
        <pc:spChg chg="del">
          <ac:chgData name="Jason Tinuvile" userId="8beec5a487bb6207" providerId="LiveId" clId="{B803DB22-4B6B-4E95-9959-8B18B576D6B1}" dt="2024-04-25T09:53:46.479" v="267" actId="478"/>
          <ac:spMkLst>
            <pc:docMk/>
            <pc:sldMk cId="2252668231" sldId="324"/>
            <ac:spMk id="2" creationId="{D9F45FF1-891C-911B-390A-3D0D2EEC7962}"/>
          </ac:spMkLst>
        </pc:spChg>
        <pc:spChg chg="del">
          <ac:chgData name="Jason Tinuvile" userId="8beec5a487bb6207" providerId="LiveId" clId="{B803DB22-4B6B-4E95-9959-8B18B576D6B1}" dt="2024-04-25T09:53:44.621" v="266" actId="478"/>
          <ac:spMkLst>
            <pc:docMk/>
            <pc:sldMk cId="2252668231" sldId="324"/>
            <ac:spMk id="3" creationId="{76F442F6-9177-BFE2-75BC-C47A139D75A9}"/>
          </ac:spMkLst>
        </pc:spChg>
        <pc:spChg chg="add mod">
          <ac:chgData name="Jason Tinuvile" userId="8beec5a487bb6207" providerId="LiveId" clId="{B803DB22-4B6B-4E95-9959-8B18B576D6B1}" dt="2024-04-25T10:04:24.906" v="472" actId="20577"/>
          <ac:spMkLst>
            <pc:docMk/>
            <pc:sldMk cId="2252668231" sldId="324"/>
            <ac:spMk id="6" creationId="{60B6D59E-0C38-20F4-337E-88F98733F4A0}"/>
          </ac:spMkLst>
        </pc:spChg>
        <pc:spChg chg="add mod">
          <ac:chgData name="Jason Tinuvile" userId="8beec5a487bb6207" providerId="LiveId" clId="{B803DB22-4B6B-4E95-9959-8B18B576D6B1}" dt="2024-04-25T10:03:52.546" v="464" actId="1582"/>
          <ac:spMkLst>
            <pc:docMk/>
            <pc:sldMk cId="2252668231" sldId="324"/>
            <ac:spMk id="13" creationId="{69F4DCC1-CBD0-A0DF-37F6-F099EF0FED58}"/>
          </ac:spMkLst>
        </pc:spChg>
        <pc:picChg chg="add del mod">
          <ac:chgData name="Jason Tinuvile" userId="8beec5a487bb6207" providerId="LiveId" clId="{B803DB22-4B6B-4E95-9959-8B18B576D6B1}" dt="2024-04-25T09:57:15.807" v="299" actId="478"/>
          <ac:picMkLst>
            <pc:docMk/>
            <pc:sldMk cId="2252668231" sldId="324"/>
            <ac:picMk id="5" creationId="{58B12A1F-9CC8-E267-18F1-6E5030048372}"/>
          </ac:picMkLst>
        </pc:picChg>
        <pc:picChg chg="add mod">
          <ac:chgData name="Jason Tinuvile" userId="8beec5a487bb6207" providerId="LiveId" clId="{B803DB22-4B6B-4E95-9959-8B18B576D6B1}" dt="2024-04-25T10:02:31.141" v="379" actId="14100"/>
          <ac:picMkLst>
            <pc:docMk/>
            <pc:sldMk cId="2252668231" sldId="324"/>
            <ac:picMk id="8" creationId="{FB759286-0AD2-6827-8093-751E5502E983}"/>
          </ac:picMkLst>
        </pc:picChg>
        <pc:picChg chg="add del">
          <ac:chgData name="Jason Tinuvile" userId="8beec5a487bb6207" providerId="LiveId" clId="{B803DB22-4B6B-4E95-9959-8B18B576D6B1}" dt="2024-04-25T10:02:36.072" v="381" actId="478"/>
          <ac:picMkLst>
            <pc:docMk/>
            <pc:sldMk cId="2252668231" sldId="324"/>
            <ac:picMk id="10" creationId="{5A39DAD6-3CC4-9828-1C84-16B095FE5849}"/>
          </ac:picMkLst>
        </pc:picChg>
        <pc:cxnChg chg="add mod">
          <ac:chgData name="Jason Tinuvile" userId="8beec5a487bb6207" providerId="LiveId" clId="{B803DB22-4B6B-4E95-9959-8B18B576D6B1}" dt="2024-04-25T10:02:49.534" v="384" actId="14100"/>
          <ac:cxnSpMkLst>
            <pc:docMk/>
            <pc:sldMk cId="2252668231" sldId="324"/>
            <ac:cxnSpMk id="11" creationId="{3C7114C4-AFC8-6894-E665-C98DF4CA85D0}"/>
          </ac:cxnSpMkLst>
        </pc:cxnChg>
        <pc:cxnChg chg="add mod">
          <ac:chgData name="Jason Tinuvile" userId="8beec5a487bb6207" providerId="LiveId" clId="{B803DB22-4B6B-4E95-9959-8B18B576D6B1}" dt="2024-04-25T10:04:08.526" v="467" actId="1076"/>
          <ac:cxnSpMkLst>
            <pc:docMk/>
            <pc:sldMk cId="2252668231" sldId="324"/>
            <ac:cxnSpMk id="14" creationId="{3A589555-E9AB-FB0C-6A84-7EB9F9A013A5}"/>
          </ac:cxnSpMkLst>
        </pc:cxnChg>
      </pc:sldChg>
      <pc:sldChg chg="addSp delSp modSp new mod">
        <pc:chgData name="Jason Tinuvile" userId="8beec5a487bb6207" providerId="LiveId" clId="{B803DB22-4B6B-4E95-9959-8B18B576D6B1}" dt="2024-04-25T10:06:22.033" v="629" actId="1076"/>
        <pc:sldMkLst>
          <pc:docMk/>
          <pc:sldMk cId="3384542942" sldId="325"/>
        </pc:sldMkLst>
        <pc:spChg chg="del">
          <ac:chgData name="Jason Tinuvile" userId="8beec5a487bb6207" providerId="LiveId" clId="{B803DB22-4B6B-4E95-9959-8B18B576D6B1}" dt="2024-04-25T09:55:06.301" v="275" actId="478"/>
          <ac:spMkLst>
            <pc:docMk/>
            <pc:sldMk cId="3384542942" sldId="325"/>
            <ac:spMk id="2" creationId="{EA921BF6-65A1-9944-0CC9-41E43FA1C452}"/>
          </ac:spMkLst>
        </pc:spChg>
        <pc:spChg chg="del">
          <ac:chgData name="Jason Tinuvile" userId="8beec5a487bb6207" providerId="LiveId" clId="{B803DB22-4B6B-4E95-9959-8B18B576D6B1}" dt="2024-04-25T09:55:04.023" v="274" actId="478"/>
          <ac:spMkLst>
            <pc:docMk/>
            <pc:sldMk cId="3384542942" sldId="325"/>
            <ac:spMk id="3" creationId="{3508BD61-4093-E13D-96B5-DF603CE283FD}"/>
          </ac:spMkLst>
        </pc:spChg>
        <pc:spChg chg="add mod">
          <ac:chgData name="Jason Tinuvile" userId="8beec5a487bb6207" providerId="LiveId" clId="{B803DB22-4B6B-4E95-9959-8B18B576D6B1}" dt="2024-04-25T10:05:46.819" v="620" actId="14100"/>
          <ac:spMkLst>
            <pc:docMk/>
            <pc:sldMk cId="3384542942" sldId="325"/>
            <ac:spMk id="6" creationId="{D5E303AD-5399-1288-4668-02142DF598C7}"/>
          </ac:spMkLst>
        </pc:spChg>
        <pc:picChg chg="add del mod">
          <ac:chgData name="Jason Tinuvile" userId="8beec5a487bb6207" providerId="LiveId" clId="{B803DB22-4B6B-4E95-9959-8B18B576D6B1}" dt="2024-04-25T09:57:13.057" v="298" actId="478"/>
          <ac:picMkLst>
            <pc:docMk/>
            <pc:sldMk cId="3384542942" sldId="325"/>
            <ac:picMk id="5" creationId="{FDA4191C-5779-6F89-FA56-2BD576813B09}"/>
          </ac:picMkLst>
        </pc:picChg>
        <pc:picChg chg="add mod">
          <ac:chgData name="Jason Tinuvile" userId="8beec5a487bb6207" providerId="LiveId" clId="{B803DB22-4B6B-4E95-9959-8B18B576D6B1}" dt="2024-04-25T10:06:10.839" v="625" actId="1076"/>
          <ac:picMkLst>
            <pc:docMk/>
            <pc:sldMk cId="3384542942" sldId="325"/>
            <ac:picMk id="8" creationId="{B0C500D3-13E3-185E-AC1F-8500899CCA8C}"/>
          </ac:picMkLst>
        </pc:picChg>
        <pc:cxnChg chg="add mod">
          <ac:chgData name="Jason Tinuvile" userId="8beec5a487bb6207" providerId="LiveId" clId="{B803DB22-4B6B-4E95-9959-8B18B576D6B1}" dt="2024-04-25T10:06:22.033" v="629" actId="1076"/>
          <ac:cxnSpMkLst>
            <pc:docMk/>
            <pc:sldMk cId="3384542942" sldId="325"/>
            <ac:cxnSpMk id="9" creationId="{7BCE4B3F-97DA-7EB3-C5A4-2C58038064AC}"/>
          </ac:cxnSpMkLst>
        </pc:cxnChg>
      </pc:sldChg>
      <pc:sldChg chg="addSp delSp modSp new mod">
        <pc:chgData name="Jason Tinuvile" userId="8beec5a487bb6207" providerId="LiveId" clId="{B803DB22-4B6B-4E95-9959-8B18B576D6B1}" dt="2024-04-25T10:08:26.041" v="798" actId="1076"/>
        <pc:sldMkLst>
          <pc:docMk/>
          <pc:sldMk cId="1908583519" sldId="326"/>
        </pc:sldMkLst>
        <pc:spChg chg="del">
          <ac:chgData name="Jason Tinuvile" userId="8beec5a487bb6207" providerId="LiveId" clId="{B803DB22-4B6B-4E95-9959-8B18B576D6B1}" dt="2024-04-25T09:55:40.267" v="283" actId="478"/>
          <ac:spMkLst>
            <pc:docMk/>
            <pc:sldMk cId="1908583519" sldId="326"/>
            <ac:spMk id="2" creationId="{BCAD5A1E-608A-D244-71A0-BC07BB6B28AA}"/>
          </ac:spMkLst>
        </pc:spChg>
        <pc:spChg chg="del">
          <ac:chgData name="Jason Tinuvile" userId="8beec5a487bb6207" providerId="LiveId" clId="{B803DB22-4B6B-4E95-9959-8B18B576D6B1}" dt="2024-04-25T09:55:38.201" v="282" actId="478"/>
          <ac:spMkLst>
            <pc:docMk/>
            <pc:sldMk cId="1908583519" sldId="326"/>
            <ac:spMk id="3" creationId="{170A086F-7F07-4D0A-165E-DB8D1446CFA4}"/>
          </ac:spMkLst>
        </pc:spChg>
        <pc:spChg chg="add del mod">
          <ac:chgData name="Jason Tinuvile" userId="8beec5a487bb6207" providerId="LiveId" clId="{B803DB22-4B6B-4E95-9959-8B18B576D6B1}" dt="2024-04-25T09:57:10.171" v="297" actId="478"/>
          <ac:spMkLst>
            <pc:docMk/>
            <pc:sldMk cId="1908583519" sldId="326"/>
            <ac:spMk id="6" creationId="{81B2BE90-F939-A244-0376-F021A3D05101}"/>
          </ac:spMkLst>
        </pc:spChg>
        <pc:spChg chg="add mod">
          <ac:chgData name="Jason Tinuvile" userId="8beec5a487bb6207" providerId="LiveId" clId="{B803DB22-4B6B-4E95-9959-8B18B576D6B1}" dt="2024-04-25T10:07:38.695" v="782" actId="20577"/>
          <ac:spMkLst>
            <pc:docMk/>
            <pc:sldMk cId="1908583519" sldId="326"/>
            <ac:spMk id="7" creationId="{D50DEECE-E265-A256-5B99-D2A9F6D3986E}"/>
          </ac:spMkLst>
        </pc:spChg>
        <pc:picChg chg="add del mod">
          <ac:chgData name="Jason Tinuvile" userId="8beec5a487bb6207" providerId="LiveId" clId="{B803DB22-4B6B-4E95-9959-8B18B576D6B1}" dt="2024-04-25T09:57:06.922" v="296" actId="478"/>
          <ac:picMkLst>
            <pc:docMk/>
            <pc:sldMk cId="1908583519" sldId="326"/>
            <ac:picMk id="5" creationId="{73107043-D46F-2458-0D76-F9621319C18A}"/>
          </ac:picMkLst>
        </pc:picChg>
        <pc:picChg chg="add mod">
          <ac:chgData name="Jason Tinuvile" userId="8beec5a487bb6207" providerId="LiveId" clId="{B803DB22-4B6B-4E95-9959-8B18B576D6B1}" dt="2024-04-25T10:07:54.679" v="787" actId="1076"/>
          <ac:picMkLst>
            <pc:docMk/>
            <pc:sldMk cId="1908583519" sldId="326"/>
            <ac:picMk id="9" creationId="{9DBDCD60-8686-31DE-6AED-82B4B620A263}"/>
          </ac:picMkLst>
        </pc:picChg>
        <pc:picChg chg="add mod">
          <ac:chgData name="Jason Tinuvile" userId="8beec5a487bb6207" providerId="LiveId" clId="{B803DB22-4B6B-4E95-9959-8B18B576D6B1}" dt="2024-04-25T10:08:08.744" v="792" actId="1076"/>
          <ac:picMkLst>
            <pc:docMk/>
            <pc:sldMk cId="1908583519" sldId="326"/>
            <ac:picMk id="11" creationId="{8B70B479-1FAF-7AFB-F10F-B7C7331EF3BC}"/>
          </ac:picMkLst>
        </pc:picChg>
        <pc:cxnChg chg="add mod">
          <ac:chgData name="Jason Tinuvile" userId="8beec5a487bb6207" providerId="LiveId" clId="{B803DB22-4B6B-4E95-9959-8B18B576D6B1}" dt="2024-04-25T10:08:19.185" v="796" actId="1076"/>
          <ac:cxnSpMkLst>
            <pc:docMk/>
            <pc:sldMk cId="1908583519" sldId="326"/>
            <ac:cxnSpMk id="12" creationId="{3C1EB1F9-8E1E-F912-8E89-E38D9F2CCDE0}"/>
          </ac:cxnSpMkLst>
        </pc:cxnChg>
        <pc:cxnChg chg="add mod">
          <ac:chgData name="Jason Tinuvile" userId="8beec5a487bb6207" providerId="LiveId" clId="{B803DB22-4B6B-4E95-9959-8B18B576D6B1}" dt="2024-04-25T10:08:26.041" v="798" actId="1076"/>
          <ac:cxnSpMkLst>
            <pc:docMk/>
            <pc:sldMk cId="1908583519" sldId="326"/>
            <ac:cxnSpMk id="14" creationId="{AB089244-988F-0132-9AAB-45C9CBB1B3D2}"/>
          </ac:cxnSpMkLst>
        </pc:cxnChg>
      </pc:sldChg>
      <pc:sldChg chg="addSp delSp modSp new mod">
        <pc:chgData name="Jason Tinuvile" userId="8beec5a487bb6207" providerId="LiveId" clId="{B803DB22-4B6B-4E95-9959-8B18B576D6B1}" dt="2024-04-25T10:11:14.100" v="1061" actId="1076"/>
        <pc:sldMkLst>
          <pc:docMk/>
          <pc:sldMk cId="1647395802" sldId="327"/>
        </pc:sldMkLst>
        <pc:spChg chg="del">
          <ac:chgData name="Jason Tinuvile" userId="8beec5a487bb6207" providerId="LiveId" clId="{B803DB22-4B6B-4E95-9959-8B18B576D6B1}" dt="2024-04-25T09:56:28.687" v="294" actId="478"/>
          <ac:spMkLst>
            <pc:docMk/>
            <pc:sldMk cId="1647395802" sldId="327"/>
            <ac:spMk id="2" creationId="{6E81ED11-5424-50FC-5203-CB71647518B4}"/>
          </ac:spMkLst>
        </pc:spChg>
        <pc:spChg chg="del">
          <ac:chgData name="Jason Tinuvile" userId="8beec5a487bb6207" providerId="LiveId" clId="{B803DB22-4B6B-4E95-9959-8B18B576D6B1}" dt="2024-04-25T09:56:26.376" v="293" actId="478"/>
          <ac:spMkLst>
            <pc:docMk/>
            <pc:sldMk cId="1647395802" sldId="327"/>
            <ac:spMk id="3" creationId="{9F67A5E4-2CFC-6EED-B7A5-0694D04891D8}"/>
          </ac:spMkLst>
        </pc:spChg>
        <pc:spChg chg="add mod">
          <ac:chgData name="Jason Tinuvile" userId="8beec5a487bb6207" providerId="LiveId" clId="{B803DB22-4B6B-4E95-9959-8B18B576D6B1}" dt="2024-04-25T10:10:15.009" v="1038" actId="20577"/>
          <ac:spMkLst>
            <pc:docMk/>
            <pc:sldMk cId="1647395802" sldId="327"/>
            <ac:spMk id="4" creationId="{DAE5396E-0D0C-86E7-5489-A58B9959C2A9}"/>
          </ac:spMkLst>
        </pc:spChg>
        <pc:picChg chg="add mod">
          <ac:chgData name="Jason Tinuvile" userId="8beec5a487bb6207" providerId="LiveId" clId="{B803DB22-4B6B-4E95-9959-8B18B576D6B1}" dt="2024-04-25T10:10:30.511" v="1043" actId="1076"/>
          <ac:picMkLst>
            <pc:docMk/>
            <pc:sldMk cId="1647395802" sldId="327"/>
            <ac:picMk id="6" creationId="{F68B8412-77F6-AC3F-A555-1680D582A47A}"/>
          </ac:picMkLst>
        </pc:picChg>
        <pc:picChg chg="add mod">
          <ac:chgData name="Jason Tinuvile" userId="8beec5a487bb6207" providerId="LiveId" clId="{B803DB22-4B6B-4E95-9959-8B18B576D6B1}" dt="2024-04-25T10:10:50.897" v="1051" actId="1076"/>
          <ac:picMkLst>
            <pc:docMk/>
            <pc:sldMk cId="1647395802" sldId="327"/>
            <ac:picMk id="8" creationId="{A0F3FC66-F352-0DE0-0372-57D12E817052}"/>
          </ac:picMkLst>
        </pc:picChg>
        <pc:cxnChg chg="add mod">
          <ac:chgData name="Jason Tinuvile" userId="8beec5a487bb6207" providerId="LiveId" clId="{B803DB22-4B6B-4E95-9959-8B18B576D6B1}" dt="2024-04-25T10:10:58.959" v="1054" actId="14100"/>
          <ac:cxnSpMkLst>
            <pc:docMk/>
            <pc:sldMk cId="1647395802" sldId="327"/>
            <ac:cxnSpMk id="9" creationId="{21A711E9-1586-93C0-23C6-5FD386970507}"/>
          </ac:cxnSpMkLst>
        </pc:cxnChg>
        <pc:cxnChg chg="add mod">
          <ac:chgData name="Jason Tinuvile" userId="8beec5a487bb6207" providerId="LiveId" clId="{B803DB22-4B6B-4E95-9959-8B18B576D6B1}" dt="2024-04-25T10:11:05.564" v="1057" actId="14100"/>
          <ac:cxnSpMkLst>
            <pc:docMk/>
            <pc:sldMk cId="1647395802" sldId="327"/>
            <ac:cxnSpMk id="11" creationId="{3F2E6EBA-730A-D77A-2159-38DCA33C3B25}"/>
          </ac:cxnSpMkLst>
        </pc:cxnChg>
        <pc:cxnChg chg="add mod">
          <ac:chgData name="Jason Tinuvile" userId="8beec5a487bb6207" providerId="LiveId" clId="{B803DB22-4B6B-4E95-9959-8B18B576D6B1}" dt="2024-04-25T10:11:14.100" v="1061" actId="1076"/>
          <ac:cxnSpMkLst>
            <pc:docMk/>
            <pc:sldMk cId="1647395802" sldId="327"/>
            <ac:cxnSpMk id="13" creationId="{535B6A2A-4AE8-C1D5-F131-8E516CEB90CD}"/>
          </ac:cxnSpMkLst>
        </pc:cxnChg>
      </pc:sldChg>
      <pc:sldChg chg="addSp delSp modSp new mod">
        <pc:chgData name="Jason Tinuvile" userId="8beec5a487bb6207" providerId="LiveId" clId="{B803DB22-4B6B-4E95-9959-8B18B576D6B1}" dt="2024-04-25T10:14:15.610" v="1148" actId="1076"/>
        <pc:sldMkLst>
          <pc:docMk/>
          <pc:sldMk cId="1611870618" sldId="328"/>
        </pc:sldMkLst>
        <pc:spChg chg="del">
          <ac:chgData name="Jason Tinuvile" userId="8beec5a487bb6207" providerId="LiveId" clId="{B803DB22-4B6B-4E95-9959-8B18B576D6B1}" dt="2024-04-25T10:11:34.778" v="1064" actId="478"/>
          <ac:spMkLst>
            <pc:docMk/>
            <pc:sldMk cId="1611870618" sldId="328"/>
            <ac:spMk id="2" creationId="{0BBE1033-9E3D-F474-88CA-C93772A93C67}"/>
          </ac:spMkLst>
        </pc:spChg>
        <pc:spChg chg="del">
          <ac:chgData name="Jason Tinuvile" userId="8beec5a487bb6207" providerId="LiveId" clId="{B803DB22-4B6B-4E95-9959-8B18B576D6B1}" dt="2024-04-25T10:11:29.936" v="1063" actId="478"/>
          <ac:spMkLst>
            <pc:docMk/>
            <pc:sldMk cId="1611870618" sldId="328"/>
            <ac:spMk id="3" creationId="{612C1653-D0D9-7013-B9AD-1DF4FD1E9A9C}"/>
          </ac:spMkLst>
        </pc:spChg>
        <pc:spChg chg="add mod">
          <ac:chgData name="Jason Tinuvile" userId="8beec5a487bb6207" providerId="LiveId" clId="{B803DB22-4B6B-4E95-9959-8B18B576D6B1}" dt="2024-04-25T10:12:18.238" v="1141" actId="14100"/>
          <ac:spMkLst>
            <pc:docMk/>
            <pc:sldMk cId="1611870618" sldId="328"/>
            <ac:spMk id="4" creationId="{26391E3B-9CB8-FC3C-D64D-319B42129B1F}"/>
          </ac:spMkLst>
        </pc:spChg>
        <pc:picChg chg="add mod">
          <ac:chgData name="Jason Tinuvile" userId="8beec5a487bb6207" providerId="LiveId" clId="{B803DB22-4B6B-4E95-9959-8B18B576D6B1}" dt="2024-04-25T10:14:15.610" v="1148" actId="1076"/>
          <ac:picMkLst>
            <pc:docMk/>
            <pc:sldMk cId="1611870618" sldId="328"/>
            <ac:picMk id="6" creationId="{42C87221-BBD7-356F-DD64-602D424AC0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0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0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1EECD0-7F85-4011-8169-1A7F595F2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7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1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1DB4EB-6BBF-C669-19E9-C5B93D477EEA}"/>
              </a:ext>
            </a:extLst>
          </p:cNvPr>
          <p:cNvSpPr txBox="1"/>
          <p:nvPr/>
        </p:nvSpPr>
        <p:spPr>
          <a:xfrm>
            <a:off x="807244" y="721518"/>
            <a:ext cx="752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、启动</a:t>
            </a:r>
            <a:r>
              <a:rPr lang="en-US" altLang="zh-CN" dirty="0"/>
              <a:t>Dev C++</a:t>
            </a:r>
            <a:r>
              <a:rPr lang="zh-CN" altLang="en-US" dirty="0"/>
              <a:t>，选择“文件”菜单 </a:t>
            </a:r>
            <a:r>
              <a:rPr lang="en-US" altLang="zh-CN" dirty="0"/>
              <a:t>-</a:t>
            </a:r>
            <a:r>
              <a:rPr lang="zh-CN" altLang="en-US" dirty="0"/>
              <a:t>“新建”</a:t>
            </a:r>
            <a:r>
              <a:rPr lang="en-US" altLang="zh-CN" dirty="0"/>
              <a:t>- </a:t>
            </a:r>
            <a:r>
              <a:rPr lang="zh-CN" altLang="en-US" dirty="0"/>
              <a:t>“项目”</a:t>
            </a:r>
          </a:p>
        </p:txBody>
      </p:sp>
      <p:pic>
        <p:nvPicPr>
          <p:cNvPr id="6" name="图片 5" descr="图形用户界面, 应用程序, Word&#10;&#10;描述已自动生成">
            <a:extLst>
              <a:ext uri="{FF2B5EF4-FFF2-40B4-BE49-F238E27FC236}">
                <a16:creationId xmlns:a16="http://schemas.microsoft.com/office/drawing/2014/main" id="{EE7E201C-1E7D-2866-E39C-BA6CE7684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567"/>
            <a:ext cx="12192000" cy="270286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00468F-E614-A8C7-5BE2-6168F2E06ABB}"/>
              </a:ext>
            </a:extLst>
          </p:cNvPr>
          <p:cNvCxnSpPr/>
          <p:nvPr/>
        </p:nvCxnSpPr>
        <p:spPr bwMode="auto">
          <a:xfrm flipH="1">
            <a:off x="414338" y="1864519"/>
            <a:ext cx="392906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81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9830AAD8-87D2-EA64-54B9-80BA77034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1581137"/>
            <a:ext cx="6963592" cy="41246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B2E54E-718F-0BA2-9C64-C45E0EA5E802}"/>
              </a:ext>
            </a:extLst>
          </p:cNvPr>
          <p:cNvSpPr txBox="1"/>
          <p:nvPr/>
        </p:nvSpPr>
        <p:spPr>
          <a:xfrm>
            <a:off x="1650206" y="307181"/>
            <a:ext cx="6678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、在出现的对话框中，“</a:t>
            </a:r>
            <a:r>
              <a:rPr lang="en-US" altLang="zh-CN" dirty="0"/>
              <a:t>Basic</a:t>
            </a:r>
            <a:r>
              <a:rPr lang="zh-CN" altLang="en-US" dirty="0"/>
              <a:t>”</a:t>
            </a:r>
            <a:r>
              <a:rPr lang="en-US" altLang="zh-CN" dirty="0"/>
              <a:t>- </a:t>
            </a:r>
            <a:r>
              <a:rPr lang="zh-CN" altLang="en-US" dirty="0"/>
              <a:t>“</a:t>
            </a:r>
            <a:r>
              <a:rPr lang="en-US" altLang="zh-CN" dirty="0"/>
              <a:t>Console Application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选择“</a:t>
            </a:r>
            <a:r>
              <a:rPr lang="en-US" altLang="zh-CN" dirty="0"/>
              <a:t>C</a:t>
            </a:r>
            <a:r>
              <a:rPr lang="zh-CN" altLang="en-US" dirty="0"/>
              <a:t>项目”</a:t>
            </a:r>
            <a:r>
              <a:rPr lang="en-US" altLang="zh-CN" dirty="0"/>
              <a:t>/</a:t>
            </a:r>
            <a:r>
              <a:rPr lang="zh-CN" altLang="en-US" dirty="0"/>
              <a:t>“</a:t>
            </a:r>
            <a:r>
              <a:rPr lang="en-US" altLang="zh-CN" dirty="0"/>
              <a:t>C++</a:t>
            </a:r>
            <a:r>
              <a:rPr lang="zh-CN" altLang="en-US" dirty="0"/>
              <a:t>项目”，输入项目名称，按“确定”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D0F96A-0AAC-469A-25BC-04B898CA7C60}"/>
              </a:ext>
            </a:extLst>
          </p:cNvPr>
          <p:cNvCxnSpPr/>
          <p:nvPr/>
        </p:nvCxnSpPr>
        <p:spPr bwMode="auto">
          <a:xfrm flipH="1">
            <a:off x="2779829" y="1421607"/>
            <a:ext cx="392906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C2D27E2-7048-7755-AB7E-19C3FD6C17C9}"/>
              </a:ext>
            </a:extLst>
          </p:cNvPr>
          <p:cNvCxnSpPr/>
          <p:nvPr/>
        </p:nvCxnSpPr>
        <p:spPr bwMode="auto">
          <a:xfrm flipH="1">
            <a:off x="3953785" y="2228850"/>
            <a:ext cx="311034" cy="12382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C5B2BD-6891-024F-C1A1-8E90B23D6FCB}"/>
              </a:ext>
            </a:extLst>
          </p:cNvPr>
          <p:cNvCxnSpPr/>
          <p:nvPr/>
        </p:nvCxnSpPr>
        <p:spPr bwMode="auto">
          <a:xfrm flipH="1">
            <a:off x="2976282" y="4643438"/>
            <a:ext cx="631312" cy="5072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1F2F0977-A0F9-2C95-0445-8FD7321B8697}"/>
              </a:ext>
            </a:extLst>
          </p:cNvPr>
          <p:cNvSpPr/>
          <p:nvPr/>
        </p:nvSpPr>
        <p:spPr bwMode="auto">
          <a:xfrm>
            <a:off x="5572124" y="4021932"/>
            <a:ext cx="2614613" cy="62150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50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B6D59E-0C38-20F4-337E-88F98733F4A0}"/>
              </a:ext>
            </a:extLst>
          </p:cNvPr>
          <p:cNvSpPr txBox="1"/>
          <p:nvPr/>
        </p:nvSpPr>
        <p:spPr>
          <a:xfrm>
            <a:off x="764381" y="550069"/>
            <a:ext cx="66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、在新出现的对话框中选择项目文件存放目录，按“保存”</a:t>
            </a:r>
          </a:p>
        </p:txBody>
      </p: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FB759286-0AD2-6827-8093-751E5502E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05" y="1473977"/>
            <a:ext cx="5480795" cy="419847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7114C4-AFC8-6894-E665-C98DF4CA85D0}"/>
              </a:ext>
            </a:extLst>
          </p:cNvPr>
          <p:cNvCxnSpPr/>
          <p:nvPr/>
        </p:nvCxnSpPr>
        <p:spPr bwMode="auto">
          <a:xfrm flipH="1">
            <a:off x="5065829" y="1473977"/>
            <a:ext cx="572971" cy="4653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9F4DCC1-CBD0-A0DF-37F6-F099EF0FED58}"/>
              </a:ext>
            </a:extLst>
          </p:cNvPr>
          <p:cNvSpPr/>
          <p:nvPr/>
        </p:nvSpPr>
        <p:spPr bwMode="auto">
          <a:xfrm>
            <a:off x="3603812" y="1835944"/>
            <a:ext cx="1488141" cy="251012"/>
          </a:xfrm>
          <a:prstGeom prst="ellipse">
            <a:avLst/>
          </a:prstGeom>
          <a:solidFill>
            <a:srgbClr val="FF0000">
              <a:alpha val="25000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589555-E9AB-FB0C-6A84-7EB9F9A013A5}"/>
              </a:ext>
            </a:extLst>
          </p:cNvPr>
          <p:cNvCxnSpPr/>
          <p:nvPr/>
        </p:nvCxnSpPr>
        <p:spPr bwMode="auto">
          <a:xfrm flipH="1">
            <a:off x="7531335" y="4322817"/>
            <a:ext cx="392906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26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5E303AD-5399-1288-4668-02142DF598C7}"/>
              </a:ext>
            </a:extLst>
          </p:cNvPr>
          <p:cNvSpPr txBox="1"/>
          <p:nvPr/>
        </p:nvSpPr>
        <p:spPr>
          <a:xfrm>
            <a:off x="1165412" y="609600"/>
            <a:ext cx="6176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Develop C++</a:t>
            </a:r>
            <a:r>
              <a:rPr lang="zh-CN" altLang="en-US" dirty="0"/>
              <a:t>的项目文件已建立，展开左侧的项目，可以看到</a:t>
            </a:r>
            <a:r>
              <a:rPr lang="en-US" altLang="zh-CN" dirty="0"/>
              <a:t>Dev C++</a:t>
            </a:r>
            <a:r>
              <a:rPr lang="zh-CN" altLang="en-US" dirty="0"/>
              <a:t>已添加</a:t>
            </a:r>
            <a:r>
              <a:rPr lang="en-US" altLang="zh-CN" dirty="0"/>
              <a:t>main.cpp</a:t>
            </a:r>
            <a:r>
              <a:rPr lang="zh-CN" altLang="en-US" dirty="0"/>
              <a:t>并有了初始内容（空函数）</a:t>
            </a:r>
          </a:p>
        </p:txBody>
      </p:sp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0C500D3-13E3-185E-AC1F-8500899C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9" y="1389342"/>
            <a:ext cx="9002598" cy="4565570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BCE4B3F-97DA-7EB3-C5A4-2C58038064AC}"/>
              </a:ext>
            </a:extLst>
          </p:cNvPr>
          <p:cNvCxnSpPr/>
          <p:nvPr/>
        </p:nvCxnSpPr>
        <p:spPr bwMode="auto">
          <a:xfrm flipV="1">
            <a:off x="1165412" y="2549288"/>
            <a:ext cx="474482" cy="6935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45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50DEECE-E265-A256-5B99-D2A9F6D3986E}"/>
              </a:ext>
            </a:extLst>
          </p:cNvPr>
          <p:cNvSpPr txBox="1"/>
          <p:nvPr/>
        </p:nvSpPr>
        <p:spPr>
          <a:xfrm>
            <a:off x="923827" y="377072"/>
            <a:ext cx="685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、选中</a:t>
            </a:r>
            <a:r>
              <a:rPr lang="en-US" altLang="zh-CN" dirty="0"/>
              <a:t>main.cpp – </a:t>
            </a:r>
            <a:r>
              <a:rPr lang="zh-CN" altLang="en-US" dirty="0"/>
              <a:t>右键菜单 </a:t>
            </a:r>
            <a:r>
              <a:rPr lang="en-US" altLang="zh-CN" dirty="0"/>
              <a:t>– </a:t>
            </a:r>
            <a:r>
              <a:rPr lang="zh-CN" altLang="en-US" dirty="0"/>
              <a:t>选择“移除文件”，会弹出对话框，询问是否保存</a:t>
            </a:r>
            <a:r>
              <a:rPr lang="en-US" altLang="zh-CN" dirty="0"/>
              <a:t>main.cpp</a:t>
            </a:r>
            <a:r>
              <a:rPr lang="zh-CN" altLang="en-US" dirty="0"/>
              <a:t>，选“</a:t>
            </a:r>
            <a:r>
              <a:rPr lang="en-US" altLang="zh-CN" dirty="0"/>
              <a:t>No</a:t>
            </a:r>
            <a:r>
              <a:rPr lang="zh-CN" altLang="en-US" dirty="0"/>
              <a:t>”即可</a:t>
            </a: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DBDCD60-8686-31DE-6AED-82B4B620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27" y="1060303"/>
            <a:ext cx="9341963" cy="4737394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8B70B479-1FAF-7AFB-F10F-B7C7331EF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11" y="2881144"/>
            <a:ext cx="3198700" cy="148729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1EB1F9-8E1E-F912-8E89-E38D9F2CCDE0}"/>
              </a:ext>
            </a:extLst>
          </p:cNvPr>
          <p:cNvCxnSpPr/>
          <p:nvPr/>
        </p:nvCxnSpPr>
        <p:spPr bwMode="auto">
          <a:xfrm flipV="1">
            <a:off x="923827" y="2313619"/>
            <a:ext cx="724786" cy="4355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B089244-988F-0132-9AAB-45C9CBB1B3D2}"/>
              </a:ext>
            </a:extLst>
          </p:cNvPr>
          <p:cNvCxnSpPr/>
          <p:nvPr/>
        </p:nvCxnSpPr>
        <p:spPr bwMode="auto">
          <a:xfrm flipH="1">
            <a:off x="7580660" y="3339041"/>
            <a:ext cx="392906" cy="5715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0858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E5396E-0D0C-86E7-5489-A58B9959C2A9}"/>
              </a:ext>
            </a:extLst>
          </p:cNvPr>
          <p:cNvSpPr txBox="1"/>
          <p:nvPr/>
        </p:nvSpPr>
        <p:spPr>
          <a:xfrm>
            <a:off x="1036948" y="480767"/>
            <a:ext cx="619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、选中项目 </a:t>
            </a:r>
            <a:r>
              <a:rPr lang="en-US" altLang="zh-CN" dirty="0"/>
              <a:t>– </a:t>
            </a:r>
            <a:r>
              <a:rPr lang="zh-CN" altLang="en-US" dirty="0"/>
              <a:t>右键菜单 </a:t>
            </a:r>
            <a:r>
              <a:rPr lang="en-US" altLang="zh-CN" dirty="0"/>
              <a:t>– </a:t>
            </a:r>
            <a:r>
              <a:rPr lang="zh-CN" altLang="en-US" dirty="0"/>
              <a:t>“添加文件”，在弹出的对话框中同时选择需要添加的</a:t>
            </a:r>
            <a:r>
              <a:rPr lang="en-US" altLang="zh-CN" dirty="0"/>
              <a:t>.h</a:t>
            </a:r>
            <a:r>
              <a:rPr lang="zh-CN" altLang="en-US" dirty="0"/>
              <a:t>头文件和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文件，按“打开”</a:t>
            </a:r>
            <a:endParaRPr lang="en-US" altLang="zh-CN" dirty="0"/>
          </a:p>
          <a:p>
            <a:r>
              <a:rPr lang="zh-CN" altLang="en-US" dirty="0"/>
              <a:t>（同时选中的方法：按</a:t>
            </a:r>
            <a:r>
              <a:rPr lang="en-US" altLang="zh-CN" dirty="0" err="1"/>
              <a:t>Crtl</a:t>
            </a:r>
            <a:r>
              <a:rPr lang="zh-CN" altLang="en-US" dirty="0"/>
              <a:t>键，再通过鼠标选择所需文件）</a:t>
            </a: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F68B8412-77F6-AC3F-A555-1680D582A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94" y="1404097"/>
            <a:ext cx="8825085" cy="5080630"/>
          </a:xfrm>
          <a:prstGeom prst="rect">
            <a:avLst/>
          </a:prstGeom>
        </p:spPr>
      </p:pic>
      <p:pic>
        <p:nvPicPr>
          <p:cNvPr id="8" name="图片 7" descr="图形用户界面&#10;&#10;中度可信度描述已自动生成">
            <a:extLst>
              <a:ext uri="{FF2B5EF4-FFF2-40B4-BE49-F238E27FC236}">
                <a16:creationId xmlns:a16="http://schemas.microsoft.com/office/drawing/2014/main" id="{A0F3FC66-F352-0DE0-0372-57D12E817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58" y="2516957"/>
            <a:ext cx="4426356" cy="340934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A711E9-1586-93C0-23C6-5FD386970507}"/>
              </a:ext>
            </a:extLst>
          </p:cNvPr>
          <p:cNvCxnSpPr/>
          <p:nvPr/>
        </p:nvCxnSpPr>
        <p:spPr bwMode="auto">
          <a:xfrm flipH="1">
            <a:off x="2246721" y="2516957"/>
            <a:ext cx="590747" cy="2857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2E6EBA-730A-D77A-2159-38DCA33C3B25}"/>
              </a:ext>
            </a:extLst>
          </p:cNvPr>
          <p:cNvCxnSpPr/>
          <p:nvPr/>
        </p:nvCxnSpPr>
        <p:spPr bwMode="auto">
          <a:xfrm flipH="1">
            <a:off x="6248893" y="3195687"/>
            <a:ext cx="698662" cy="3434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35B6A2A-4AE8-C1D5-F131-8E516CEB90CD}"/>
              </a:ext>
            </a:extLst>
          </p:cNvPr>
          <p:cNvCxnSpPr/>
          <p:nvPr/>
        </p:nvCxnSpPr>
        <p:spPr bwMode="auto">
          <a:xfrm flipH="1">
            <a:off x="8597957" y="5094316"/>
            <a:ext cx="451005" cy="359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73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391E3B-9CB8-FC3C-D64D-319B42129B1F}"/>
              </a:ext>
            </a:extLst>
          </p:cNvPr>
          <p:cNvSpPr txBox="1"/>
          <p:nvPr/>
        </p:nvSpPr>
        <p:spPr>
          <a:xfrm>
            <a:off x="961533" y="593889"/>
            <a:ext cx="711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、文件添加成功，可以</a:t>
            </a:r>
            <a:r>
              <a:rPr lang="en-US" altLang="zh-CN" dirty="0"/>
              <a:t>F11</a:t>
            </a:r>
            <a:r>
              <a:rPr lang="zh-CN" altLang="en-US" dirty="0"/>
              <a:t>试运行或单击打开在右侧查看</a:t>
            </a: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42C87221-BBD7-356F-DD64-602D424A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1063598"/>
            <a:ext cx="9299660" cy="473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7061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383</Words>
  <Application>Microsoft Office PowerPoint</Application>
  <PresentationFormat>宽屏</PresentationFormat>
  <Paragraphs>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等线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17</cp:revision>
  <dcterms:created xsi:type="dcterms:W3CDTF">2020-08-13T13:39:53Z</dcterms:created>
  <dcterms:modified xsi:type="dcterms:W3CDTF">2024-04-25T10:14:22Z</dcterms:modified>
</cp:coreProperties>
</file>