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sldIdLst>
    <p:sldId id="1236" r:id="rId2"/>
    <p:sldId id="1279" r:id="rId3"/>
    <p:sldId id="1237" r:id="rId4"/>
    <p:sldId id="1230" r:id="rId5"/>
    <p:sldId id="1281" r:id="rId6"/>
    <p:sldId id="1297" r:id="rId7"/>
    <p:sldId id="1251" r:id="rId8"/>
    <p:sldId id="1282" r:id="rId9"/>
    <p:sldId id="1283" r:id="rId10"/>
    <p:sldId id="1284" r:id="rId11"/>
    <p:sldId id="1298" r:id="rId12"/>
    <p:sldId id="1285" r:id="rId13"/>
    <p:sldId id="1299" r:id="rId14"/>
    <p:sldId id="1286" r:id="rId15"/>
    <p:sldId id="1287" r:id="rId16"/>
    <p:sldId id="1288" r:id="rId17"/>
    <p:sldId id="1289" r:id="rId18"/>
    <p:sldId id="1290" r:id="rId19"/>
    <p:sldId id="1291" r:id="rId20"/>
    <p:sldId id="1300" r:id="rId21"/>
    <p:sldId id="1292" r:id="rId22"/>
    <p:sldId id="1293" r:id="rId23"/>
    <p:sldId id="1294" r:id="rId24"/>
    <p:sldId id="1295" r:id="rId25"/>
    <p:sldId id="1296" r:id="rId26"/>
    <p:sldId id="130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4CADA-8162-4941-A94F-73B5AB1C69B1}" v="42" dt="2024-04-04T13:38:31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8" d="100"/>
          <a:sy n="78" d="100"/>
        </p:scale>
        <p:origin x="7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7664CADA-8162-4941-A94F-73B5AB1C69B1}"/>
    <pc:docChg chg="custSel modSld">
      <pc:chgData name="Jason Tinuvile" userId="8beec5a487bb6207" providerId="LiveId" clId="{7664CADA-8162-4941-A94F-73B5AB1C69B1}" dt="2024-04-04T13:38:36.951" v="1781" actId="1076"/>
      <pc:docMkLst>
        <pc:docMk/>
      </pc:docMkLst>
      <pc:sldChg chg="addSp delSp modSp mod">
        <pc:chgData name="Jason Tinuvile" userId="8beec5a487bb6207" providerId="LiveId" clId="{7664CADA-8162-4941-A94F-73B5AB1C69B1}" dt="2024-04-04T12:27:05.560" v="119" actId="1076"/>
        <pc:sldMkLst>
          <pc:docMk/>
          <pc:sldMk cId="4052814247" sldId="1281"/>
        </pc:sldMkLst>
        <pc:spChg chg="mod">
          <ac:chgData name="Jason Tinuvile" userId="8beec5a487bb6207" providerId="LiveId" clId="{7664CADA-8162-4941-A94F-73B5AB1C69B1}" dt="2024-04-04T12:20:59.904" v="100" actId="20577"/>
          <ac:spMkLst>
            <pc:docMk/>
            <pc:sldMk cId="4052814247" sldId="1281"/>
            <ac:spMk id="2" creationId="{7B796D6E-7794-4E09-A096-348F9B2F78C7}"/>
          </ac:spMkLst>
        </pc:spChg>
        <pc:picChg chg="add del mod">
          <ac:chgData name="Jason Tinuvile" userId="8beec5a487bb6207" providerId="LiveId" clId="{7664CADA-8162-4941-A94F-73B5AB1C69B1}" dt="2024-04-04T12:25:20.393" v="112" actId="478"/>
          <ac:picMkLst>
            <pc:docMk/>
            <pc:sldMk cId="4052814247" sldId="1281"/>
            <ac:picMk id="5" creationId="{E7A48AC6-1526-4C9A-5034-6437D927BAF9}"/>
          </ac:picMkLst>
        </pc:picChg>
        <pc:picChg chg="add del mod">
          <ac:chgData name="Jason Tinuvile" userId="8beec5a487bb6207" providerId="LiveId" clId="{7664CADA-8162-4941-A94F-73B5AB1C69B1}" dt="2024-04-04T12:25:18.275" v="111" actId="478"/>
          <ac:picMkLst>
            <pc:docMk/>
            <pc:sldMk cId="4052814247" sldId="1281"/>
            <ac:picMk id="7" creationId="{39749284-8DFB-9951-8F30-84CD9AAD75F9}"/>
          </ac:picMkLst>
        </pc:picChg>
        <pc:picChg chg="add del mod">
          <ac:chgData name="Jason Tinuvile" userId="8beec5a487bb6207" providerId="LiveId" clId="{7664CADA-8162-4941-A94F-73B5AB1C69B1}" dt="2024-04-04T12:25:13.251" v="108" actId="478"/>
          <ac:picMkLst>
            <pc:docMk/>
            <pc:sldMk cId="4052814247" sldId="1281"/>
            <ac:picMk id="8" creationId="{D4F88606-365D-F954-A195-2319981A7343}"/>
          </ac:picMkLst>
        </pc:picChg>
        <pc:picChg chg="add del mod">
          <ac:chgData name="Jason Tinuvile" userId="8beec5a487bb6207" providerId="LiveId" clId="{7664CADA-8162-4941-A94F-73B5AB1C69B1}" dt="2024-04-04T12:25:14.972" v="109" actId="478"/>
          <ac:picMkLst>
            <pc:docMk/>
            <pc:sldMk cId="4052814247" sldId="1281"/>
            <ac:picMk id="9" creationId="{1A5F8B0B-6612-135C-D852-51529F6A8830}"/>
          </ac:picMkLst>
        </pc:picChg>
        <pc:picChg chg="add del mod">
          <ac:chgData name="Jason Tinuvile" userId="8beec5a487bb6207" providerId="LiveId" clId="{7664CADA-8162-4941-A94F-73B5AB1C69B1}" dt="2024-04-04T12:25:16.540" v="110" actId="478"/>
          <ac:picMkLst>
            <pc:docMk/>
            <pc:sldMk cId="4052814247" sldId="1281"/>
            <ac:picMk id="11" creationId="{B46E143A-48AA-8779-57B9-582C70FBDC51}"/>
          </ac:picMkLst>
        </pc:picChg>
        <pc:picChg chg="add del mod">
          <ac:chgData name="Jason Tinuvile" userId="8beec5a487bb6207" providerId="LiveId" clId="{7664CADA-8162-4941-A94F-73B5AB1C69B1}" dt="2024-04-04T12:23:39.526" v="107" actId="478"/>
          <ac:picMkLst>
            <pc:docMk/>
            <pc:sldMk cId="4052814247" sldId="1281"/>
            <ac:picMk id="12" creationId="{DE137759-5A22-E63A-706F-5FED6690CB3F}"/>
          </ac:picMkLst>
        </pc:picChg>
        <pc:picChg chg="add mod">
          <ac:chgData name="Jason Tinuvile" userId="8beec5a487bb6207" providerId="LiveId" clId="{7664CADA-8162-4941-A94F-73B5AB1C69B1}" dt="2024-04-04T12:26:51.258" v="117" actId="14100"/>
          <ac:picMkLst>
            <pc:docMk/>
            <pc:sldMk cId="4052814247" sldId="1281"/>
            <ac:picMk id="14" creationId="{DBA1BD62-89F5-0118-C977-3A167FFFDA5F}"/>
          </ac:picMkLst>
        </pc:picChg>
        <pc:picChg chg="add mod">
          <ac:chgData name="Jason Tinuvile" userId="8beec5a487bb6207" providerId="LiveId" clId="{7664CADA-8162-4941-A94F-73B5AB1C69B1}" dt="2024-04-04T12:27:05.560" v="119" actId="1076"/>
          <ac:picMkLst>
            <pc:docMk/>
            <pc:sldMk cId="4052814247" sldId="1281"/>
            <ac:picMk id="16" creationId="{E033AF94-AD1E-89E8-6339-2F100AB4E06F}"/>
          </ac:picMkLst>
        </pc:picChg>
      </pc:sldChg>
      <pc:sldChg chg="addSp modSp mod">
        <pc:chgData name="Jason Tinuvile" userId="8beec5a487bb6207" providerId="LiveId" clId="{7664CADA-8162-4941-A94F-73B5AB1C69B1}" dt="2024-04-04T12:32:59.266" v="231" actId="1035"/>
        <pc:sldMkLst>
          <pc:docMk/>
          <pc:sldMk cId="3388711671" sldId="1282"/>
        </pc:sldMkLst>
        <pc:spChg chg="mod">
          <ac:chgData name="Jason Tinuvile" userId="8beec5a487bb6207" providerId="LiveId" clId="{7664CADA-8162-4941-A94F-73B5AB1C69B1}" dt="2024-04-04T12:32:55.812" v="209" actId="20577"/>
          <ac:spMkLst>
            <pc:docMk/>
            <pc:sldMk cId="3388711671" sldId="1282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2:32:37.945" v="204" actId="1076"/>
          <ac:picMkLst>
            <pc:docMk/>
            <pc:sldMk cId="3388711671" sldId="1282"/>
            <ac:picMk id="5" creationId="{03DB925D-5E74-62FD-C7AD-E36444DB1F11}"/>
          </ac:picMkLst>
        </pc:picChg>
        <pc:picChg chg="add mod">
          <ac:chgData name="Jason Tinuvile" userId="8beec5a487bb6207" providerId="LiveId" clId="{7664CADA-8162-4941-A94F-73B5AB1C69B1}" dt="2024-04-04T12:32:59.266" v="231" actId="1035"/>
          <ac:picMkLst>
            <pc:docMk/>
            <pc:sldMk cId="3388711671" sldId="1282"/>
            <ac:picMk id="7" creationId="{BDEDEEE4-687E-476C-9747-B2BD59DD5E10}"/>
          </ac:picMkLst>
        </pc:picChg>
      </pc:sldChg>
      <pc:sldChg chg="addSp modSp mod">
        <pc:chgData name="Jason Tinuvile" userId="8beec5a487bb6207" providerId="LiveId" clId="{7664CADA-8162-4941-A94F-73B5AB1C69B1}" dt="2024-04-04T12:48:11.147" v="239" actId="1076"/>
        <pc:sldMkLst>
          <pc:docMk/>
          <pc:sldMk cId="2201939782" sldId="1283"/>
        </pc:sldMkLst>
        <pc:spChg chg="mod">
          <ac:chgData name="Jason Tinuvile" userId="8beec5a487bb6207" providerId="LiveId" clId="{7664CADA-8162-4941-A94F-73B5AB1C69B1}" dt="2024-04-04T12:33:56.885" v="233" actId="20577"/>
          <ac:spMkLst>
            <pc:docMk/>
            <pc:sldMk cId="2201939782" sldId="1283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2:34:22.697" v="236" actId="1076"/>
          <ac:picMkLst>
            <pc:docMk/>
            <pc:sldMk cId="2201939782" sldId="1283"/>
            <ac:picMk id="5" creationId="{00422C35-6965-B077-B165-72366FAE9FD9}"/>
          </ac:picMkLst>
        </pc:picChg>
        <pc:picChg chg="add mod">
          <ac:chgData name="Jason Tinuvile" userId="8beec5a487bb6207" providerId="LiveId" clId="{7664CADA-8162-4941-A94F-73B5AB1C69B1}" dt="2024-04-04T12:34:28.059" v="237" actId="1076"/>
          <ac:picMkLst>
            <pc:docMk/>
            <pc:sldMk cId="2201939782" sldId="1283"/>
            <ac:picMk id="7" creationId="{FE46DD4E-BEDF-9006-9667-5E314AEDDEBE}"/>
          </ac:picMkLst>
        </pc:picChg>
        <pc:picChg chg="add mod">
          <ac:chgData name="Jason Tinuvile" userId="8beec5a487bb6207" providerId="LiveId" clId="{7664CADA-8162-4941-A94F-73B5AB1C69B1}" dt="2024-04-04T12:48:11.147" v="239" actId="1076"/>
          <ac:picMkLst>
            <pc:docMk/>
            <pc:sldMk cId="2201939782" sldId="1283"/>
            <ac:picMk id="9" creationId="{34791F0D-ACE2-3B70-6C31-529DF04B6A91}"/>
          </ac:picMkLst>
        </pc:picChg>
      </pc:sldChg>
      <pc:sldChg chg="addSp modSp mod">
        <pc:chgData name="Jason Tinuvile" userId="8beec5a487bb6207" providerId="LiveId" clId="{7664CADA-8162-4941-A94F-73B5AB1C69B1}" dt="2024-04-04T12:52:27.112" v="262" actId="20577"/>
        <pc:sldMkLst>
          <pc:docMk/>
          <pc:sldMk cId="133809712" sldId="1284"/>
        </pc:sldMkLst>
        <pc:spChg chg="mod">
          <ac:chgData name="Jason Tinuvile" userId="8beec5a487bb6207" providerId="LiveId" clId="{7664CADA-8162-4941-A94F-73B5AB1C69B1}" dt="2024-04-04T12:52:27.112" v="262" actId="20577"/>
          <ac:spMkLst>
            <pc:docMk/>
            <pc:sldMk cId="133809712" sldId="1284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2:50:52.486" v="243" actId="962"/>
          <ac:picMkLst>
            <pc:docMk/>
            <pc:sldMk cId="133809712" sldId="1284"/>
            <ac:picMk id="5" creationId="{A6354462-D1B4-7CA7-3A41-7EB8715D14BF}"/>
          </ac:picMkLst>
        </pc:picChg>
        <pc:picChg chg="add mod">
          <ac:chgData name="Jason Tinuvile" userId="8beec5a487bb6207" providerId="LiveId" clId="{7664CADA-8162-4941-A94F-73B5AB1C69B1}" dt="2024-04-04T12:50:58.575" v="245" actId="1076"/>
          <ac:picMkLst>
            <pc:docMk/>
            <pc:sldMk cId="133809712" sldId="1284"/>
            <ac:picMk id="7" creationId="{716E82C0-669A-D2EC-C955-EE5EFBDA71E2}"/>
          </ac:picMkLst>
        </pc:picChg>
        <pc:picChg chg="add mod">
          <ac:chgData name="Jason Tinuvile" userId="8beec5a487bb6207" providerId="LiveId" clId="{7664CADA-8162-4941-A94F-73B5AB1C69B1}" dt="2024-04-04T12:51:50.296" v="247" actId="1076"/>
          <ac:picMkLst>
            <pc:docMk/>
            <pc:sldMk cId="133809712" sldId="1284"/>
            <ac:picMk id="9" creationId="{F38F4A12-5107-0C71-9B58-C626A697056C}"/>
          </ac:picMkLst>
        </pc:picChg>
        <pc:picChg chg="add mod">
          <ac:chgData name="Jason Tinuvile" userId="8beec5a487bb6207" providerId="LiveId" clId="{7664CADA-8162-4941-A94F-73B5AB1C69B1}" dt="2024-04-04T12:52:04.125" v="249" actId="1076"/>
          <ac:picMkLst>
            <pc:docMk/>
            <pc:sldMk cId="133809712" sldId="1284"/>
            <ac:picMk id="11" creationId="{1A6E8F57-7005-10B7-DA5D-294BE54D6A47}"/>
          </ac:picMkLst>
        </pc:picChg>
      </pc:sldChg>
      <pc:sldChg chg="addSp modSp mod">
        <pc:chgData name="Jason Tinuvile" userId="8beec5a487bb6207" providerId="LiveId" clId="{7664CADA-8162-4941-A94F-73B5AB1C69B1}" dt="2024-04-04T12:56:37.208" v="368" actId="20577"/>
        <pc:sldMkLst>
          <pc:docMk/>
          <pc:sldMk cId="1336682959" sldId="1285"/>
        </pc:sldMkLst>
        <pc:spChg chg="mod">
          <ac:chgData name="Jason Tinuvile" userId="8beec5a487bb6207" providerId="LiveId" clId="{7664CADA-8162-4941-A94F-73B5AB1C69B1}" dt="2024-04-04T12:56:37.208" v="368" actId="20577"/>
          <ac:spMkLst>
            <pc:docMk/>
            <pc:sldMk cId="1336682959" sldId="1285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2:53:47.456" v="265" actId="27614"/>
          <ac:picMkLst>
            <pc:docMk/>
            <pc:sldMk cId="1336682959" sldId="1285"/>
            <ac:picMk id="5" creationId="{17071FEB-3BBE-5695-1CB6-D72CD23E4DA8}"/>
          </ac:picMkLst>
        </pc:picChg>
      </pc:sldChg>
      <pc:sldChg chg="addSp modSp mod">
        <pc:chgData name="Jason Tinuvile" userId="8beec5a487bb6207" providerId="LiveId" clId="{7664CADA-8162-4941-A94F-73B5AB1C69B1}" dt="2024-04-04T13:01:29.896" v="592" actId="20577"/>
        <pc:sldMkLst>
          <pc:docMk/>
          <pc:sldMk cId="856083519" sldId="1286"/>
        </pc:sldMkLst>
        <pc:spChg chg="mod">
          <ac:chgData name="Jason Tinuvile" userId="8beec5a487bb6207" providerId="LiveId" clId="{7664CADA-8162-4941-A94F-73B5AB1C69B1}" dt="2024-04-04T13:01:29.896" v="592" actId="20577"/>
          <ac:spMkLst>
            <pc:docMk/>
            <pc:sldMk cId="856083519" sldId="1286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2:57:41.698" v="372" actId="962"/>
          <ac:picMkLst>
            <pc:docMk/>
            <pc:sldMk cId="856083519" sldId="1286"/>
            <ac:picMk id="5" creationId="{FFDD2909-2C35-3046-C61B-8E80690C83CC}"/>
          </ac:picMkLst>
        </pc:picChg>
        <pc:picChg chg="add mod">
          <ac:chgData name="Jason Tinuvile" userId="8beec5a487bb6207" providerId="LiveId" clId="{7664CADA-8162-4941-A94F-73B5AB1C69B1}" dt="2024-04-04T12:57:54.022" v="374" actId="1076"/>
          <ac:picMkLst>
            <pc:docMk/>
            <pc:sldMk cId="856083519" sldId="1286"/>
            <ac:picMk id="7" creationId="{5DCCD112-9003-27E2-E1B3-7C759068EDE9}"/>
          </ac:picMkLst>
        </pc:picChg>
      </pc:sldChg>
      <pc:sldChg chg="addSp modSp mod">
        <pc:chgData name="Jason Tinuvile" userId="8beec5a487bb6207" providerId="LiveId" clId="{7664CADA-8162-4941-A94F-73B5AB1C69B1}" dt="2024-04-04T13:03:18.498" v="782" actId="20577"/>
        <pc:sldMkLst>
          <pc:docMk/>
          <pc:sldMk cId="3803826867" sldId="1287"/>
        </pc:sldMkLst>
        <pc:spChg chg="mod">
          <ac:chgData name="Jason Tinuvile" userId="8beec5a487bb6207" providerId="LiveId" clId="{7664CADA-8162-4941-A94F-73B5AB1C69B1}" dt="2024-04-04T13:03:18.498" v="782" actId="20577"/>
          <ac:spMkLst>
            <pc:docMk/>
            <pc:sldMk cId="3803826867" sldId="1287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2:59:55.375" v="514" actId="1076"/>
          <ac:picMkLst>
            <pc:docMk/>
            <pc:sldMk cId="3803826867" sldId="1287"/>
            <ac:picMk id="5" creationId="{32546E40-CD1F-B401-E0A9-851860F2CA0B}"/>
          </ac:picMkLst>
        </pc:picChg>
        <pc:picChg chg="add mod">
          <ac:chgData name="Jason Tinuvile" userId="8beec5a487bb6207" providerId="LiveId" clId="{7664CADA-8162-4941-A94F-73B5AB1C69B1}" dt="2024-04-04T13:00:07.600" v="516" actId="1076"/>
          <ac:picMkLst>
            <pc:docMk/>
            <pc:sldMk cId="3803826867" sldId="1287"/>
            <ac:picMk id="7" creationId="{1073C10F-8038-AC90-ACC0-10944E457823}"/>
          </ac:picMkLst>
        </pc:picChg>
      </pc:sldChg>
      <pc:sldChg chg="addSp modSp mod">
        <pc:chgData name="Jason Tinuvile" userId="8beec5a487bb6207" providerId="LiveId" clId="{7664CADA-8162-4941-A94F-73B5AB1C69B1}" dt="2024-04-04T13:05:04.521" v="788" actId="1076"/>
        <pc:sldMkLst>
          <pc:docMk/>
          <pc:sldMk cId="1530864989" sldId="1288"/>
        </pc:sldMkLst>
        <pc:picChg chg="add mod">
          <ac:chgData name="Jason Tinuvile" userId="8beec5a487bb6207" providerId="LiveId" clId="{7664CADA-8162-4941-A94F-73B5AB1C69B1}" dt="2024-04-04T13:04:54.865" v="786" actId="962"/>
          <ac:picMkLst>
            <pc:docMk/>
            <pc:sldMk cId="1530864989" sldId="1288"/>
            <ac:picMk id="5" creationId="{130974C9-C876-C854-5BC9-C4F48CE85BBD}"/>
          </ac:picMkLst>
        </pc:picChg>
        <pc:picChg chg="add mod">
          <ac:chgData name="Jason Tinuvile" userId="8beec5a487bb6207" providerId="LiveId" clId="{7664CADA-8162-4941-A94F-73B5AB1C69B1}" dt="2024-04-04T13:05:04.521" v="788" actId="1076"/>
          <ac:picMkLst>
            <pc:docMk/>
            <pc:sldMk cId="1530864989" sldId="1288"/>
            <ac:picMk id="7" creationId="{079DD0B3-D30B-2DB1-1B0D-B4523CABFE16}"/>
          </ac:picMkLst>
        </pc:picChg>
      </pc:sldChg>
      <pc:sldChg chg="addSp modSp mod">
        <pc:chgData name="Jason Tinuvile" userId="8beec5a487bb6207" providerId="LiveId" clId="{7664CADA-8162-4941-A94F-73B5AB1C69B1}" dt="2024-04-04T13:15:51.537" v="1176" actId="20577"/>
        <pc:sldMkLst>
          <pc:docMk/>
          <pc:sldMk cId="2637104950" sldId="1289"/>
        </pc:sldMkLst>
        <pc:spChg chg="mod">
          <ac:chgData name="Jason Tinuvile" userId="8beec5a487bb6207" providerId="LiveId" clId="{7664CADA-8162-4941-A94F-73B5AB1C69B1}" dt="2024-04-04T13:15:51.537" v="1176" actId="20577"/>
          <ac:spMkLst>
            <pc:docMk/>
            <pc:sldMk cId="2637104950" sldId="1289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3:07:11.815" v="790" actId="1076"/>
          <ac:picMkLst>
            <pc:docMk/>
            <pc:sldMk cId="2637104950" sldId="1289"/>
            <ac:picMk id="5" creationId="{69EB407E-494D-2201-730D-BE33870EC6A3}"/>
          </ac:picMkLst>
        </pc:picChg>
      </pc:sldChg>
      <pc:sldChg chg="addSp modSp mod">
        <pc:chgData name="Jason Tinuvile" userId="8beec5a487bb6207" providerId="LiveId" clId="{7664CADA-8162-4941-A94F-73B5AB1C69B1}" dt="2024-04-04T13:19:03.699" v="1294" actId="20577"/>
        <pc:sldMkLst>
          <pc:docMk/>
          <pc:sldMk cId="2628999422" sldId="1290"/>
        </pc:sldMkLst>
        <pc:spChg chg="mod">
          <ac:chgData name="Jason Tinuvile" userId="8beec5a487bb6207" providerId="LiveId" clId="{7664CADA-8162-4941-A94F-73B5AB1C69B1}" dt="2024-04-04T13:19:03.699" v="1294" actId="20577"/>
          <ac:spMkLst>
            <pc:docMk/>
            <pc:sldMk cId="2628999422" sldId="1290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3:16:49.410" v="1180" actId="962"/>
          <ac:picMkLst>
            <pc:docMk/>
            <pc:sldMk cId="2628999422" sldId="1290"/>
            <ac:picMk id="5" creationId="{88197152-614F-D627-6BE8-DD96E7638339}"/>
          </ac:picMkLst>
        </pc:picChg>
        <pc:picChg chg="add mod">
          <ac:chgData name="Jason Tinuvile" userId="8beec5a487bb6207" providerId="LiveId" clId="{7664CADA-8162-4941-A94F-73B5AB1C69B1}" dt="2024-04-04T13:17:02.365" v="1182" actId="1076"/>
          <ac:picMkLst>
            <pc:docMk/>
            <pc:sldMk cId="2628999422" sldId="1290"/>
            <ac:picMk id="7" creationId="{CFE2433D-9427-E95F-F935-87969492E9AB}"/>
          </ac:picMkLst>
        </pc:picChg>
      </pc:sldChg>
      <pc:sldChg chg="addSp modSp mod">
        <pc:chgData name="Jason Tinuvile" userId="8beec5a487bb6207" providerId="LiveId" clId="{7664CADA-8162-4941-A94F-73B5AB1C69B1}" dt="2024-04-04T13:23:00.356" v="1527" actId="20577"/>
        <pc:sldMkLst>
          <pc:docMk/>
          <pc:sldMk cId="2817673335" sldId="1291"/>
        </pc:sldMkLst>
        <pc:spChg chg="mod">
          <ac:chgData name="Jason Tinuvile" userId="8beec5a487bb6207" providerId="LiveId" clId="{7664CADA-8162-4941-A94F-73B5AB1C69B1}" dt="2024-04-04T13:23:00.356" v="1527" actId="20577"/>
          <ac:spMkLst>
            <pc:docMk/>
            <pc:sldMk cId="2817673335" sldId="1291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3:20:15.195" v="1298" actId="1076"/>
          <ac:picMkLst>
            <pc:docMk/>
            <pc:sldMk cId="2817673335" sldId="1291"/>
            <ac:picMk id="5" creationId="{3C4237C4-1BAE-4DCB-698D-69264734B1F2}"/>
          </ac:picMkLst>
        </pc:picChg>
        <pc:picChg chg="add mod">
          <ac:chgData name="Jason Tinuvile" userId="8beec5a487bb6207" providerId="LiveId" clId="{7664CADA-8162-4941-A94F-73B5AB1C69B1}" dt="2024-04-04T13:20:28.865" v="1300" actId="1076"/>
          <ac:picMkLst>
            <pc:docMk/>
            <pc:sldMk cId="2817673335" sldId="1291"/>
            <ac:picMk id="7" creationId="{662BB2CD-A05D-918B-9503-33D2324C997A}"/>
          </ac:picMkLst>
        </pc:picChg>
      </pc:sldChg>
      <pc:sldChg chg="addSp modSp mod">
        <pc:chgData name="Jason Tinuvile" userId="8beec5a487bb6207" providerId="LiveId" clId="{7664CADA-8162-4941-A94F-73B5AB1C69B1}" dt="2024-04-04T13:25:09.376" v="1540" actId="20577"/>
        <pc:sldMkLst>
          <pc:docMk/>
          <pc:sldMk cId="531529108" sldId="1292"/>
        </pc:sldMkLst>
        <pc:spChg chg="mod">
          <ac:chgData name="Jason Tinuvile" userId="8beec5a487bb6207" providerId="LiveId" clId="{7664CADA-8162-4941-A94F-73B5AB1C69B1}" dt="2024-04-04T13:25:09.376" v="1540" actId="20577"/>
          <ac:spMkLst>
            <pc:docMk/>
            <pc:sldMk cId="531529108" sldId="1292"/>
            <ac:spMk id="4" creationId="{641C4881-8E75-48E5-955D-1CA09F714532}"/>
          </ac:spMkLst>
        </pc:spChg>
        <pc:picChg chg="add mod">
          <ac:chgData name="Jason Tinuvile" userId="8beec5a487bb6207" providerId="LiveId" clId="{7664CADA-8162-4941-A94F-73B5AB1C69B1}" dt="2024-04-04T13:24:47.186" v="1531" actId="962"/>
          <ac:picMkLst>
            <pc:docMk/>
            <pc:sldMk cId="531529108" sldId="1292"/>
            <ac:picMk id="6" creationId="{EBB11982-DE13-A599-4533-5D99B19B4AE9}"/>
          </ac:picMkLst>
        </pc:picChg>
        <pc:picChg chg="add mod">
          <ac:chgData name="Jason Tinuvile" userId="8beec5a487bb6207" providerId="LiveId" clId="{7664CADA-8162-4941-A94F-73B5AB1C69B1}" dt="2024-04-04T13:24:59.125" v="1533" actId="1076"/>
          <ac:picMkLst>
            <pc:docMk/>
            <pc:sldMk cId="531529108" sldId="1292"/>
            <ac:picMk id="8" creationId="{E17C1B84-FEC0-B65D-03DC-055C734183AA}"/>
          </ac:picMkLst>
        </pc:picChg>
      </pc:sldChg>
      <pc:sldChg chg="addSp modSp mod">
        <pc:chgData name="Jason Tinuvile" userId="8beec5a487bb6207" providerId="LiveId" clId="{7664CADA-8162-4941-A94F-73B5AB1C69B1}" dt="2024-04-04T13:28:03.900" v="1565" actId="20577"/>
        <pc:sldMkLst>
          <pc:docMk/>
          <pc:sldMk cId="3245445765" sldId="1293"/>
        </pc:sldMkLst>
        <pc:spChg chg="mod">
          <ac:chgData name="Jason Tinuvile" userId="8beec5a487bb6207" providerId="LiveId" clId="{7664CADA-8162-4941-A94F-73B5AB1C69B1}" dt="2024-04-04T13:28:03.900" v="1565" actId="20577"/>
          <ac:spMkLst>
            <pc:docMk/>
            <pc:sldMk cId="3245445765" sldId="1293"/>
            <ac:spMk id="4" creationId="{641C4881-8E75-48E5-955D-1CA09F714532}"/>
          </ac:spMkLst>
        </pc:spChg>
        <pc:picChg chg="add mod">
          <ac:chgData name="Jason Tinuvile" userId="8beec5a487bb6207" providerId="LiveId" clId="{7664CADA-8162-4941-A94F-73B5AB1C69B1}" dt="2024-04-04T13:26:19.708" v="1544" actId="962"/>
          <ac:picMkLst>
            <pc:docMk/>
            <pc:sldMk cId="3245445765" sldId="1293"/>
            <ac:picMk id="6" creationId="{1144A10B-990E-7C1F-1DD2-8FA39AD7385A}"/>
          </ac:picMkLst>
        </pc:picChg>
        <pc:picChg chg="add mod">
          <ac:chgData name="Jason Tinuvile" userId="8beec5a487bb6207" providerId="LiveId" clId="{7664CADA-8162-4941-A94F-73B5AB1C69B1}" dt="2024-04-04T13:26:31.232" v="1548" actId="1076"/>
          <ac:picMkLst>
            <pc:docMk/>
            <pc:sldMk cId="3245445765" sldId="1293"/>
            <ac:picMk id="8" creationId="{259B4AAC-B06E-A36A-EB62-24790D2E830E}"/>
          </ac:picMkLst>
        </pc:picChg>
      </pc:sldChg>
      <pc:sldChg chg="addSp modSp mod">
        <pc:chgData name="Jason Tinuvile" userId="8beec5a487bb6207" providerId="LiveId" clId="{7664CADA-8162-4941-A94F-73B5AB1C69B1}" dt="2024-04-04T13:31:26.564" v="1588" actId="27614"/>
        <pc:sldMkLst>
          <pc:docMk/>
          <pc:sldMk cId="710349132" sldId="1294"/>
        </pc:sldMkLst>
        <pc:spChg chg="mod">
          <ac:chgData name="Jason Tinuvile" userId="8beec5a487bb6207" providerId="LiveId" clId="{7664CADA-8162-4941-A94F-73B5AB1C69B1}" dt="2024-04-04T13:28:56.143" v="1576" actId="20577"/>
          <ac:spMkLst>
            <pc:docMk/>
            <pc:sldMk cId="710349132" sldId="1294"/>
            <ac:spMk id="4" creationId="{641C4881-8E75-48E5-955D-1CA09F714532}"/>
          </ac:spMkLst>
        </pc:spChg>
        <pc:picChg chg="add mod">
          <ac:chgData name="Jason Tinuvile" userId="8beec5a487bb6207" providerId="LiveId" clId="{7664CADA-8162-4941-A94F-73B5AB1C69B1}" dt="2024-04-04T13:29:34.729" v="1580" actId="962"/>
          <ac:picMkLst>
            <pc:docMk/>
            <pc:sldMk cId="710349132" sldId="1294"/>
            <ac:picMk id="6" creationId="{7BD3EC0E-CB6D-B0EF-D1B5-B004BA5C346A}"/>
          </ac:picMkLst>
        </pc:picChg>
        <pc:picChg chg="add mod">
          <ac:chgData name="Jason Tinuvile" userId="8beec5a487bb6207" providerId="LiveId" clId="{7664CADA-8162-4941-A94F-73B5AB1C69B1}" dt="2024-04-04T13:31:02.216" v="1583" actId="1076"/>
          <ac:picMkLst>
            <pc:docMk/>
            <pc:sldMk cId="710349132" sldId="1294"/>
            <ac:picMk id="8" creationId="{00BEF88A-D993-2B21-5B96-217E84105F18}"/>
          </ac:picMkLst>
        </pc:picChg>
        <pc:picChg chg="add mod">
          <ac:chgData name="Jason Tinuvile" userId="8beec5a487bb6207" providerId="LiveId" clId="{7664CADA-8162-4941-A94F-73B5AB1C69B1}" dt="2024-04-04T13:31:13.259" v="1585" actId="1076"/>
          <ac:picMkLst>
            <pc:docMk/>
            <pc:sldMk cId="710349132" sldId="1294"/>
            <ac:picMk id="10" creationId="{8DAAEFFD-9437-7D30-8A68-DEFF474B1050}"/>
          </ac:picMkLst>
        </pc:picChg>
        <pc:picChg chg="add mod">
          <ac:chgData name="Jason Tinuvile" userId="8beec5a487bb6207" providerId="LiveId" clId="{7664CADA-8162-4941-A94F-73B5AB1C69B1}" dt="2024-04-04T13:31:26.564" v="1588" actId="27614"/>
          <ac:picMkLst>
            <pc:docMk/>
            <pc:sldMk cId="710349132" sldId="1294"/>
            <ac:picMk id="12" creationId="{AA89B6D6-8315-0290-3E47-8FE8F582EED4}"/>
          </ac:picMkLst>
        </pc:picChg>
      </pc:sldChg>
      <pc:sldChg chg="addSp modSp mod">
        <pc:chgData name="Jason Tinuvile" userId="8beec5a487bb6207" providerId="LiveId" clId="{7664CADA-8162-4941-A94F-73B5AB1C69B1}" dt="2024-04-04T13:35:45.151" v="1672" actId="20577"/>
        <pc:sldMkLst>
          <pc:docMk/>
          <pc:sldMk cId="2903883927" sldId="1295"/>
        </pc:sldMkLst>
        <pc:spChg chg="mod">
          <ac:chgData name="Jason Tinuvile" userId="8beec5a487bb6207" providerId="LiveId" clId="{7664CADA-8162-4941-A94F-73B5AB1C69B1}" dt="2024-04-04T13:35:45.151" v="1672" actId="20577"/>
          <ac:spMkLst>
            <pc:docMk/>
            <pc:sldMk cId="2903883927" sldId="1295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3:32:15.149" v="1590" actId="1076"/>
          <ac:picMkLst>
            <pc:docMk/>
            <pc:sldMk cId="2903883927" sldId="1295"/>
            <ac:picMk id="5" creationId="{331CB904-30F2-8C02-457D-2988360C1AAD}"/>
          </ac:picMkLst>
        </pc:picChg>
      </pc:sldChg>
      <pc:sldChg chg="addSp modSp mod">
        <pc:chgData name="Jason Tinuvile" userId="8beec5a487bb6207" providerId="LiveId" clId="{7664CADA-8162-4941-A94F-73B5AB1C69B1}" dt="2024-04-04T13:38:36.951" v="1781" actId="1076"/>
        <pc:sldMkLst>
          <pc:docMk/>
          <pc:sldMk cId="435133364" sldId="1296"/>
        </pc:sldMkLst>
        <pc:spChg chg="mod">
          <ac:chgData name="Jason Tinuvile" userId="8beec5a487bb6207" providerId="LiveId" clId="{7664CADA-8162-4941-A94F-73B5AB1C69B1}" dt="2024-04-04T13:37:54.321" v="1779" actId="20577"/>
          <ac:spMkLst>
            <pc:docMk/>
            <pc:sldMk cId="435133364" sldId="1296"/>
            <ac:spMk id="5" creationId="{8D6DC964-B253-4081-B286-AB310AB7A587}"/>
          </ac:spMkLst>
        </pc:spChg>
        <pc:picChg chg="add mod">
          <ac:chgData name="Jason Tinuvile" userId="8beec5a487bb6207" providerId="LiveId" clId="{7664CADA-8162-4941-A94F-73B5AB1C69B1}" dt="2024-04-04T13:36:40.754" v="1674" actId="1076"/>
          <ac:picMkLst>
            <pc:docMk/>
            <pc:sldMk cId="435133364" sldId="1296"/>
            <ac:picMk id="6" creationId="{F62A55FF-FEF5-910F-F4AC-067E68773555}"/>
          </ac:picMkLst>
        </pc:picChg>
        <pc:picChg chg="add mod">
          <ac:chgData name="Jason Tinuvile" userId="8beec5a487bb6207" providerId="LiveId" clId="{7664CADA-8162-4941-A94F-73B5AB1C69B1}" dt="2024-04-04T13:38:36.951" v="1781" actId="1076"/>
          <ac:picMkLst>
            <pc:docMk/>
            <pc:sldMk cId="435133364" sldId="1296"/>
            <ac:picMk id="7" creationId="{2FD5358A-2B60-74F1-2086-2F75D14ED673}"/>
          </ac:picMkLst>
        </pc:picChg>
      </pc:sldChg>
      <pc:sldChg chg="addSp modSp mod">
        <pc:chgData name="Jason Tinuvile" userId="8beec5a487bb6207" providerId="LiveId" clId="{7664CADA-8162-4941-A94F-73B5AB1C69B1}" dt="2024-04-04T12:30:56.492" v="202" actId="20577"/>
        <pc:sldMkLst>
          <pc:docMk/>
          <pc:sldMk cId="1639828482" sldId="1297"/>
        </pc:sldMkLst>
        <pc:spChg chg="mod">
          <ac:chgData name="Jason Tinuvile" userId="8beec5a487bb6207" providerId="LiveId" clId="{7664CADA-8162-4941-A94F-73B5AB1C69B1}" dt="2024-04-04T12:30:56.492" v="202" actId="20577"/>
          <ac:spMkLst>
            <pc:docMk/>
            <pc:sldMk cId="1639828482" sldId="1297"/>
            <ac:spMk id="2" creationId="{7B796D6E-7794-4E09-A096-348F9B2F78C7}"/>
          </ac:spMkLst>
        </pc:spChg>
        <pc:picChg chg="add mod">
          <ac:chgData name="Jason Tinuvile" userId="8beec5a487bb6207" providerId="LiveId" clId="{7664CADA-8162-4941-A94F-73B5AB1C69B1}" dt="2024-04-04T12:28:12.083" v="123" actId="962"/>
          <ac:picMkLst>
            <pc:docMk/>
            <pc:sldMk cId="1639828482" sldId="1297"/>
            <ac:picMk id="6" creationId="{7B921C09-C64D-5D4B-4A75-20E480EC2089}"/>
          </ac:picMkLst>
        </pc:picChg>
        <pc:picChg chg="add mod">
          <ac:chgData name="Jason Tinuvile" userId="8beec5a487bb6207" providerId="LiveId" clId="{7664CADA-8162-4941-A94F-73B5AB1C69B1}" dt="2024-04-04T12:28:26.274" v="125" actId="1076"/>
          <ac:picMkLst>
            <pc:docMk/>
            <pc:sldMk cId="1639828482" sldId="1297"/>
            <ac:picMk id="8" creationId="{C3EA98D7-F4DC-0523-1457-DA64C2D38DBA}"/>
          </ac:picMkLst>
        </pc:picChg>
        <pc:picChg chg="add mod">
          <ac:chgData name="Jason Tinuvile" userId="8beec5a487bb6207" providerId="LiveId" clId="{7664CADA-8162-4941-A94F-73B5AB1C69B1}" dt="2024-04-04T12:29:06.107" v="130" actId="1076"/>
          <ac:picMkLst>
            <pc:docMk/>
            <pc:sldMk cId="1639828482" sldId="1297"/>
            <ac:picMk id="10" creationId="{0AFB2CCB-81F2-A23A-8B6A-DEEE082EE5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3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8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2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53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6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46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27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long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0L;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、综合</a:t>
            </a:r>
            <a:r>
              <a:rPr kumimoji="1" lang="en-US" altLang="zh-CN" sz="1600" b="1" dirty="0">
                <a:latin typeface="+mn-ea"/>
              </a:rPr>
              <a:t>2.A/2.B/2.C</a:t>
            </a:r>
            <a:r>
              <a:rPr kumimoji="1" lang="zh-CN" altLang="en-US" sz="1600" b="1" dirty="0">
                <a:latin typeface="+mn-ea"/>
              </a:rPr>
              <a:t>三题的结论，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函数的返回类型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应定义为</a:t>
            </a:r>
            <a:r>
              <a:rPr kumimoji="1" lang="en-US" altLang="zh-CN" sz="1600" b="1" u="sng" dirty="0">
                <a:latin typeface="+mn-ea"/>
              </a:rPr>
              <a:t>__ int___</a:t>
            </a:r>
            <a:r>
              <a:rPr kumimoji="1" lang="zh-CN" altLang="en-US" sz="1600" b="1" dirty="0">
                <a:latin typeface="+mn-ea"/>
              </a:rPr>
              <a:t>最合适。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A6354462-D1B4-7CA7-3A41-7EB8715D1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79" y="2671070"/>
            <a:ext cx="1200212" cy="438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6E82C0-669A-D2EC-C955-EE5EFBDA7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3218806"/>
            <a:ext cx="3213265" cy="184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8F4A12-5107-0C71-9B58-C626A697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3938769"/>
            <a:ext cx="2279767" cy="1333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6E8F57-7005-10B7-DA5D-294BE54D6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4105293"/>
            <a:ext cx="1689187" cy="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67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、函数的单向传值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"x1="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x=5;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"x2="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 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k=15;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"k1="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fun(k);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"k2="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、为什么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的改变不会影响到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x</a:t>
            </a:r>
            <a:r>
              <a:rPr kumimoji="1" lang="zh-CN" altLang="en-US" sz="1600" b="1" dirty="0">
                <a:latin typeface="+mn-ea"/>
              </a:rPr>
              <a:t>是形式参数，而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是实际参数，二者占用的内存空间 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不同，不会互相干扰。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7071FEB-3BBE-5695-1CB6-D72CD23E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806" y="1732164"/>
            <a:ext cx="1530429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223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fun(short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long k=70000;</a:t>
            </a:r>
          </a:p>
          <a:p>
            <a:r>
              <a:rPr lang="en-US" altLang="zh-CN" sz="1600" b="1" dirty="0">
                <a:latin typeface="+mn-ea"/>
              </a:rPr>
              <a:t>    fun(k);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、运行结果（含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章的知识分析并解释运行结果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实际参数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型，而形式参数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型，调用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函数时，实际上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赋给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型会发生截断；而二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者实际占用不同内存空间，故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值仍为</a:t>
            </a:r>
            <a:r>
              <a:rPr kumimoji="1" lang="en-US" altLang="zh-CN" sz="1600" b="1" dirty="0">
                <a:latin typeface="+mn-ea"/>
              </a:rPr>
              <a:t>70000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FFDD2909-2C35-3046-C61B-8E80690C8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78" y="1648260"/>
            <a:ext cx="1409772" cy="736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CD112-9003-27E2-E1B3-7C759068E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2523482"/>
            <a:ext cx="3772094" cy="1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short fun3()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long a = 70000;</a:t>
            </a:r>
          </a:p>
          <a:p>
            <a:r>
              <a:rPr lang="en-US" altLang="zh-CN" sz="1600" b="1" dirty="0">
                <a:latin typeface="+mn-ea"/>
              </a:rPr>
              <a:t>    return a;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long d;</a:t>
            </a:r>
          </a:p>
          <a:p>
            <a:r>
              <a:rPr lang="en-US" altLang="zh-CN" sz="1600" b="1" dirty="0">
                <a:latin typeface="+mn-ea"/>
              </a:rPr>
              <a:t>    d = fun3();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、运行结果（含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章的知识分析并解释运行结果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该题中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为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型，但调用</a:t>
            </a:r>
            <a:r>
              <a:rPr kumimoji="1" lang="en-US" altLang="zh-CN" sz="1600" b="1" dirty="0">
                <a:latin typeface="+mn-ea"/>
              </a:rPr>
              <a:t>fun3()</a:t>
            </a:r>
            <a:r>
              <a:rPr kumimoji="1" lang="zh-CN" altLang="en-US" sz="1600" b="1" dirty="0">
                <a:latin typeface="+mn-ea"/>
              </a:rPr>
              <a:t>时输出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型，此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处发生截断，然后</a:t>
            </a:r>
            <a:r>
              <a:rPr kumimoji="1" lang="en-US" altLang="zh-CN" sz="1600" b="1" dirty="0">
                <a:latin typeface="+mn-ea"/>
              </a:rPr>
              <a:t>d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型，再发生</a:t>
            </a:r>
            <a:r>
              <a:rPr kumimoji="1" lang="en-US" altLang="zh-CN" sz="1600" b="1" dirty="0">
                <a:latin typeface="+mn-ea"/>
              </a:rPr>
              <a:t>short</a:t>
            </a:r>
            <a:r>
              <a:rPr kumimoji="1" lang="zh-CN" altLang="en-US" sz="1600" b="1" dirty="0">
                <a:latin typeface="+mn-ea"/>
              </a:rPr>
              <a:t>型数据赋给</a:t>
            </a:r>
            <a:r>
              <a:rPr kumimoji="1" lang="en-US" altLang="zh-CN" sz="1600" b="1" dirty="0">
                <a:latin typeface="+mn-ea"/>
              </a:rPr>
              <a:t>long</a:t>
            </a:r>
            <a:r>
              <a:rPr kumimoji="1" lang="zh-CN" altLang="en-US" sz="1600" b="1" dirty="0">
                <a:latin typeface="+mn-ea"/>
              </a:rPr>
              <a:t>型</a:t>
            </a:r>
            <a:r>
              <a:rPr kumimoji="1" lang="en-US" altLang="zh-CN" sz="1600" b="1" dirty="0">
                <a:latin typeface="+mn-ea"/>
              </a:rPr>
              <a:t>,</a:t>
            </a:r>
            <a:r>
              <a:rPr kumimoji="1" lang="zh-CN" altLang="en-US" sz="1600" b="1" dirty="0">
                <a:latin typeface="+mn-ea"/>
              </a:rPr>
              <a:t>无数据丢失。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32546E40-CD1F-B401-E0A9-851860F2C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36" y="1759843"/>
            <a:ext cx="1212912" cy="5461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73C10F-8038-AC90-ACC0-10944E457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2476495"/>
            <a:ext cx="3841947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2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fun();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//main</a:t>
            </a:r>
            <a:r>
              <a:rPr lang="zh-CN" altLang="en-US" sz="1600" b="1" dirty="0">
                <a:latin typeface="+mn-ea"/>
              </a:rPr>
              <a:t>函数，返回类型为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return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fun()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/*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"1234567-</a:t>
            </a:r>
            <a:r>
              <a:rPr kumimoji="1" lang="zh-CN" altLang="en-US" sz="1600" b="1" dirty="0">
                <a:latin typeface="+mn-ea"/>
              </a:rPr>
              <a:t>张三</a:t>
            </a:r>
            <a:r>
              <a:rPr kumimoji="1" lang="en-US" altLang="zh-CN" sz="1600" b="1" dirty="0">
                <a:latin typeface="+mn-ea"/>
              </a:rPr>
              <a:t>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fun();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函数，返回类型为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，无</a:t>
            </a:r>
            <a:r>
              <a:rPr kumimoji="1" lang="en-US" altLang="zh-CN" sz="1600" b="1" dirty="0">
                <a:latin typeface="+mn-ea"/>
              </a:rPr>
              <a:t>return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30974C9-C876-C854-5BC9-C4F48CE85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3" y="5299063"/>
            <a:ext cx="1536779" cy="4699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9DD0B3-D30B-2DB1-1B0D-B4523CABF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5435595"/>
            <a:ext cx="2114659" cy="1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64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x=10;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k=10;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k + f();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k,f</a:t>
            </a:r>
            <a:r>
              <a:rPr lang="en-US" altLang="zh-CN" sz="1600" b="1" dirty="0">
                <a:latin typeface="+mn-ea"/>
              </a:rPr>
              <a:t>();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(k, f())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(k, f(), k+2)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、编译结果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、解释报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的两行为什么错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f()</a:t>
            </a:r>
            <a:r>
              <a:rPr kumimoji="1" lang="zh-CN" altLang="en-US" sz="1600" b="1" dirty="0">
                <a:latin typeface="+mn-ea"/>
              </a:rPr>
              <a:t>无返回值，但在运算表达式中出现；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f()</a:t>
            </a:r>
            <a:r>
              <a:rPr kumimoji="1" lang="zh-CN" altLang="en-US" sz="1600" b="1" dirty="0">
                <a:latin typeface="+mn-ea"/>
              </a:rPr>
              <a:t>无返回值，但作为输出的最后一个表达式。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① 返回类型为</a:t>
            </a:r>
            <a:r>
              <a:rPr kumimoji="1" lang="en-US" altLang="zh-CN" sz="1600" b="1" dirty="0">
                <a:latin typeface="+mn-ea"/>
              </a:rPr>
              <a:t>void</a:t>
            </a:r>
            <a:r>
              <a:rPr kumimoji="1" lang="zh-CN" altLang="en-US" sz="1600" b="1" dirty="0">
                <a:latin typeface="+mn-ea"/>
              </a:rPr>
              <a:t>的函数不能出现在除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逗号</a:t>
            </a:r>
            <a:r>
              <a:rPr kumimoji="1" lang="en-US" altLang="zh-CN" sz="1600" b="1" u="sng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外的任何表达式中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② 若逗号表达式要参与其它运算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输出，则返回类型为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void</a:t>
            </a:r>
            <a:r>
              <a:rPr kumimoji="1" lang="zh-CN" altLang="en-US" sz="1600" b="1" dirty="0">
                <a:latin typeface="+mn-ea"/>
              </a:rPr>
              <a:t>的函数不能做为第</a:t>
            </a:r>
            <a:r>
              <a:rPr kumimoji="1" lang="en-US" altLang="zh-CN" sz="1600" b="1" u="sng" dirty="0">
                <a:latin typeface="+mn-ea"/>
              </a:rPr>
              <a:t>__n__</a:t>
            </a:r>
            <a:r>
              <a:rPr kumimoji="1" lang="zh-CN" altLang="en-US" sz="1600" b="1" dirty="0">
                <a:latin typeface="+mn-ea"/>
              </a:rPr>
              <a:t>个表达式出现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假设逗号表达式有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个表达式组成，此处填</a:t>
            </a:r>
            <a:r>
              <a:rPr kumimoji="1" lang="en-US" altLang="zh-CN" sz="1600" b="1" dirty="0">
                <a:latin typeface="+mn-ea"/>
              </a:rPr>
              <a:t>1~n)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EB407E-494D-2201-730D-BE33870EC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1860996"/>
            <a:ext cx="5010407" cy="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0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if (x&gt;10) {</a:t>
            </a:r>
          </a:p>
          <a:p>
            <a:r>
              <a:rPr lang="en-US" altLang="zh-CN" sz="1600" b="1" dirty="0">
                <a:latin typeface="+mn-ea"/>
              </a:rPr>
              <a:t>        if (x&gt;20)</a:t>
            </a:r>
          </a:p>
          <a:p>
            <a:r>
              <a:rPr lang="en-US" altLang="zh-CN" sz="1600" b="1" dirty="0">
                <a:latin typeface="+mn-ea"/>
              </a:rPr>
              <a:t>            return 1;</a:t>
            </a:r>
          </a:p>
          <a:p>
            <a:r>
              <a:rPr lang="en-US" altLang="zh-CN" sz="1600" b="1" dirty="0">
                <a:latin typeface="+mn-ea"/>
              </a:rPr>
              <a:t>        }</a:t>
            </a:r>
          </a:p>
          <a:p>
            <a:r>
              <a:rPr lang="en-US" altLang="zh-CN" sz="1600" b="1" dirty="0">
                <a:latin typeface="+mn-ea"/>
              </a:rPr>
              <a:t>    else</a:t>
            </a:r>
          </a:p>
          <a:p>
            <a:r>
              <a:rPr lang="en-US" altLang="zh-CN" sz="1600" b="1" dirty="0">
                <a:latin typeface="+mn-ea"/>
              </a:rPr>
              <a:t>    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fun(5) 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fun(15)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fun(25)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的含义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多个</a:t>
            </a:r>
            <a:r>
              <a:rPr kumimoji="1" lang="en-US" altLang="zh-CN" sz="1600" b="1" dirty="0">
                <a:latin typeface="+mn-ea"/>
              </a:rPr>
              <a:t>return</a:t>
            </a:r>
            <a:r>
              <a:rPr kumimoji="1" lang="zh-CN" altLang="en-US" sz="1600" b="1" dirty="0">
                <a:latin typeface="+mn-ea"/>
              </a:rPr>
              <a:t>语句中只执行其中的一个，执行后函数调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用结束。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、后三行输出中哪行不可信？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第二行。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88197152-614F-D627-6BE8-DD96E763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44" y="1412397"/>
            <a:ext cx="1295467" cy="9144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E2433D-9427-E95F-F935-87969492E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367" y="2357959"/>
            <a:ext cx="2933851" cy="19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9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if (x&gt;1)</a:t>
            </a:r>
          </a:p>
          <a:p>
            <a:r>
              <a:rPr lang="en-US" altLang="zh-CN" sz="1600" b="1" dirty="0">
                <a:latin typeface="+mn-ea"/>
              </a:rPr>
              <a:t>        return 1;</a:t>
            </a:r>
          </a:p>
          <a:p>
            <a:r>
              <a:rPr lang="en-US" altLang="zh-CN" sz="1600" b="1" dirty="0">
                <a:latin typeface="+mn-ea"/>
              </a:rPr>
              <a:t>    else if (x&lt;=1)</a:t>
            </a:r>
          </a:p>
          <a:p>
            <a:r>
              <a:rPr lang="en-US" altLang="zh-CN" sz="1600" b="1" dirty="0">
                <a:latin typeface="+mn-ea"/>
              </a:rPr>
              <a:t>        return 0;</a:t>
            </a:r>
          </a:p>
          <a:p>
            <a:r>
              <a:rPr lang="en-US" altLang="zh-CN" sz="1600" b="1" dirty="0">
                <a:latin typeface="+mn-ea"/>
              </a:rPr>
              <a:t>}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if+else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if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已覆盖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型的全部表示范围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fun(0) 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fun(2)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的含义（编译器是如何理解</a:t>
            </a:r>
            <a:r>
              <a:rPr kumimoji="1" lang="en-US" altLang="zh-CN" sz="1600" b="1" dirty="0">
                <a:latin typeface="+mn-ea"/>
              </a:rPr>
              <a:t>fun</a:t>
            </a:r>
            <a:r>
              <a:rPr kumimoji="1" lang="zh-CN" altLang="en-US" sz="1600" b="1" dirty="0">
                <a:latin typeface="+mn-ea"/>
              </a:rPr>
              <a:t>的逻辑的）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分支或循环语句中</a:t>
            </a:r>
            <a:r>
              <a:rPr kumimoji="1" lang="en-US" altLang="zh-CN" sz="1600" b="1" dirty="0">
                <a:latin typeface="+mn-ea"/>
              </a:rPr>
              <a:t>return</a:t>
            </a:r>
            <a:r>
              <a:rPr kumimoji="1" lang="zh-CN" altLang="en-US" sz="1600" b="1" dirty="0">
                <a:latin typeface="+mn-ea"/>
              </a:rPr>
              <a:t>未覆盖所有分支或出口，即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编译器理解</a:t>
            </a:r>
            <a:r>
              <a:rPr kumimoji="1" lang="en-US" altLang="zh-CN" sz="1600" b="1" dirty="0">
                <a:latin typeface="+mn-ea"/>
              </a:rPr>
              <a:t>x&lt;=1</a:t>
            </a:r>
            <a:r>
              <a:rPr kumimoji="1" lang="zh-CN" altLang="en-US" sz="1600" b="1" dirty="0">
                <a:latin typeface="+mn-ea"/>
              </a:rPr>
              <a:t>是一种情况，仍需判断该情况不成立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else</a:t>
            </a:r>
            <a:r>
              <a:rPr kumimoji="1" lang="zh-CN" altLang="en-US" sz="1600" b="1" dirty="0">
                <a:latin typeface="+mn-ea"/>
              </a:rPr>
              <a:t>，编译器不知道</a:t>
            </a:r>
            <a:r>
              <a:rPr kumimoji="1" lang="en-US" altLang="zh-CN" sz="1600" b="1" dirty="0">
                <a:latin typeface="+mn-ea"/>
              </a:rPr>
              <a:t>x&gt;1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x&lt;=1</a:t>
            </a:r>
            <a:r>
              <a:rPr kumimoji="1" lang="zh-CN" altLang="en-US" sz="1600" b="1" dirty="0">
                <a:latin typeface="+mn-ea"/>
              </a:rPr>
              <a:t>就覆盖了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的取值。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C4237C4-1BAE-4DCB-698D-69264734B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33" y="1412856"/>
            <a:ext cx="2057506" cy="7175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2BB2CD-A05D-918B-9503-33D2324C9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35" y="2219324"/>
            <a:ext cx="2952902" cy="1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01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long fun(void)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0L;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long k;</a:t>
            </a:r>
          </a:p>
          <a:p>
            <a:r>
              <a:rPr lang="en-US" altLang="zh-CN" sz="1600" b="1" dirty="0">
                <a:latin typeface="+mn-ea"/>
              </a:rPr>
              <a:t>    k =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long fun(void)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"1234567-</a:t>
            </a:r>
            <a:r>
              <a:rPr kumimoji="1" lang="zh-CN" altLang="en-US" sz="1600" b="1" dirty="0">
                <a:latin typeface="+mn-ea"/>
              </a:rPr>
              <a:t>张三</a:t>
            </a:r>
            <a:r>
              <a:rPr kumimoji="1" lang="en-US" altLang="zh-CN" sz="1600" b="1" dirty="0">
                <a:latin typeface="+mn-ea"/>
              </a:rPr>
              <a:t>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0L;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long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k = 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long</a:t>
            </a:r>
            <a:r>
              <a:rPr kumimoji="1" lang="en-US" altLang="zh-CN" sz="1600" b="1" dirty="0">
                <a:latin typeface="+mn-ea"/>
              </a:rPr>
              <a:t> fun();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1C4881-8E75-48E5-955D-1CA09F714532}"/>
              </a:ext>
            </a:extLst>
          </p:cNvPr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结论：函数调用时，</a:t>
            </a:r>
            <a:r>
              <a:rPr lang="en-US" altLang="zh-CN" sz="2400" b="1" u="sng" dirty="0">
                <a:latin typeface="+mn-ea"/>
              </a:rPr>
              <a:t>_</a:t>
            </a:r>
            <a:r>
              <a:rPr lang="zh-CN" altLang="en-US" sz="2400" b="1" u="sng" dirty="0">
                <a:latin typeface="+mn-ea"/>
              </a:rPr>
              <a:t>不能</a:t>
            </a:r>
            <a:r>
              <a:rPr lang="en-US" altLang="zh-CN" sz="2400" b="1" u="sng" dirty="0">
                <a:latin typeface="+mn-ea"/>
              </a:rPr>
              <a:t>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写返回类型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EBB11982-DE13-A599-4533-5D99B19B4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62" y="5102203"/>
            <a:ext cx="1587582" cy="4318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7C1B84-FEC0-B65D-03DC-055C73418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035" y="5195984"/>
            <a:ext cx="1822544" cy="1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29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fun(void)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k;</a:t>
            </a:r>
          </a:p>
          <a:p>
            <a:r>
              <a:rPr lang="en-US" altLang="zh-CN" sz="1600" b="1" dirty="0">
                <a:latin typeface="+mn-ea"/>
              </a:rPr>
              <a:t>    k =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fun(void)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k;</a:t>
            </a:r>
          </a:p>
          <a:p>
            <a:r>
              <a:rPr lang="en-US" altLang="zh-CN" sz="1600" b="1" dirty="0">
                <a:latin typeface="+mn-ea"/>
              </a:rPr>
              <a:t>    k = fun(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void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1C4881-8E75-48E5-955D-1CA09F714532}"/>
              </a:ext>
            </a:extLst>
          </p:cNvPr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结论：无参函数调用时，参数位置</a:t>
            </a:r>
            <a:r>
              <a:rPr lang="en-US" altLang="zh-CN" sz="2400" b="1" u="sng" dirty="0">
                <a:latin typeface="+mn-ea"/>
              </a:rPr>
              <a:t>_</a:t>
            </a:r>
            <a:r>
              <a:rPr lang="zh-CN" altLang="en-US" sz="2400" b="1" u="sng" dirty="0">
                <a:latin typeface="+mn-ea"/>
              </a:rPr>
              <a:t>不能</a:t>
            </a:r>
            <a:r>
              <a:rPr lang="en-US" altLang="zh-CN" sz="2400" b="1" u="sng" dirty="0">
                <a:latin typeface="+mn-ea"/>
              </a:rPr>
              <a:t>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</a:t>
            </a:r>
            <a:r>
              <a:rPr lang="en-US" altLang="zh-CN" sz="2400" b="1" dirty="0">
                <a:latin typeface="+mn-ea"/>
              </a:rPr>
              <a:t>void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144A10B-990E-7C1F-1DD2-8FA39AD7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37" y="5226830"/>
            <a:ext cx="1625684" cy="425472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259B4AAC-B06E-A36A-EB62-24790D2E8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758" y="5156976"/>
            <a:ext cx="3143412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k, x=10, y=15;</a:t>
            </a:r>
          </a:p>
          <a:p>
            <a:r>
              <a:rPr lang="en-US" altLang="zh-CN" sz="1600" b="1" dirty="0">
                <a:latin typeface="+mn-ea"/>
              </a:rPr>
              <a:t>    k = fun(x, y);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k, x=10, y=15;</a:t>
            </a:r>
          </a:p>
          <a:p>
            <a:r>
              <a:rPr lang="en-US" altLang="zh-CN" sz="1600" b="1" dirty="0">
                <a:latin typeface="+mn-ea"/>
              </a:rPr>
              <a:t>    k = fun(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x,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y);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1C4881-8E75-48E5-955D-1CA09F714532}"/>
              </a:ext>
            </a:extLst>
          </p:cNvPr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结论：有参函数调用时，实参</a:t>
            </a:r>
            <a:r>
              <a:rPr lang="en-US" altLang="zh-CN" sz="2400" b="1" u="sng" dirty="0">
                <a:latin typeface="+mn-ea"/>
              </a:rPr>
              <a:t>_</a:t>
            </a:r>
            <a:r>
              <a:rPr lang="zh-CN" altLang="en-US" sz="2400" b="1" u="sng" dirty="0">
                <a:latin typeface="+mn-ea"/>
              </a:rPr>
              <a:t>不能</a:t>
            </a:r>
            <a:r>
              <a:rPr lang="en-US" altLang="zh-CN" sz="2400" b="1" u="sng" dirty="0">
                <a:latin typeface="+mn-ea"/>
              </a:rPr>
              <a:t>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写类型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BD3EC0E-CB6D-B0EF-D1B5-B004BA5C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3" y="5259487"/>
            <a:ext cx="1625684" cy="4254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BEF88A-D993-2B21-5B96-217E84105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78" y="5570479"/>
            <a:ext cx="1759040" cy="2984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AAEFFD-9437-7D30-8A68-DEFF474B1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78" y="4843714"/>
            <a:ext cx="2565532" cy="292115"/>
          </a:xfrm>
          <a:prstGeom prst="rect">
            <a:avLst/>
          </a:prstGeom>
        </p:spPr>
      </p:pic>
      <p:pic>
        <p:nvPicPr>
          <p:cNvPr id="12" name="图片 11" descr="电脑屏幕的照片&#10;&#10;中度可信度描述已自动生成">
            <a:extLst>
              <a:ext uri="{FF2B5EF4-FFF2-40B4-BE49-F238E27FC236}">
                <a16:creationId xmlns:a16="http://schemas.microsoft.com/office/drawing/2014/main" id="{AA89B6D6-8315-0290-3E47-8FE8F582E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678" y="5174891"/>
            <a:ext cx="2533780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"y=" &lt;&lt; 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x=10, y=15;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 fun(int x, int y);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思考题：为什么本程序不报错但也无输出？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该代码中</a:t>
            </a:r>
            <a:r>
              <a:rPr lang="en-US" altLang="zh-CN" sz="1600" b="1" dirty="0">
                <a:latin typeface="+mn-ea"/>
              </a:rPr>
              <a:t>int fun(int x, int y);</a:t>
            </a:r>
            <a:r>
              <a:rPr lang="zh-CN" altLang="en-US" sz="1600" b="1" dirty="0">
                <a:latin typeface="+mn-ea"/>
              </a:rPr>
              <a:t>并没有达到调用函数的效果。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CB904-30F2-8C02-457D-2988360C1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1748504"/>
            <a:ext cx="2254366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8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x = 10, y = 15;</a:t>
            </a:r>
          </a:p>
          <a:p>
            <a:r>
              <a:rPr lang="en-US" altLang="zh-CN" sz="1200" b="1" dirty="0">
                <a:latin typeface="+mn-ea"/>
              </a:rPr>
              <a:t>    fun(x, y);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 fun(int x, int y);</a:t>
            </a:r>
          </a:p>
          <a:p>
            <a:r>
              <a:rPr lang="en-US" altLang="zh-CN" sz="1200" b="1" dirty="0">
                <a:latin typeface="+mn-ea"/>
              </a:rPr>
              <a:t>void f()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fun(10, 15);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fun(int x, int y)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"1234567-</a:t>
            </a:r>
            <a:r>
              <a:rPr lang="zh-CN" altLang="en-US" sz="1200" b="1" dirty="0">
                <a:latin typeface="+mn-ea"/>
              </a:rPr>
              <a:t>张三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"x=" &lt;&lt; x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"y=" &lt;&lt; y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int fun(int x, int y);</a:t>
            </a:r>
          </a:p>
          <a:p>
            <a:r>
              <a:rPr lang="en-US" altLang="zh-CN" sz="1200" b="1" dirty="0">
                <a:latin typeface="+mn-ea"/>
              </a:rPr>
              <a:t>    int x = 10, y = 15;</a:t>
            </a:r>
          </a:p>
          <a:p>
            <a:r>
              <a:rPr lang="en-US" altLang="zh-CN" sz="1200" b="1" dirty="0">
                <a:latin typeface="+mn-ea"/>
              </a:rPr>
              <a:t>    fun(x, y);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void f()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fun(10, 15);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fun(int x, int y)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"1234567-</a:t>
            </a:r>
            <a:r>
              <a:rPr lang="zh-CN" altLang="en-US" sz="1200" b="1" dirty="0">
                <a:latin typeface="+mn-ea"/>
              </a:rPr>
              <a:t>张三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"x=" &lt;&lt; x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"y=" &lt;&lt; y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6DC964-B253-4081-B286-AB310AB7A587}"/>
              </a:ext>
            </a:extLst>
          </p:cNvPr>
          <p:cNvSpPr/>
          <p:nvPr/>
        </p:nvSpPr>
        <p:spPr bwMode="auto">
          <a:xfrm>
            <a:off x="592114" y="5426242"/>
            <a:ext cx="10247336" cy="1107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结论：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、函数声明如果放在函数外，则对哪些有效函数？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</a:t>
            </a:r>
            <a:r>
              <a:rPr lang="zh-CN" altLang="en-US" sz="1600" b="1" dirty="0">
                <a:latin typeface="+mn-ea"/>
              </a:rPr>
              <a:t>对声明后面的所有函数均适用。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2</a:t>
            </a:r>
            <a:r>
              <a:rPr lang="zh-CN" altLang="en-US" sz="1600" b="1" dirty="0">
                <a:latin typeface="+mn-ea"/>
              </a:rPr>
              <a:t>、函数声明如果放在函数内，则对哪个函数有效？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</a:t>
            </a:r>
            <a:r>
              <a:rPr lang="zh-CN" altLang="en-US" sz="1600" b="1" dirty="0">
                <a:latin typeface="+mn-ea"/>
              </a:rPr>
              <a:t>只对本函数有效。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2A55FF-FEF5-910F-F4AC-067E68773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19" y="5088614"/>
            <a:ext cx="2006703" cy="1587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D5358A-2B60-74F1-2086-2F75D14E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86" y="5066193"/>
            <a:ext cx="2006703" cy="1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3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0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本次作业的答案，除特别提示外，上课全讲过，课件上都有</a:t>
            </a:r>
            <a:r>
              <a:rPr lang="en-US" altLang="zh-CN" sz="2800" b="1" dirty="0">
                <a:latin typeface="+mn-ea"/>
              </a:rPr>
              <a:t>!!!</a:t>
            </a:r>
          </a:p>
          <a:p>
            <a:pPr algn="l"/>
            <a:r>
              <a:rPr lang="zh-CN" altLang="en-US" sz="2800" b="1" dirty="0">
                <a:latin typeface="+mn-ea"/>
              </a:rPr>
              <a:t>★ 作业本质就是对上课内容及课件的</a:t>
            </a:r>
            <a:r>
              <a:rPr lang="en-US" altLang="zh-CN" sz="2800" b="1" dirty="0">
                <a:latin typeface="+mn-ea"/>
              </a:rPr>
              <a:t>review(</a:t>
            </a:r>
            <a:r>
              <a:rPr lang="zh-CN" altLang="en-US" sz="2800" b="1" dirty="0">
                <a:latin typeface="+mn-ea"/>
              </a:rPr>
              <a:t>因为读懂程序的逻辑很重要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latin typeface="+mn-ea"/>
              </a:rPr>
              <a:t>★ 对上课接受程度较好的同学，可能有点重复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多余，但还得做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的不写函数返回类型时的差异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fun()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("1234567-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张三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\n");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/*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特别说明：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1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、如果输出维持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"1234567-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张三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不变，得分为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2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、如果学号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姓名有错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非其他同学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，得分为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、如果是别人的学号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姓名，按抄袭论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4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、后续有改学号姓名的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，要求相同，不再重复说明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*/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、将左侧程序</a:t>
            </a:r>
            <a:r>
              <a:rPr kumimoji="1" lang="zh-CN" altLang="en-US" sz="1600" b="1" dirty="0">
                <a:latin typeface="+mn-ea"/>
              </a:rPr>
              <a:t>贴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后缀的</a:t>
            </a:r>
            <a:r>
              <a:rPr kumimoji="1" lang="zh-CN" altLang="en-US" sz="1600" b="1" dirty="0">
                <a:latin typeface="+mn-ea"/>
              </a:rPr>
              <a:t>源程序中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、将左侧程序贴到</a:t>
            </a:r>
            <a:r>
              <a:rPr kumimoji="1" lang="en-US" altLang="zh-CN" sz="1600" b="1" dirty="0">
                <a:latin typeface="+mn-ea"/>
              </a:rPr>
              <a:t>.</a:t>
            </a:r>
            <a:r>
              <a:rPr kumimoji="1" lang="en-US" altLang="zh-CN" sz="1600" b="1" dirty="0" err="1">
                <a:latin typeface="+mn-ea"/>
              </a:rPr>
              <a:t>cpp</a:t>
            </a:r>
            <a:r>
              <a:rPr kumimoji="1" lang="zh-CN" altLang="en-US" sz="1600" b="1" dirty="0">
                <a:latin typeface="+mn-ea"/>
              </a:rPr>
              <a:t>后缀的源程序中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如果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程序不写函数的返回类型，则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默认为</a:t>
            </a:r>
            <a:r>
              <a:rPr kumimoji="1" lang="en-US" altLang="zh-CN" sz="1600" b="1" u="sng" dirty="0">
                <a:latin typeface="+mn-ea"/>
              </a:rPr>
              <a:t>int_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如果</a:t>
            </a:r>
            <a:r>
              <a:rPr kumimoji="1" lang="en-US" altLang="zh-CN" sz="1600" b="1" dirty="0">
                <a:latin typeface="+mn-ea"/>
              </a:rPr>
              <a:t>C++</a:t>
            </a:r>
            <a:r>
              <a:rPr kumimoji="1" lang="zh-CN" altLang="en-US" sz="1600" b="1" dirty="0">
                <a:latin typeface="+mn-ea"/>
              </a:rPr>
              <a:t>程序不写函数的返回类型，则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错误</a:t>
            </a:r>
            <a:r>
              <a:rPr kumimoji="1" lang="en-US" altLang="zh-CN" sz="1600" b="1" u="sng" dirty="0">
                <a:latin typeface="+mn-ea"/>
              </a:rPr>
              <a:t>_</a:t>
            </a:r>
          </a:p>
        </p:txBody>
      </p: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DBA1BD62-89F5-0118-C977-3A167FFFD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25" y="1770733"/>
            <a:ext cx="2302308" cy="6458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033AF94-AD1E-89E8-6339-2F100AB4E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29" y="3238490"/>
            <a:ext cx="3860998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的不写函数返回类型时的差异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</a:t>
            </a:r>
            <a:r>
              <a:rPr lang="en-US" altLang="zh-CN" sz="1600" b="1" dirty="0" err="1">
                <a:latin typeface="+mn-ea"/>
              </a:rPr>
              <a:t>lf</a:t>
            </a:r>
            <a:r>
              <a:rPr lang="en-US" altLang="zh-CN" sz="1600" b="1" dirty="0">
                <a:latin typeface="+mn-ea"/>
              </a:rPr>
              <a:t>\n", sqrt(2));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将左侧</a:t>
            </a:r>
            <a:r>
              <a:rPr kumimoji="1" lang="zh-CN" altLang="en-US" sz="1600" b="1" dirty="0">
                <a:latin typeface="+mn-ea"/>
              </a:rPr>
              <a:t>的两个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程序</a:t>
            </a:r>
            <a:r>
              <a:rPr kumimoji="1" lang="zh-CN" altLang="en-US" sz="1600" b="1" dirty="0">
                <a:latin typeface="+mn-ea"/>
              </a:rPr>
              <a:t>贴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后缀的</a:t>
            </a:r>
            <a:r>
              <a:rPr kumimoji="1" lang="zh-CN" altLang="en-US" sz="1600" b="1" dirty="0">
                <a:latin typeface="+mn-ea"/>
              </a:rPr>
              <a:t>源程序中编译运行，分析为什么结果不同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上面的结果有错，因为没有包含</a:t>
            </a:r>
            <a:r>
              <a:rPr kumimoji="1" lang="en-US" altLang="zh-CN" sz="1600" b="1" dirty="0">
                <a:latin typeface="+mn-ea"/>
              </a:rPr>
              <a:t>&lt;</a:t>
            </a:r>
            <a:r>
              <a:rPr kumimoji="1" lang="en-US" altLang="zh-CN" sz="1600" b="1" dirty="0" err="1">
                <a:latin typeface="+mn-ea"/>
              </a:rPr>
              <a:t>math.h</a:t>
            </a:r>
            <a:r>
              <a:rPr kumimoji="1" lang="en-US" altLang="zh-CN" sz="1600" b="1" dirty="0">
                <a:latin typeface="+mn-ea"/>
              </a:rPr>
              <a:t>&gt;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sin</a:t>
            </a:r>
            <a:r>
              <a:rPr kumimoji="1" lang="zh-CN" altLang="en-US" sz="1600" b="1" dirty="0">
                <a:latin typeface="+mn-ea"/>
              </a:rPr>
              <a:t>默认返回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D71480-B1AA-4DA2-B661-29F8822FFC36}"/>
              </a:ext>
            </a:extLst>
          </p:cNvPr>
          <p:cNvSpPr/>
          <p:nvPr/>
        </p:nvSpPr>
        <p:spPr bwMode="auto">
          <a:xfrm>
            <a:off x="592114" y="3845407"/>
            <a:ext cx="4941912" cy="2688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#include &lt;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math.h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&gt;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</a:t>
            </a:r>
            <a:r>
              <a:rPr lang="en-US" altLang="zh-CN" sz="1600" b="1" dirty="0" err="1">
                <a:latin typeface="+mn-ea"/>
              </a:rPr>
              <a:t>lf</a:t>
            </a:r>
            <a:r>
              <a:rPr lang="en-US" altLang="zh-CN" sz="1600" b="1" dirty="0">
                <a:latin typeface="+mn-ea"/>
              </a:rPr>
              <a:t>\n", sqrt(2));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7B921C09-C64D-5D4B-4A75-20E480EC2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51" y="1746692"/>
            <a:ext cx="1187511" cy="4254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EA98D7-F4DC-0523-1457-DA64C2D38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14" y="3193872"/>
            <a:ext cx="5734345" cy="279414"/>
          </a:xfrm>
          <a:prstGeom prst="rect">
            <a:avLst/>
          </a:prstGeom>
        </p:spPr>
      </p:pic>
      <p:pic>
        <p:nvPicPr>
          <p:cNvPr id="10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0AFB2CCB-81F2-A23A-8B6A-DEEE082EE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51" y="4263207"/>
            <a:ext cx="965250" cy="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97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DB925D-5E74-62FD-C7AD-E36444DB1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2853866"/>
            <a:ext cx="3867349" cy="203210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BDEDEEE4-687E-476C-9747-B2BD59DD5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4592392"/>
            <a:ext cx="2508379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422C35-6965-B077-B165-72366FAE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2818104"/>
            <a:ext cx="2095608" cy="412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46DD4E-BEDF-9006-9667-5E314AEDD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3449317"/>
            <a:ext cx="3245017" cy="177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791F0D-ACE2-3B70-6C31-529DF04B6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4797388"/>
            <a:ext cx="4064209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39782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3807</Words>
  <Application>Microsoft Office PowerPoint</Application>
  <PresentationFormat>宽屏</PresentationFormat>
  <Paragraphs>615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等线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226</cp:revision>
  <dcterms:created xsi:type="dcterms:W3CDTF">2020-08-13T13:39:53Z</dcterms:created>
  <dcterms:modified xsi:type="dcterms:W3CDTF">2024-04-04T13:38:40Z</dcterms:modified>
</cp:coreProperties>
</file>