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838" r:id="rId2"/>
    <p:sldId id="1014" r:id="rId3"/>
    <p:sldId id="1015" r:id="rId4"/>
    <p:sldId id="1016" r:id="rId5"/>
    <p:sldId id="1017" r:id="rId6"/>
    <p:sldId id="814" r:id="rId7"/>
    <p:sldId id="1018" r:id="rId8"/>
    <p:sldId id="1019" r:id="rId9"/>
    <p:sldId id="1020" r:id="rId10"/>
    <p:sldId id="815" r:id="rId11"/>
    <p:sldId id="1021" r:id="rId12"/>
    <p:sldId id="1022" r:id="rId13"/>
    <p:sldId id="102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03091-53AD-4B9B-A242-4F9D9808D773}" v="32" dt="2024-05-19T04:13:33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BFE03091-53AD-4B9B-A242-4F9D9808D773}"/>
    <pc:docChg chg="addSld delSld modSld sldOrd">
      <pc:chgData name="Jason Tinuvile" userId="8beec5a487bb6207" providerId="LiveId" clId="{BFE03091-53AD-4B9B-A242-4F9D9808D773}" dt="2024-05-19T04:13:46.019" v="111" actId="20577"/>
      <pc:docMkLst>
        <pc:docMk/>
      </pc:docMkLst>
      <pc:sldChg chg="modSp add mod">
        <pc:chgData name="Jason Tinuvile" userId="8beec5a487bb6207" providerId="LiveId" clId="{BFE03091-53AD-4B9B-A242-4F9D9808D773}" dt="2024-05-19T03:45:09.957" v="13" actId="14100"/>
        <pc:sldMkLst>
          <pc:docMk/>
          <pc:sldMk cId="2869642374" sldId="1015"/>
        </pc:sldMkLst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3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2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3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3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38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39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40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41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42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43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44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4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4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4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48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49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51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52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5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5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5:09.957" v="13" actId="14100"/>
          <ac:spMkLst>
            <pc:docMk/>
            <pc:sldMk cId="2869642374" sldId="1015"/>
            <ac:spMk id="57" creationId="{00000000-0000-0000-0000-000000000000}"/>
          </ac:spMkLst>
        </pc:spChg>
        <pc:grpChg chg="mod">
          <ac:chgData name="Jason Tinuvile" userId="8beec5a487bb6207" providerId="LiveId" clId="{BFE03091-53AD-4B9B-A242-4F9D9808D773}" dt="2024-05-19T03:45:09.957" v="13" actId="14100"/>
          <ac:grpSpMkLst>
            <pc:docMk/>
            <pc:sldMk cId="2869642374" sldId="1015"/>
            <ac:grpSpMk id="4" creationId="{FD2FBCD4-A75E-4C4E-8B70-0255A443D8CA}"/>
          </ac:grpSpMkLst>
        </pc:grpChg>
        <pc:grpChg chg="mod">
          <ac:chgData name="Jason Tinuvile" userId="8beec5a487bb6207" providerId="LiveId" clId="{BFE03091-53AD-4B9B-A242-4F9D9808D773}" dt="2024-05-19T03:45:09.957" v="13" actId="14100"/>
          <ac:grpSpMkLst>
            <pc:docMk/>
            <pc:sldMk cId="2869642374" sldId="1015"/>
            <ac:grpSpMk id="6" creationId="{37685B63-B695-4C6D-8BF5-D9F923CD25A3}"/>
          </ac:grpSpMkLst>
        </pc:grpChg>
        <pc:grpChg chg="mod">
          <ac:chgData name="Jason Tinuvile" userId="8beec5a487bb6207" providerId="LiveId" clId="{BFE03091-53AD-4B9B-A242-4F9D9808D773}" dt="2024-05-19T03:45:09.957" v="13" actId="14100"/>
          <ac:grpSpMkLst>
            <pc:docMk/>
            <pc:sldMk cId="2869642374" sldId="1015"/>
            <ac:grpSpMk id="7" creationId="{411511B1-C29A-4DA4-8185-FF265688B8EA}"/>
          </ac:grpSpMkLst>
        </pc:grpChg>
        <pc:grpChg chg="mod">
          <ac:chgData name="Jason Tinuvile" userId="8beec5a487bb6207" providerId="LiveId" clId="{BFE03091-53AD-4B9B-A242-4F9D9808D773}" dt="2024-05-19T03:45:09.957" v="13" actId="14100"/>
          <ac:grpSpMkLst>
            <pc:docMk/>
            <pc:sldMk cId="2869642374" sldId="1015"/>
            <ac:grpSpMk id="28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5:09.957" v="13" actId="14100"/>
          <ac:grpSpMkLst>
            <pc:docMk/>
            <pc:sldMk cId="2869642374" sldId="1015"/>
            <ac:grpSpMk id="29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5:09.957" v="13" actId="14100"/>
          <ac:grpSpMkLst>
            <pc:docMk/>
            <pc:sldMk cId="2869642374" sldId="1015"/>
            <ac:grpSpMk id="30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5:09.957" v="13" actId="14100"/>
          <ac:grpSpMkLst>
            <pc:docMk/>
            <pc:sldMk cId="2869642374" sldId="1015"/>
            <ac:grpSpMk id="31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5:09.957" v="13" actId="14100"/>
          <ac:grpSpMkLst>
            <pc:docMk/>
            <pc:sldMk cId="2869642374" sldId="1015"/>
            <ac:grpSpMk id="33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5:09.957" v="13" actId="14100"/>
          <ac:grpSpMkLst>
            <pc:docMk/>
            <pc:sldMk cId="2869642374" sldId="1015"/>
            <ac:grpSpMk id="34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5:09.957" v="13" actId="14100"/>
          <ac:grpSpMkLst>
            <pc:docMk/>
            <pc:sldMk cId="2869642374" sldId="1015"/>
            <ac:grpSpMk id="35" creationId="{00000000-0000-0000-0000-000000000000}"/>
          </ac:grpSpMkLst>
        </pc:grpChg>
        <pc:cxnChg chg="mod">
          <ac:chgData name="Jason Tinuvile" userId="8beec5a487bb6207" providerId="LiveId" clId="{BFE03091-53AD-4B9B-A242-4F9D9808D773}" dt="2024-05-19T03:45:09.957" v="13" actId="14100"/>
          <ac:cxnSpMkLst>
            <pc:docMk/>
            <pc:sldMk cId="2869642374" sldId="1015"/>
            <ac:cxnSpMk id="50" creationId="{00000000-0000-0000-0000-000000000000}"/>
          </ac:cxnSpMkLst>
        </pc:cxnChg>
        <pc:cxnChg chg="mod">
          <ac:chgData name="Jason Tinuvile" userId="8beec5a487bb6207" providerId="LiveId" clId="{BFE03091-53AD-4B9B-A242-4F9D9808D773}" dt="2024-05-19T03:45:09.957" v="13" actId="14100"/>
          <ac:cxnSpMkLst>
            <pc:docMk/>
            <pc:sldMk cId="2869642374" sldId="1015"/>
            <ac:cxnSpMk id="59" creationId="{00000000-0000-0000-0000-000000000000}"/>
          </ac:cxnSpMkLst>
        </pc:cxnChg>
      </pc:sldChg>
      <pc:sldChg chg="modSp add mod">
        <pc:chgData name="Jason Tinuvile" userId="8beec5a487bb6207" providerId="LiveId" clId="{BFE03091-53AD-4B9B-A242-4F9D9808D773}" dt="2024-05-19T03:48:07.173" v="30" actId="1076"/>
        <pc:sldMkLst>
          <pc:docMk/>
          <pc:sldMk cId="2986805678" sldId="1016"/>
        </pc:sldMkLst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3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2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3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3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38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39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40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41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42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43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44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4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4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4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48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49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51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52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5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5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07.173" v="30" actId="1076"/>
          <ac:spMkLst>
            <pc:docMk/>
            <pc:sldMk cId="2986805678" sldId="1016"/>
            <ac:spMk id="57" creationId="{00000000-0000-0000-0000-000000000000}"/>
          </ac:spMkLst>
        </pc:spChg>
        <pc:grpChg chg="mod">
          <ac:chgData name="Jason Tinuvile" userId="8beec5a487bb6207" providerId="LiveId" clId="{BFE03091-53AD-4B9B-A242-4F9D9808D773}" dt="2024-05-19T03:48:07.173" v="30" actId="1076"/>
          <ac:grpSpMkLst>
            <pc:docMk/>
            <pc:sldMk cId="2986805678" sldId="1016"/>
            <ac:grpSpMk id="4" creationId="{FD2FBCD4-A75E-4C4E-8B70-0255A443D8CA}"/>
          </ac:grpSpMkLst>
        </pc:grpChg>
        <pc:grpChg chg="mod">
          <ac:chgData name="Jason Tinuvile" userId="8beec5a487bb6207" providerId="LiveId" clId="{BFE03091-53AD-4B9B-A242-4F9D9808D773}" dt="2024-05-19T03:48:07.173" v="30" actId="1076"/>
          <ac:grpSpMkLst>
            <pc:docMk/>
            <pc:sldMk cId="2986805678" sldId="1016"/>
            <ac:grpSpMk id="6" creationId="{37685B63-B695-4C6D-8BF5-D9F923CD25A3}"/>
          </ac:grpSpMkLst>
        </pc:grpChg>
        <pc:grpChg chg="mod">
          <ac:chgData name="Jason Tinuvile" userId="8beec5a487bb6207" providerId="LiveId" clId="{BFE03091-53AD-4B9B-A242-4F9D9808D773}" dt="2024-05-19T03:48:07.173" v="30" actId="1076"/>
          <ac:grpSpMkLst>
            <pc:docMk/>
            <pc:sldMk cId="2986805678" sldId="1016"/>
            <ac:grpSpMk id="7" creationId="{411511B1-C29A-4DA4-8185-FF265688B8EA}"/>
          </ac:grpSpMkLst>
        </pc:grpChg>
        <pc:grpChg chg="mod">
          <ac:chgData name="Jason Tinuvile" userId="8beec5a487bb6207" providerId="LiveId" clId="{BFE03091-53AD-4B9B-A242-4F9D9808D773}" dt="2024-05-19T03:48:07.173" v="30" actId="1076"/>
          <ac:grpSpMkLst>
            <pc:docMk/>
            <pc:sldMk cId="2986805678" sldId="1016"/>
            <ac:grpSpMk id="28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07.173" v="30" actId="1076"/>
          <ac:grpSpMkLst>
            <pc:docMk/>
            <pc:sldMk cId="2986805678" sldId="1016"/>
            <ac:grpSpMk id="29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07.173" v="30" actId="1076"/>
          <ac:grpSpMkLst>
            <pc:docMk/>
            <pc:sldMk cId="2986805678" sldId="1016"/>
            <ac:grpSpMk id="30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07.173" v="30" actId="1076"/>
          <ac:grpSpMkLst>
            <pc:docMk/>
            <pc:sldMk cId="2986805678" sldId="1016"/>
            <ac:grpSpMk id="31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07.173" v="30" actId="1076"/>
          <ac:grpSpMkLst>
            <pc:docMk/>
            <pc:sldMk cId="2986805678" sldId="1016"/>
            <ac:grpSpMk id="33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07.173" v="30" actId="1076"/>
          <ac:grpSpMkLst>
            <pc:docMk/>
            <pc:sldMk cId="2986805678" sldId="1016"/>
            <ac:grpSpMk id="34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07.173" v="30" actId="1076"/>
          <ac:grpSpMkLst>
            <pc:docMk/>
            <pc:sldMk cId="2986805678" sldId="1016"/>
            <ac:grpSpMk id="35" creationId="{00000000-0000-0000-0000-000000000000}"/>
          </ac:grpSpMkLst>
        </pc:grpChg>
        <pc:cxnChg chg="mod">
          <ac:chgData name="Jason Tinuvile" userId="8beec5a487bb6207" providerId="LiveId" clId="{BFE03091-53AD-4B9B-A242-4F9D9808D773}" dt="2024-05-19T03:48:07.173" v="30" actId="1076"/>
          <ac:cxnSpMkLst>
            <pc:docMk/>
            <pc:sldMk cId="2986805678" sldId="1016"/>
            <ac:cxnSpMk id="50" creationId="{00000000-0000-0000-0000-000000000000}"/>
          </ac:cxnSpMkLst>
        </pc:cxnChg>
        <pc:cxnChg chg="mod">
          <ac:chgData name="Jason Tinuvile" userId="8beec5a487bb6207" providerId="LiveId" clId="{BFE03091-53AD-4B9B-A242-4F9D9808D773}" dt="2024-05-19T03:48:07.173" v="30" actId="1076"/>
          <ac:cxnSpMkLst>
            <pc:docMk/>
            <pc:sldMk cId="2986805678" sldId="1016"/>
            <ac:cxnSpMk id="59" creationId="{00000000-0000-0000-0000-000000000000}"/>
          </ac:cxnSpMkLst>
        </pc:cxnChg>
      </pc:sldChg>
      <pc:sldChg chg="add del">
        <pc:chgData name="Jason Tinuvile" userId="8beec5a487bb6207" providerId="LiveId" clId="{BFE03091-53AD-4B9B-A242-4F9D9808D773}" dt="2024-05-19T03:46:50.683" v="14" actId="47"/>
        <pc:sldMkLst>
          <pc:docMk/>
          <pc:sldMk cId="3877942990" sldId="1016"/>
        </pc:sldMkLst>
      </pc:sldChg>
      <pc:sldChg chg="add del">
        <pc:chgData name="Jason Tinuvile" userId="8beec5a487bb6207" providerId="LiveId" clId="{BFE03091-53AD-4B9B-A242-4F9D9808D773}" dt="2024-05-19T03:46:54.025" v="15" actId="47"/>
        <pc:sldMkLst>
          <pc:docMk/>
          <pc:sldMk cId="612569523" sldId="1017"/>
        </pc:sldMkLst>
      </pc:sldChg>
      <pc:sldChg chg="addSp modSp add mod">
        <pc:chgData name="Jason Tinuvile" userId="8beec5a487bb6207" providerId="LiveId" clId="{BFE03091-53AD-4B9B-A242-4F9D9808D773}" dt="2024-05-19T03:48:52.970" v="48" actId="14100"/>
        <pc:sldMkLst>
          <pc:docMk/>
          <pc:sldMk cId="927740847" sldId="1017"/>
        </pc:sldMkLst>
        <pc:spChg chg="add mod">
          <ac:chgData name="Jason Tinuvile" userId="8beec5a487bb6207" providerId="LiveId" clId="{BFE03091-53AD-4B9B-A242-4F9D9808D773}" dt="2024-05-19T03:48:52.970" v="48" actId="14100"/>
          <ac:spMkLst>
            <pc:docMk/>
            <pc:sldMk cId="927740847" sldId="1017"/>
            <ac:spMk id="2" creationId="{712BD63F-29F2-78C2-1BD6-4549C71837CB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3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2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3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3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38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39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40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41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42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43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44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4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4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4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48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49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51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52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5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5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48:28.329" v="42" actId="14100"/>
          <ac:spMkLst>
            <pc:docMk/>
            <pc:sldMk cId="927740847" sldId="1017"/>
            <ac:spMk id="57" creationId="{00000000-0000-0000-0000-000000000000}"/>
          </ac:spMkLst>
        </pc:spChg>
        <pc:grpChg chg="mod">
          <ac:chgData name="Jason Tinuvile" userId="8beec5a487bb6207" providerId="LiveId" clId="{BFE03091-53AD-4B9B-A242-4F9D9808D773}" dt="2024-05-19T03:48:28.329" v="42" actId="14100"/>
          <ac:grpSpMkLst>
            <pc:docMk/>
            <pc:sldMk cId="927740847" sldId="1017"/>
            <ac:grpSpMk id="4" creationId="{FD2FBCD4-A75E-4C4E-8B70-0255A443D8CA}"/>
          </ac:grpSpMkLst>
        </pc:grpChg>
        <pc:grpChg chg="mod">
          <ac:chgData name="Jason Tinuvile" userId="8beec5a487bb6207" providerId="LiveId" clId="{BFE03091-53AD-4B9B-A242-4F9D9808D773}" dt="2024-05-19T03:48:28.329" v="42" actId="14100"/>
          <ac:grpSpMkLst>
            <pc:docMk/>
            <pc:sldMk cId="927740847" sldId="1017"/>
            <ac:grpSpMk id="6" creationId="{37685B63-B695-4C6D-8BF5-D9F923CD25A3}"/>
          </ac:grpSpMkLst>
        </pc:grpChg>
        <pc:grpChg chg="mod">
          <ac:chgData name="Jason Tinuvile" userId="8beec5a487bb6207" providerId="LiveId" clId="{BFE03091-53AD-4B9B-A242-4F9D9808D773}" dt="2024-05-19T03:48:28.329" v="42" actId="14100"/>
          <ac:grpSpMkLst>
            <pc:docMk/>
            <pc:sldMk cId="927740847" sldId="1017"/>
            <ac:grpSpMk id="7" creationId="{411511B1-C29A-4DA4-8185-FF265688B8EA}"/>
          </ac:grpSpMkLst>
        </pc:grpChg>
        <pc:grpChg chg="mod">
          <ac:chgData name="Jason Tinuvile" userId="8beec5a487bb6207" providerId="LiveId" clId="{BFE03091-53AD-4B9B-A242-4F9D9808D773}" dt="2024-05-19T03:48:28.329" v="42" actId="14100"/>
          <ac:grpSpMkLst>
            <pc:docMk/>
            <pc:sldMk cId="927740847" sldId="1017"/>
            <ac:grpSpMk id="28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28.329" v="42" actId="14100"/>
          <ac:grpSpMkLst>
            <pc:docMk/>
            <pc:sldMk cId="927740847" sldId="1017"/>
            <ac:grpSpMk id="29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28.329" v="42" actId="14100"/>
          <ac:grpSpMkLst>
            <pc:docMk/>
            <pc:sldMk cId="927740847" sldId="1017"/>
            <ac:grpSpMk id="30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28.329" v="42" actId="14100"/>
          <ac:grpSpMkLst>
            <pc:docMk/>
            <pc:sldMk cId="927740847" sldId="1017"/>
            <ac:grpSpMk id="31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28.329" v="42" actId="14100"/>
          <ac:grpSpMkLst>
            <pc:docMk/>
            <pc:sldMk cId="927740847" sldId="1017"/>
            <ac:grpSpMk id="33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28.329" v="42" actId="14100"/>
          <ac:grpSpMkLst>
            <pc:docMk/>
            <pc:sldMk cId="927740847" sldId="1017"/>
            <ac:grpSpMk id="34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48:28.329" v="42" actId="14100"/>
          <ac:grpSpMkLst>
            <pc:docMk/>
            <pc:sldMk cId="927740847" sldId="1017"/>
            <ac:grpSpMk id="35" creationId="{00000000-0000-0000-0000-000000000000}"/>
          </ac:grpSpMkLst>
        </pc:grpChg>
        <pc:cxnChg chg="mod">
          <ac:chgData name="Jason Tinuvile" userId="8beec5a487bb6207" providerId="LiveId" clId="{BFE03091-53AD-4B9B-A242-4F9D9808D773}" dt="2024-05-19T03:48:28.329" v="42" actId="14100"/>
          <ac:cxnSpMkLst>
            <pc:docMk/>
            <pc:sldMk cId="927740847" sldId="1017"/>
            <ac:cxnSpMk id="50" creationId="{00000000-0000-0000-0000-000000000000}"/>
          </ac:cxnSpMkLst>
        </pc:cxnChg>
        <pc:cxnChg chg="mod">
          <ac:chgData name="Jason Tinuvile" userId="8beec5a487bb6207" providerId="LiveId" clId="{BFE03091-53AD-4B9B-A242-4F9D9808D773}" dt="2024-05-19T03:48:28.329" v="42" actId="14100"/>
          <ac:cxnSpMkLst>
            <pc:docMk/>
            <pc:sldMk cId="927740847" sldId="1017"/>
            <ac:cxnSpMk id="59" creationId="{00000000-0000-0000-0000-000000000000}"/>
          </ac:cxnSpMkLst>
        </pc:cxnChg>
      </pc:sldChg>
      <pc:sldChg chg="modSp add mod">
        <pc:chgData name="Jason Tinuvile" userId="8beec5a487bb6207" providerId="LiveId" clId="{BFE03091-53AD-4B9B-A242-4F9D9808D773}" dt="2024-05-19T03:50:24.695" v="54" actId="20577"/>
        <pc:sldMkLst>
          <pc:docMk/>
          <pc:sldMk cId="700154148" sldId="1018"/>
        </pc:sldMkLst>
        <pc:spChg chg="mod">
          <ac:chgData name="Jason Tinuvile" userId="8beec5a487bb6207" providerId="LiveId" clId="{BFE03091-53AD-4B9B-A242-4F9D9808D773}" dt="2024-05-19T03:50:24.695" v="54" actId="20577"/>
          <ac:spMkLst>
            <pc:docMk/>
            <pc:sldMk cId="700154148" sldId="1018"/>
            <ac:spMk id="14" creationId="{00000000-0000-0000-0000-000000000000}"/>
          </ac:spMkLst>
        </pc:spChg>
      </pc:sldChg>
      <pc:sldChg chg="modSp add mod">
        <pc:chgData name="Jason Tinuvile" userId="8beec5a487bb6207" providerId="LiveId" clId="{BFE03091-53AD-4B9B-A242-4F9D9808D773}" dt="2024-05-19T03:51:41.560" v="57" actId="20577"/>
        <pc:sldMkLst>
          <pc:docMk/>
          <pc:sldMk cId="4017410970" sldId="1019"/>
        </pc:sldMkLst>
        <pc:spChg chg="mod">
          <ac:chgData name="Jason Tinuvile" userId="8beec5a487bb6207" providerId="LiveId" clId="{BFE03091-53AD-4B9B-A242-4F9D9808D773}" dt="2024-05-19T03:51:41.560" v="57" actId="20577"/>
          <ac:spMkLst>
            <pc:docMk/>
            <pc:sldMk cId="4017410970" sldId="1019"/>
            <ac:spMk id="20" creationId="{00000000-0000-0000-0000-000000000000}"/>
          </ac:spMkLst>
        </pc:spChg>
      </pc:sldChg>
      <pc:sldChg chg="modSp add mod">
        <pc:chgData name="Jason Tinuvile" userId="8beec5a487bb6207" providerId="LiveId" clId="{BFE03091-53AD-4B9B-A242-4F9D9808D773}" dt="2024-05-19T03:52:46.203" v="62" actId="20577"/>
        <pc:sldMkLst>
          <pc:docMk/>
          <pc:sldMk cId="3629847648" sldId="1020"/>
        </pc:sldMkLst>
        <pc:spChg chg="mod">
          <ac:chgData name="Jason Tinuvile" userId="8beec5a487bb6207" providerId="LiveId" clId="{BFE03091-53AD-4B9B-A242-4F9D9808D773}" dt="2024-05-19T03:52:46.203" v="62" actId="20577"/>
          <ac:spMkLst>
            <pc:docMk/>
            <pc:sldMk cId="3629847648" sldId="1020"/>
            <ac:spMk id="17" creationId="{00000000-0000-0000-0000-000000000000}"/>
          </ac:spMkLst>
        </pc:spChg>
      </pc:sldChg>
      <pc:sldChg chg="modSp add mod">
        <pc:chgData name="Jason Tinuvile" userId="8beec5a487bb6207" providerId="LiveId" clId="{BFE03091-53AD-4B9B-A242-4F9D9808D773}" dt="2024-05-19T03:57:20.906" v="99" actId="207"/>
        <pc:sldMkLst>
          <pc:docMk/>
          <pc:sldMk cId="840594497" sldId="1021"/>
        </pc:sldMkLst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3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28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3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3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3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40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41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42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43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44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4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4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4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48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49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50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51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52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53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54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55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56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20.906" v="99" actId="207"/>
          <ac:spMkLst>
            <pc:docMk/>
            <pc:sldMk cId="840594497" sldId="1021"/>
            <ac:spMk id="57" creationId="{00000000-0000-0000-0000-000000000000}"/>
          </ac:spMkLst>
        </pc:spChg>
        <pc:spChg chg="mod">
          <ac:chgData name="Jason Tinuvile" userId="8beec5a487bb6207" providerId="LiveId" clId="{BFE03091-53AD-4B9B-A242-4F9D9808D773}" dt="2024-05-19T03:57:15.403" v="98" actId="14100"/>
          <ac:spMkLst>
            <pc:docMk/>
            <pc:sldMk cId="840594497" sldId="1021"/>
            <ac:spMk id="58" creationId="{00000000-0000-0000-0000-000000000000}"/>
          </ac:spMkLst>
        </pc:spChg>
        <pc:grpChg chg="mod">
          <ac:chgData name="Jason Tinuvile" userId="8beec5a487bb6207" providerId="LiveId" clId="{BFE03091-53AD-4B9B-A242-4F9D9808D773}" dt="2024-05-19T03:57:15.403" v="98" actId="14100"/>
          <ac:grpSpMkLst>
            <pc:docMk/>
            <pc:sldMk cId="840594497" sldId="1021"/>
            <ac:grpSpMk id="2" creationId="{8665C94A-B509-40F6-8F63-328022F4AF6F}"/>
          </ac:grpSpMkLst>
        </pc:grpChg>
        <pc:grpChg chg="mod">
          <ac:chgData name="Jason Tinuvile" userId="8beec5a487bb6207" providerId="LiveId" clId="{BFE03091-53AD-4B9B-A242-4F9D9808D773}" dt="2024-05-19T03:57:15.403" v="98" actId="14100"/>
          <ac:grpSpMkLst>
            <pc:docMk/>
            <pc:sldMk cId="840594497" sldId="1021"/>
            <ac:grpSpMk id="30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57:15.403" v="98" actId="14100"/>
          <ac:grpSpMkLst>
            <pc:docMk/>
            <pc:sldMk cId="840594497" sldId="1021"/>
            <ac:grpSpMk id="31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57:15.403" v="98" actId="14100"/>
          <ac:grpSpMkLst>
            <pc:docMk/>
            <pc:sldMk cId="840594497" sldId="1021"/>
            <ac:grpSpMk id="32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57:15.403" v="98" actId="14100"/>
          <ac:grpSpMkLst>
            <pc:docMk/>
            <pc:sldMk cId="840594497" sldId="1021"/>
            <ac:grpSpMk id="33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57:15.403" v="98" actId="14100"/>
          <ac:grpSpMkLst>
            <pc:docMk/>
            <pc:sldMk cId="840594497" sldId="1021"/>
            <ac:grpSpMk id="34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57:15.403" v="98" actId="14100"/>
          <ac:grpSpMkLst>
            <pc:docMk/>
            <pc:sldMk cId="840594497" sldId="1021"/>
            <ac:grpSpMk id="38" creationId="{00000000-0000-0000-0000-000000000000}"/>
          </ac:grpSpMkLst>
        </pc:grpChg>
        <pc:grpChg chg="mod">
          <ac:chgData name="Jason Tinuvile" userId="8beec5a487bb6207" providerId="LiveId" clId="{BFE03091-53AD-4B9B-A242-4F9D9808D773}" dt="2024-05-19T03:57:15.403" v="98" actId="14100"/>
          <ac:grpSpMkLst>
            <pc:docMk/>
            <pc:sldMk cId="840594497" sldId="1021"/>
            <ac:grpSpMk id="39" creationId="{00000000-0000-0000-0000-000000000000}"/>
          </ac:grpSpMkLst>
        </pc:grpChg>
        <pc:cxnChg chg="mod">
          <ac:chgData name="Jason Tinuvile" userId="8beec5a487bb6207" providerId="LiveId" clId="{BFE03091-53AD-4B9B-A242-4F9D9808D773}" dt="2024-05-19T03:57:15.403" v="98" actId="14100"/>
          <ac:cxnSpMkLst>
            <pc:docMk/>
            <pc:sldMk cId="840594497" sldId="1021"/>
            <ac:cxnSpMk id="29" creationId="{00000000-0000-0000-0000-000000000000}"/>
          </ac:cxnSpMkLst>
        </pc:cxnChg>
        <pc:cxnChg chg="mod">
          <ac:chgData name="Jason Tinuvile" userId="8beec5a487bb6207" providerId="LiveId" clId="{BFE03091-53AD-4B9B-A242-4F9D9808D773}" dt="2024-05-19T03:57:15.403" v="98" actId="14100"/>
          <ac:cxnSpMkLst>
            <pc:docMk/>
            <pc:sldMk cId="840594497" sldId="1021"/>
            <ac:cxnSpMk id="60" creationId="{00000000-0000-0000-0000-000000000000}"/>
          </ac:cxnSpMkLst>
        </pc:cxnChg>
      </pc:sldChg>
      <pc:sldChg chg="modSp add del mod ord">
        <pc:chgData name="Jason Tinuvile" userId="8beec5a487bb6207" providerId="LiveId" clId="{BFE03091-53AD-4B9B-A242-4F9D9808D773}" dt="2024-05-19T03:56:56.775" v="85" actId="47"/>
        <pc:sldMkLst>
          <pc:docMk/>
          <pc:sldMk cId="3344958721" sldId="1021"/>
        </pc:sldMkLst>
        <pc:spChg chg="mod">
          <ac:chgData name="Jason Tinuvile" userId="8beec5a487bb6207" providerId="LiveId" clId="{BFE03091-53AD-4B9B-A242-4F9D9808D773}" dt="2024-05-19T03:56:06.346" v="79" actId="403"/>
          <ac:spMkLst>
            <pc:docMk/>
            <pc:sldMk cId="3344958721" sldId="1021"/>
            <ac:spMk id="43" creationId="{00000000-0000-0000-0000-000000000000}"/>
          </ac:spMkLst>
        </pc:spChg>
      </pc:sldChg>
      <pc:sldChg chg="modSp add mod">
        <pc:chgData name="Jason Tinuvile" userId="8beec5a487bb6207" providerId="LiveId" clId="{BFE03091-53AD-4B9B-A242-4F9D9808D773}" dt="2024-05-19T03:57:39.139" v="102" actId="20577"/>
        <pc:sldMkLst>
          <pc:docMk/>
          <pc:sldMk cId="565678767" sldId="1022"/>
        </pc:sldMkLst>
        <pc:spChg chg="mod">
          <ac:chgData name="Jason Tinuvile" userId="8beec5a487bb6207" providerId="LiveId" clId="{BFE03091-53AD-4B9B-A242-4F9D9808D773}" dt="2024-05-19T03:57:39.139" v="102" actId="20577"/>
          <ac:spMkLst>
            <pc:docMk/>
            <pc:sldMk cId="565678767" sldId="1022"/>
            <ac:spMk id="55" creationId="{00000000-0000-0000-0000-000000000000}"/>
          </ac:spMkLst>
        </pc:spChg>
      </pc:sldChg>
      <pc:sldChg chg="modSp add del mod">
        <pc:chgData name="Jason Tinuvile" userId="8beec5a487bb6207" providerId="LiveId" clId="{BFE03091-53AD-4B9B-A242-4F9D9808D773}" dt="2024-05-19T03:56:55.961" v="84" actId="47"/>
        <pc:sldMkLst>
          <pc:docMk/>
          <pc:sldMk cId="1584476840" sldId="1022"/>
        </pc:sldMkLst>
        <pc:spChg chg="mod">
          <ac:chgData name="Jason Tinuvile" userId="8beec5a487bb6207" providerId="LiveId" clId="{BFE03091-53AD-4B9B-A242-4F9D9808D773}" dt="2024-05-19T03:56:45.275" v="83" actId="20577"/>
          <ac:spMkLst>
            <pc:docMk/>
            <pc:sldMk cId="1584476840" sldId="1022"/>
            <ac:spMk id="40" creationId="{00000000-0000-0000-0000-000000000000}"/>
          </ac:spMkLst>
        </pc:spChg>
      </pc:sldChg>
      <pc:sldChg chg="addSp modSp add mod">
        <pc:chgData name="Jason Tinuvile" userId="8beec5a487bb6207" providerId="LiveId" clId="{BFE03091-53AD-4B9B-A242-4F9D9808D773}" dt="2024-05-19T04:13:46.019" v="111" actId="20577"/>
        <pc:sldMkLst>
          <pc:docMk/>
          <pc:sldMk cId="3434004454" sldId="1023"/>
        </pc:sldMkLst>
        <pc:spChg chg="add mod">
          <ac:chgData name="Jason Tinuvile" userId="8beec5a487bb6207" providerId="LiveId" clId="{BFE03091-53AD-4B9B-A242-4F9D9808D773}" dt="2024-05-19T04:13:33.379" v="109" actId="14100"/>
          <ac:spMkLst>
            <pc:docMk/>
            <pc:sldMk cId="3434004454" sldId="1023"/>
            <ac:spMk id="4" creationId="{47FA0573-3A0D-515D-1A90-FA72C4B82F54}"/>
          </ac:spMkLst>
        </pc:spChg>
        <pc:spChg chg="mod">
          <ac:chgData name="Jason Tinuvile" userId="8beec5a487bb6207" providerId="LiveId" clId="{BFE03091-53AD-4B9B-A242-4F9D9808D773}" dt="2024-05-19T04:13:46.019" v="111" actId="20577"/>
          <ac:spMkLst>
            <pc:docMk/>
            <pc:sldMk cId="3434004454" sldId="1023"/>
            <ac:spMk id="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2024-05-19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7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0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1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4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4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3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4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6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7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A6FD2A-795C-490F-87D9-42F72FAEA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、模仿第</a:t>
            </a:r>
            <a:r>
              <a:rPr lang="en-US" altLang="zh-CN" sz="1600" b="1" dirty="0">
                <a:latin typeface="+mn-ea"/>
              </a:rPr>
              <a:t>06</a:t>
            </a:r>
            <a:r>
              <a:rPr lang="zh-CN" altLang="en-US" sz="1600" b="1" dirty="0">
                <a:latin typeface="+mn-ea"/>
              </a:rPr>
              <a:t>模块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课件中</a:t>
            </a:r>
            <a:r>
              <a:rPr lang="en-US" altLang="zh-CN" sz="1600" b="1" dirty="0">
                <a:latin typeface="+mn-ea"/>
              </a:rPr>
              <a:t>(P.16-19/P.27-30)</a:t>
            </a:r>
            <a:r>
              <a:rPr lang="zh-CN" altLang="en-US" sz="1600" b="1" dirty="0">
                <a:latin typeface="+mn-ea"/>
              </a:rPr>
              <a:t>的样式，画出下列每小题每一步执行的内存分配及指向图示，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分析为什么得到最后的结果。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、每个语句要画一张内存状态图，每小题都是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张图</a:t>
            </a: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张初始内存分配图附件已给出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、不允许手写、手写后贴图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5.23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友情提醒：本周作业量不大，第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个大作业要在下周指针讲完后才能布置，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大家尽快把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调试的文档作业做完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除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字符指针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"/"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引用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</a:t>
            </a:r>
          </a:p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知识点外，其它已经全部讲过了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，千万不要卡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DDL!!!</a:t>
            </a:r>
          </a:p>
        </p:txBody>
      </p:sp>
    </p:spTree>
    <p:extLst>
      <p:ext uri="{BB962C8B-B14F-4D97-AF65-F5344CB8AC3E}">
        <p14:creationId xmlns:p14="http://schemas.microsoft.com/office/powerpoint/2010/main" val="50936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?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8948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latin typeface="宋体" pitchFamily="2" charset="-122"/>
                  <a:ea typeface="宋体" pitchFamily="2" charset="-122"/>
                </a:rPr>
                <a:t>没有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4059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8948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latin typeface="宋体" pitchFamily="2" charset="-122"/>
                  <a:ea typeface="宋体" pitchFamily="2" charset="-122"/>
                </a:rPr>
                <a:t>没有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6567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8948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latin typeface="宋体" pitchFamily="2" charset="-122"/>
                  <a:ea typeface="宋体" pitchFamily="2" charset="-122"/>
                </a:rPr>
                <a:t>没有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Line 21">
            <a:extLst>
              <a:ext uri="{FF2B5EF4-FFF2-40B4-BE49-F238E27FC236}">
                <a16:creationId xmlns:a16="http://schemas.microsoft.com/office/drawing/2014/main" id="{47FA0573-3A0D-515D-1A90-FA72C4B82F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34316" y="1544458"/>
            <a:ext cx="0" cy="1084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00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066801" cy="609600"/>
                    <a:chOff x="6293384" y="3398800"/>
                    <a:chExt cx="106680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90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514411" cy="609600"/>
                    <a:chOff x="6293384" y="3398800"/>
                    <a:chExt cx="151441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1" y="3398800"/>
                      <a:ext cx="1100074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28.27431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64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432338" cy="2196108"/>
                  <a:chOff x="6296620" y="1307232"/>
                  <a:chExt cx="2777426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654877" y="2157375"/>
                    <a:ext cx="1419169" cy="609600"/>
                    <a:chOff x="7654877" y="2157375"/>
                    <a:chExt cx="1419169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54877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69214" y="2157375"/>
                      <a:ext cx="1004832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18.84954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514411" cy="609600"/>
                    <a:chOff x="6293384" y="3398800"/>
                    <a:chExt cx="151441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1" y="3398800"/>
                      <a:ext cx="1100074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28.27431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8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432338" cy="2196108"/>
                  <a:chOff x="6296620" y="1307232"/>
                  <a:chExt cx="2777426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523859" cy="609600"/>
                    <a:chOff x="6293384" y="2157375"/>
                    <a:chExt cx="1523859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1109521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28.27431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654877" y="2157375"/>
                    <a:ext cx="1419169" cy="609600"/>
                    <a:chOff x="7654877" y="2157375"/>
                    <a:chExt cx="1419169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54877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69214" y="2157375"/>
                      <a:ext cx="1004832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18.84954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514411" cy="609600"/>
                    <a:chOff x="6293384" y="3398800"/>
                    <a:chExt cx="151441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1" y="3398800"/>
                      <a:ext cx="1100074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28.27431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Line 20">
            <a:extLst>
              <a:ext uri="{FF2B5EF4-FFF2-40B4-BE49-F238E27FC236}">
                <a16:creationId xmlns:a16="http://schemas.microsoft.com/office/drawing/2014/main" id="{712BD63F-29F2-78C2-1BD6-4549C7183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35675" y="1568376"/>
            <a:ext cx="4171" cy="14555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2774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?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0015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1741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984764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2807</Words>
  <Application>Microsoft Office PowerPoint</Application>
  <PresentationFormat>宽屏</PresentationFormat>
  <Paragraphs>566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Jason Tinuvile</cp:lastModifiedBy>
  <cp:revision>39</cp:revision>
  <dcterms:created xsi:type="dcterms:W3CDTF">2020-08-13T13:39:53Z</dcterms:created>
  <dcterms:modified xsi:type="dcterms:W3CDTF">2024-05-19T04:13:47Z</dcterms:modified>
</cp:coreProperties>
</file>