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552" r:id="rId2"/>
    <p:sldId id="1237" r:id="rId3"/>
    <p:sldId id="644" r:id="rId4"/>
    <p:sldId id="558" r:id="rId5"/>
    <p:sldId id="1241" r:id="rId6"/>
    <p:sldId id="1240" r:id="rId7"/>
    <p:sldId id="645" r:id="rId8"/>
    <p:sldId id="1242" r:id="rId9"/>
    <p:sldId id="1243" r:id="rId10"/>
    <p:sldId id="1244" r:id="rId11"/>
    <p:sldId id="1245" r:id="rId12"/>
    <p:sldId id="1246" r:id="rId13"/>
    <p:sldId id="124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CED44-EDE6-4F2C-AA6A-574FCEF39DB6}" v="9" dt="2024-05-13T06:58:55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556CED44-EDE6-4F2C-AA6A-574FCEF39DB6}"/>
    <pc:docChg chg="undo redo custSel modSld">
      <pc:chgData name="Jason Tinuvile" userId="8beec5a487bb6207" providerId="LiveId" clId="{556CED44-EDE6-4F2C-AA6A-574FCEF39DB6}" dt="2024-05-13T07:11:20.675" v="292" actId="207"/>
      <pc:docMkLst>
        <pc:docMk/>
      </pc:docMkLst>
      <pc:sldChg chg="addSp modSp mod">
        <pc:chgData name="Jason Tinuvile" userId="8beec5a487bb6207" providerId="LiveId" clId="{556CED44-EDE6-4F2C-AA6A-574FCEF39DB6}" dt="2024-05-13T05:50:25.252" v="1" actId="1076"/>
        <pc:sldMkLst>
          <pc:docMk/>
          <pc:sldMk cId="2531999264" sldId="558"/>
        </pc:sldMkLst>
        <pc:picChg chg="add mod">
          <ac:chgData name="Jason Tinuvile" userId="8beec5a487bb6207" providerId="LiveId" clId="{556CED44-EDE6-4F2C-AA6A-574FCEF39DB6}" dt="2024-05-13T05:50:25.252" v="1" actId="1076"/>
          <ac:picMkLst>
            <pc:docMk/>
            <pc:sldMk cId="2531999264" sldId="558"/>
            <ac:picMk id="6" creationId="{D6412FC0-695A-9831-438C-F8C30976D872}"/>
          </ac:picMkLst>
        </pc:picChg>
      </pc:sldChg>
      <pc:sldChg chg="addSp modSp mod">
        <pc:chgData name="Jason Tinuvile" userId="8beec5a487bb6207" providerId="LiveId" clId="{556CED44-EDE6-4F2C-AA6A-574FCEF39DB6}" dt="2024-05-13T05:57:27.912" v="103" actId="27614"/>
        <pc:sldMkLst>
          <pc:docMk/>
          <pc:sldMk cId="2219357400" sldId="645"/>
        </pc:sldMkLst>
        <pc:picChg chg="add mod">
          <ac:chgData name="Jason Tinuvile" userId="8beec5a487bb6207" providerId="LiveId" clId="{556CED44-EDE6-4F2C-AA6A-574FCEF39DB6}" dt="2024-05-13T05:57:27.912" v="103" actId="27614"/>
          <ac:picMkLst>
            <pc:docMk/>
            <pc:sldMk cId="2219357400" sldId="645"/>
            <ac:picMk id="3" creationId="{42132A40-7448-ACF4-805E-D0191756CDCA}"/>
          </ac:picMkLst>
        </pc:picChg>
      </pc:sldChg>
      <pc:sldChg chg="addSp modSp mod">
        <pc:chgData name="Jason Tinuvile" userId="8beec5a487bb6207" providerId="LiveId" clId="{556CED44-EDE6-4F2C-AA6A-574FCEF39DB6}" dt="2024-05-13T05:56:40.904" v="100" actId="20577"/>
        <pc:sldMkLst>
          <pc:docMk/>
          <pc:sldMk cId="1391976233" sldId="1240"/>
        </pc:sldMkLst>
        <pc:spChg chg="mod">
          <ac:chgData name="Jason Tinuvile" userId="8beec5a487bb6207" providerId="LiveId" clId="{556CED44-EDE6-4F2C-AA6A-574FCEF39DB6}" dt="2024-05-13T05:56:40.904" v="100" actId="20577"/>
          <ac:spMkLst>
            <pc:docMk/>
            <pc:sldMk cId="1391976233" sldId="1240"/>
            <ac:spMk id="2" creationId="{00000000-0000-0000-0000-000000000000}"/>
          </ac:spMkLst>
        </pc:spChg>
        <pc:picChg chg="add mod">
          <ac:chgData name="Jason Tinuvile" userId="8beec5a487bb6207" providerId="LiveId" clId="{556CED44-EDE6-4F2C-AA6A-574FCEF39DB6}" dt="2024-05-13T05:56:03.440" v="39" actId="14100"/>
          <ac:picMkLst>
            <pc:docMk/>
            <pc:sldMk cId="1391976233" sldId="1240"/>
            <ac:picMk id="6" creationId="{D0431922-1CC9-C19E-821C-9FEB715AFD9D}"/>
          </ac:picMkLst>
        </pc:picChg>
        <pc:picChg chg="add mod">
          <ac:chgData name="Jason Tinuvile" userId="8beec5a487bb6207" providerId="LiveId" clId="{556CED44-EDE6-4F2C-AA6A-574FCEF39DB6}" dt="2024-05-13T05:56:08.399" v="41" actId="1076"/>
          <ac:picMkLst>
            <pc:docMk/>
            <pc:sldMk cId="1391976233" sldId="1240"/>
            <ac:picMk id="8" creationId="{7B8234BB-109F-BC56-FCCE-BED233024165}"/>
          </ac:picMkLst>
        </pc:picChg>
        <pc:picChg chg="add mod">
          <ac:chgData name="Jason Tinuvile" userId="8beec5a487bb6207" providerId="LiveId" clId="{556CED44-EDE6-4F2C-AA6A-574FCEF39DB6}" dt="2024-05-13T05:56:16.163" v="44" actId="1076"/>
          <ac:picMkLst>
            <pc:docMk/>
            <pc:sldMk cId="1391976233" sldId="1240"/>
            <ac:picMk id="10" creationId="{BA3A64CC-852A-2EE6-8420-EEA2C9D8438E}"/>
          </ac:picMkLst>
        </pc:picChg>
      </pc:sldChg>
      <pc:sldChg chg="addSp modSp mod">
        <pc:chgData name="Jason Tinuvile" userId="8beec5a487bb6207" providerId="LiveId" clId="{556CED44-EDE6-4F2C-AA6A-574FCEF39DB6}" dt="2024-05-13T05:53:52.399" v="24" actId="20577"/>
        <pc:sldMkLst>
          <pc:docMk/>
          <pc:sldMk cId="3411520089" sldId="1241"/>
        </pc:sldMkLst>
        <pc:spChg chg="mod">
          <ac:chgData name="Jason Tinuvile" userId="8beec5a487bb6207" providerId="LiveId" clId="{556CED44-EDE6-4F2C-AA6A-574FCEF39DB6}" dt="2024-05-13T05:53:52.399" v="24" actId="20577"/>
          <ac:spMkLst>
            <pc:docMk/>
            <pc:sldMk cId="3411520089" sldId="1241"/>
            <ac:spMk id="2" creationId="{00000000-0000-0000-0000-000000000000}"/>
          </ac:spMkLst>
        </pc:spChg>
        <pc:picChg chg="add mod">
          <ac:chgData name="Jason Tinuvile" userId="8beec5a487bb6207" providerId="LiveId" clId="{556CED44-EDE6-4F2C-AA6A-574FCEF39DB6}" dt="2024-05-13T05:53:47.429" v="4" actId="27614"/>
          <ac:picMkLst>
            <pc:docMk/>
            <pc:sldMk cId="3411520089" sldId="1241"/>
            <ac:picMk id="4" creationId="{356B4921-F5C0-C07D-51D0-3EB904629439}"/>
          </ac:picMkLst>
        </pc:picChg>
      </pc:sldChg>
      <pc:sldChg chg="addSp modSp mod">
        <pc:chgData name="Jason Tinuvile" userId="8beec5a487bb6207" providerId="LiveId" clId="{556CED44-EDE6-4F2C-AA6A-574FCEF39DB6}" dt="2024-05-13T05:58:24.282" v="142" actId="20577"/>
        <pc:sldMkLst>
          <pc:docMk/>
          <pc:sldMk cId="962413136" sldId="1242"/>
        </pc:sldMkLst>
        <pc:spChg chg="mod">
          <ac:chgData name="Jason Tinuvile" userId="8beec5a487bb6207" providerId="LiveId" clId="{556CED44-EDE6-4F2C-AA6A-574FCEF39DB6}" dt="2024-05-13T05:58:24.282" v="142" actId="20577"/>
          <ac:spMkLst>
            <pc:docMk/>
            <pc:sldMk cId="962413136" sldId="1242"/>
            <ac:spMk id="7" creationId="{BE795DCA-0E0C-4C62-AC52-9B956A88D52E}"/>
          </ac:spMkLst>
        </pc:spChg>
        <pc:picChg chg="add mod">
          <ac:chgData name="Jason Tinuvile" userId="8beec5a487bb6207" providerId="LiveId" clId="{556CED44-EDE6-4F2C-AA6A-574FCEF39DB6}" dt="2024-05-13T05:58:09.132" v="106" actId="27614"/>
          <ac:picMkLst>
            <pc:docMk/>
            <pc:sldMk cId="962413136" sldId="1242"/>
            <ac:picMk id="3" creationId="{A3BFAA69-7087-BEDA-6F73-B567F07379E1}"/>
          </ac:picMkLst>
        </pc:picChg>
      </pc:sldChg>
      <pc:sldChg chg="addSp modSp mod">
        <pc:chgData name="Jason Tinuvile" userId="8beec5a487bb6207" providerId="LiveId" clId="{556CED44-EDE6-4F2C-AA6A-574FCEF39DB6}" dt="2024-05-13T05:59:51.368" v="160" actId="20577"/>
        <pc:sldMkLst>
          <pc:docMk/>
          <pc:sldMk cId="1458207895" sldId="1243"/>
        </pc:sldMkLst>
        <pc:spChg chg="mod">
          <ac:chgData name="Jason Tinuvile" userId="8beec5a487bb6207" providerId="LiveId" clId="{556CED44-EDE6-4F2C-AA6A-574FCEF39DB6}" dt="2024-05-13T05:59:51.368" v="160" actId="20577"/>
          <ac:spMkLst>
            <pc:docMk/>
            <pc:sldMk cId="1458207895" sldId="1243"/>
            <ac:spMk id="7" creationId="{BE795DCA-0E0C-4C62-AC52-9B956A88D52E}"/>
          </ac:spMkLst>
        </pc:spChg>
        <pc:picChg chg="add mod">
          <ac:chgData name="Jason Tinuvile" userId="8beec5a487bb6207" providerId="LiveId" clId="{556CED44-EDE6-4F2C-AA6A-574FCEF39DB6}" dt="2024-05-13T05:59:06.551" v="148" actId="1076"/>
          <ac:picMkLst>
            <pc:docMk/>
            <pc:sldMk cId="1458207895" sldId="1243"/>
            <ac:picMk id="3" creationId="{323833C1-2899-C408-EC81-71115E9ECA96}"/>
          </ac:picMkLst>
        </pc:picChg>
      </pc:sldChg>
      <pc:sldChg chg="addSp modSp mod">
        <pc:chgData name="Jason Tinuvile" userId="8beec5a487bb6207" providerId="LiveId" clId="{556CED44-EDE6-4F2C-AA6A-574FCEF39DB6}" dt="2024-05-13T06:02:23.939" v="173" actId="20577"/>
        <pc:sldMkLst>
          <pc:docMk/>
          <pc:sldMk cId="948402415" sldId="1244"/>
        </pc:sldMkLst>
        <pc:spChg chg="mod">
          <ac:chgData name="Jason Tinuvile" userId="8beec5a487bb6207" providerId="LiveId" clId="{556CED44-EDE6-4F2C-AA6A-574FCEF39DB6}" dt="2024-05-13T06:02:23.939" v="173" actId="20577"/>
          <ac:spMkLst>
            <pc:docMk/>
            <pc:sldMk cId="948402415" sldId="1244"/>
            <ac:spMk id="7" creationId="{BE795DCA-0E0C-4C62-AC52-9B956A88D52E}"/>
          </ac:spMkLst>
        </pc:spChg>
        <pc:picChg chg="add mod">
          <ac:chgData name="Jason Tinuvile" userId="8beec5a487bb6207" providerId="LiveId" clId="{556CED44-EDE6-4F2C-AA6A-574FCEF39DB6}" dt="2024-05-13T06:01:31.652" v="166" actId="1076"/>
          <ac:picMkLst>
            <pc:docMk/>
            <pc:sldMk cId="948402415" sldId="1244"/>
            <ac:picMk id="3" creationId="{054A0553-ACDD-A0FA-95DB-9D4AE3A0B5BB}"/>
          </ac:picMkLst>
        </pc:picChg>
      </pc:sldChg>
      <pc:sldChg chg="addSp modSp mod">
        <pc:chgData name="Jason Tinuvile" userId="8beec5a487bb6207" providerId="LiveId" clId="{556CED44-EDE6-4F2C-AA6A-574FCEF39DB6}" dt="2024-05-13T06:08:09.619" v="256" actId="14100"/>
        <pc:sldMkLst>
          <pc:docMk/>
          <pc:sldMk cId="2607416344" sldId="1245"/>
        </pc:sldMkLst>
        <pc:spChg chg="mod">
          <ac:chgData name="Jason Tinuvile" userId="8beec5a487bb6207" providerId="LiveId" clId="{556CED44-EDE6-4F2C-AA6A-574FCEF39DB6}" dt="2024-05-13T06:07:21.991" v="230" actId="20577"/>
          <ac:spMkLst>
            <pc:docMk/>
            <pc:sldMk cId="2607416344" sldId="1245"/>
            <ac:spMk id="6" creationId="{0AE3354E-1D8B-469A-83EE-DA8521E820D3}"/>
          </ac:spMkLst>
        </pc:spChg>
        <pc:picChg chg="add mod">
          <ac:chgData name="Jason Tinuvile" userId="8beec5a487bb6207" providerId="LiveId" clId="{556CED44-EDE6-4F2C-AA6A-574FCEF39DB6}" dt="2024-05-13T06:07:35.555" v="241" actId="1035"/>
          <ac:picMkLst>
            <pc:docMk/>
            <pc:sldMk cId="2607416344" sldId="1245"/>
            <ac:picMk id="4" creationId="{1C9765BC-4F0A-096B-E5CF-F1D6022AEB48}"/>
          </ac:picMkLst>
        </pc:picChg>
        <pc:picChg chg="add mod modCrop">
          <ac:chgData name="Jason Tinuvile" userId="8beec5a487bb6207" providerId="LiveId" clId="{556CED44-EDE6-4F2C-AA6A-574FCEF39DB6}" dt="2024-05-13T06:07:44.458" v="246" actId="14100"/>
          <ac:picMkLst>
            <pc:docMk/>
            <pc:sldMk cId="2607416344" sldId="1245"/>
            <ac:picMk id="9" creationId="{AFB68FB7-17E5-447D-0939-0DAEBBBC38B6}"/>
          </ac:picMkLst>
        </pc:picChg>
        <pc:picChg chg="add mod modCrop">
          <ac:chgData name="Jason Tinuvile" userId="8beec5a487bb6207" providerId="LiveId" clId="{556CED44-EDE6-4F2C-AA6A-574FCEF39DB6}" dt="2024-05-13T06:07:51.789" v="248" actId="14100"/>
          <ac:picMkLst>
            <pc:docMk/>
            <pc:sldMk cId="2607416344" sldId="1245"/>
            <ac:picMk id="11" creationId="{76872238-5561-C7C7-90A2-C1030AD45B38}"/>
          </ac:picMkLst>
        </pc:picChg>
        <pc:picChg chg="add mod">
          <ac:chgData name="Jason Tinuvile" userId="8beec5a487bb6207" providerId="LiveId" clId="{556CED44-EDE6-4F2C-AA6A-574FCEF39DB6}" dt="2024-05-13T06:07:59.160" v="253" actId="1035"/>
          <ac:picMkLst>
            <pc:docMk/>
            <pc:sldMk cId="2607416344" sldId="1245"/>
            <ac:picMk id="13" creationId="{E57FBD4C-8BB4-CCBC-D99C-016765D74A85}"/>
          </ac:picMkLst>
        </pc:picChg>
        <pc:picChg chg="add mod">
          <ac:chgData name="Jason Tinuvile" userId="8beec5a487bb6207" providerId="LiveId" clId="{556CED44-EDE6-4F2C-AA6A-574FCEF39DB6}" dt="2024-05-13T06:08:02.535" v="254" actId="1076"/>
          <ac:picMkLst>
            <pc:docMk/>
            <pc:sldMk cId="2607416344" sldId="1245"/>
            <ac:picMk id="15" creationId="{299CBA5B-5DF3-413D-9BCF-71D0883A505E}"/>
          </ac:picMkLst>
        </pc:picChg>
        <pc:picChg chg="add mod">
          <ac:chgData name="Jason Tinuvile" userId="8beec5a487bb6207" providerId="LiveId" clId="{556CED44-EDE6-4F2C-AA6A-574FCEF39DB6}" dt="2024-05-13T06:08:09.619" v="256" actId="14100"/>
          <ac:picMkLst>
            <pc:docMk/>
            <pc:sldMk cId="2607416344" sldId="1245"/>
            <ac:picMk id="17" creationId="{030FA124-0446-FF1F-996A-CF1945183572}"/>
          </ac:picMkLst>
        </pc:picChg>
      </pc:sldChg>
      <pc:sldChg chg="addSp modSp mod">
        <pc:chgData name="Jason Tinuvile" userId="8beec5a487bb6207" providerId="LiveId" clId="{556CED44-EDE6-4F2C-AA6A-574FCEF39DB6}" dt="2024-05-13T06:59:25.457" v="284" actId="1076"/>
        <pc:sldMkLst>
          <pc:docMk/>
          <pc:sldMk cId="1224926980" sldId="1246"/>
        </pc:sldMkLst>
        <pc:spChg chg="mod">
          <ac:chgData name="Jason Tinuvile" userId="8beec5a487bb6207" providerId="LiveId" clId="{556CED44-EDE6-4F2C-AA6A-574FCEF39DB6}" dt="2024-05-13T06:59:08.366" v="278" actId="20577"/>
          <ac:spMkLst>
            <pc:docMk/>
            <pc:sldMk cId="1224926980" sldId="1246"/>
            <ac:spMk id="6" creationId="{0AE3354E-1D8B-469A-83EE-DA8521E820D3}"/>
          </ac:spMkLst>
        </pc:spChg>
        <pc:spChg chg="mod">
          <ac:chgData name="Jason Tinuvile" userId="8beec5a487bb6207" providerId="LiveId" clId="{556CED44-EDE6-4F2C-AA6A-574FCEF39DB6}" dt="2024-05-13T06:58:11.121" v="266" actId="207"/>
          <ac:spMkLst>
            <pc:docMk/>
            <pc:sldMk cId="1224926980" sldId="1246"/>
            <ac:spMk id="7" creationId="{BE795DCA-0E0C-4C62-AC52-9B956A88D52E}"/>
          </ac:spMkLst>
        </pc:spChg>
        <pc:picChg chg="add mod">
          <ac:chgData name="Jason Tinuvile" userId="8beec5a487bb6207" providerId="LiveId" clId="{556CED44-EDE6-4F2C-AA6A-574FCEF39DB6}" dt="2024-05-13T06:59:14.542" v="279" actId="1076"/>
          <ac:picMkLst>
            <pc:docMk/>
            <pc:sldMk cId="1224926980" sldId="1246"/>
            <ac:picMk id="8" creationId="{31C5644A-4D7D-FDEA-9E07-E7EA2644F256}"/>
          </ac:picMkLst>
        </pc:picChg>
        <pc:picChg chg="add mod">
          <ac:chgData name="Jason Tinuvile" userId="8beec5a487bb6207" providerId="LiveId" clId="{556CED44-EDE6-4F2C-AA6A-574FCEF39DB6}" dt="2024-05-13T06:59:25.457" v="284" actId="1076"/>
          <ac:picMkLst>
            <pc:docMk/>
            <pc:sldMk cId="1224926980" sldId="1246"/>
            <ac:picMk id="10" creationId="{DE011E64-7842-BECD-6DB3-82A4A80DA30D}"/>
          </ac:picMkLst>
        </pc:picChg>
      </pc:sldChg>
      <pc:sldChg chg="modSp mod">
        <pc:chgData name="Jason Tinuvile" userId="8beec5a487bb6207" providerId="LiveId" clId="{556CED44-EDE6-4F2C-AA6A-574FCEF39DB6}" dt="2024-05-13T07:11:20.675" v="292" actId="207"/>
        <pc:sldMkLst>
          <pc:docMk/>
          <pc:sldMk cId="1829730284" sldId="1247"/>
        </pc:sldMkLst>
        <pc:spChg chg="mod">
          <ac:chgData name="Jason Tinuvile" userId="8beec5a487bb6207" providerId="LiveId" clId="{556CED44-EDE6-4F2C-AA6A-574FCEF39DB6}" dt="2024-05-13T07:11:20.675" v="292" actId="207"/>
          <ac:spMkLst>
            <pc:docMk/>
            <pc:sldMk cId="1829730284" sldId="1247"/>
            <ac:spMk id="7" creationId="{BE795DCA-0E0C-4C62-AC52-9B956A88D5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2024-05-13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2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0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7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0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4F3C42-5715-4F86-8B48-9F106AD4D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ni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str,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=%d j=%d",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("str=\"%s\"\n",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不可以）被替换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054A0553-ACDD-A0FA-95DB-9D4AE3A0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97" y="5214938"/>
            <a:ext cx="1449185" cy="10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024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5" y="1244870"/>
            <a:ext cx="6312332" cy="4155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#define _CRT_SECURE_NO_WARNINGS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x, w;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</a:t>
            </a:r>
            <a:r>
              <a:rPr lang="zh-CN" altLang="en-US" sz="1600" b="1" dirty="0">
                <a:latin typeface="+mn-ea"/>
              </a:rPr>
              <a:t>请输入</a:t>
            </a:r>
            <a:r>
              <a:rPr lang="en-US" altLang="zh-CN" sz="1600" b="1" dirty="0">
                <a:latin typeface="+mn-ea"/>
              </a:rPr>
              <a:t>[1..99999]</a:t>
            </a:r>
            <a:r>
              <a:rPr lang="zh-CN" altLang="en-US" sz="1600" b="1" dirty="0">
                <a:latin typeface="+mn-ea"/>
              </a:rPr>
              <a:t>间的整数及显示宽度</a:t>
            </a:r>
            <a:r>
              <a:rPr lang="en-US" altLang="zh-CN" sz="1600" b="1" dirty="0">
                <a:latin typeface="+mn-ea"/>
              </a:rPr>
              <a:t>[6..10]\n");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("%d %d", &amp;x, &amp;w);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不考虑输入错误</a:t>
            </a: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("01234567890123456789\n");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char 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[16];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"%%%dd*\n", w);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x);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3354E-1D8B-469A-83EE-DA8521E820D3}"/>
              </a:ext>
            </a:extLst>
          </p:cNvPr>
          <p:cNvSpPr/>
          <p:nvPr/>
        </p:nvSpPr>
        <p:spPr bwMode="auto">
          <a:xfrm>
            <a:off x="6870357" y="1244869"/>
            <a:ext cx="3470278" cy="4155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3 6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123 6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12345 6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3 9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123 9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4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400" b="1" dirty="0">
                <a:solidFill>
                  <a:srgbClr val="000000"/>
                </a:solidFill>
                <a:latin typeface="+mn-ea"/>
              </a:rPr>
              <a:t>12345 9</a:t>
            </a:r>
            <a:r>
              <a:rPr kumimoji="1" lang="zh-CN" altLang="en-US" sz="14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AF76D0-226B-4414-9299-F8A2870CE388}"/>
              </a:ext>
            </a:extLst>
          </p:cNvPr>
          <p:cNvSpPr/>
          <p:nvPr/>
        </p:nvSpPr>
        <p:spPr bwMode="auto">
          <a:xfrm>
            <a:off x="3400080" y="5029200"/>
            <a:ext cx="3470278" cy="37070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别去网上瞎查，认真阅读第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C9765BC-4F0A-096B-E5CF-F1D6022A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73" y="1493008"/>
            <a:ext cx="2252691" cy="470244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AFB68FB7-17E5-447D-0939-0DAEBBBC38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7"/>
          <a:stretch/>
        </p:blipFill>
        <p:spPr>
          <a:xfrm>
            <a:off x="6990373" y="2131820"/>
            <a:ext cx="2252691" cy="486953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6872238-5561-C7C7-90A2-C1030AD45B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8"/>
          <a:stretch/>
        </p:blipFill>
        <p:spPr>
          <a:xfrm>
            <a:off x="6990374" y="2795873"/>
            <a:ext cx="2060758" cy="448110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E57FBD4C-8BB4-CCBC-D99C-016765D74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74" y="3407568"/>
            <a:ext cx="2060758" cy="476524"/>
          </a:xfrm>
          <a:prstGeom prst="rect">
            <a:avLst/>
          </a:prstGeom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299CBA5B-5DF3-413D-9BCF-71D0883A5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73" y="4049031"/>
            <a:ext cx="2076362" cy="463735"/>
          </a:xfrm>
          <a:prstGeom prst="rect">
            <a:avLst/>
          </a:prstGeom>
        </p:spPr>
      </p:pic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030FA124-0446-FF1F-996A-CF19451835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73" y="4728708"/>
            <a:ext cx="2865051" cy="5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63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：键盘输入一个长度</a:t>
            </a:r>
            <a:r>
              <a:rPr lang="en-US" altLang="zh-CN" sz="1600" b="1" dirty="0">
                <a:latin typeface="+mn-ea"/>
              </a:rPr>
              <a:t>[3..12]</a:t>
            </a:r>
            <a:r>
              <a:rPr lang="zh-CN" altLang="en-US" sz="1600" b="1" dirty="0">
                <a:latin typeface="+mn-ea"/>
              </a:rPr>
              <a:t>间字符串，再输入显示宽度</a:t>
            </a:r>
            <a:r>
              <a:rPr lang="en-US" altLang="zh-CN" sz="1600" b="1" dirty="0">
                <a:latin typeface="+mn-ea"/>
              </a:rPr>
              <a:t>[</a:t>
            </a:r>
            <a:r>
              <a:rPr lang="zh-CN" altLang="en-US" sz="1600" b="1" dirty="0">
                <a:latin typeface="+mn-ea"/>
              </a:rPr>
              <a:t>长度</a:t>
            </a:r>
            <a:r>
              <a:rPr lang="en-US" altLang="zh-CN" sz="1600" b="1" dirty="0">
                <a:latin typeface="+mn-ea"/>
              </a:rPr>
              <a:t>+1..20]</a:t>
            </a:r>
            <a:r>
              <a:rPr lang="zh-CN" altLang="en-US" sz="1600" b="1" dirty="0">
                <a:latin typeface="+mn-ea"/>
              </a:rPr>
              <a:t>，左对齐输出这个字符串（最后加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注：输入宽度小于等于串长则置为串长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，不考虑其它输入错误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5" y="1578504"/>
            <a:ext cx="6312332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400" b="1" dirty="0">
                <a:latin typeface="+mn-ea"/>
              </a:rPr>
              <a:t>#define _CRT_SECURE_NO_WARNINGS</a:t>
            </a:r>
          </a:p>
          <a:p>
            <a:r>
              <a:rPr kumimoji="1" lang="en-US" altLang="zh-CN" sz="1400" b="1" dirty="0">
                <a:latin typeface="+mn-ea"/>
              </a:rPr>
              <a:t>#include &lt;</a:t>
            </a:r>
            <a:r>
              <a:rPr kumimoji="1" lang="en-US" altLang="zh-CN" sz="1400" b="1" dirty="0" err="1">
                <a:latin typeface="+mn-ea"/>
              </a:rPr>
              <a:t>stdio.h</a:t>
            </a:r>
            <a:r>
              <a:rPr kumimoji="1" lang="en-US" altLang="zh-CN" sz="1400" b="1" dirty="0">
                <a:latin typeface="+mn-ea"/>
              </a:rPr>
              <a:t>&gt;</a:t>
            </a:r>
          </a:p>
          <a:p>
            <a:r>
              <a:rPr kumimoji="1" lang="en-US" altLang="zh-CN" sz="1400" b="1" dirty="0">
                <a:latin typeface="+mn-ea"/>
              </a:rPr>
              <a:t>#include &lt;</a:t>
            </a:r>
            <a:r>
              <a:rPr kumimoji="1" lang="en-US" altLang="zh-CN" sz="1400" b="1" dirty="0" err="1">
                <a:latin typeface="+mn-ea"/>
              </a:rPr>
              <a:t>string.h</a:t>
            </a:r>
            <a:r>
              <a:rPr kumimoji="1" lang="en-US" altLang="zh-CN" sz="1400" b="1" dirty="0">
                <a:latin typeface="+mn-ea"/>
              </a:rPr>
              <a:t>&gt;</a:t>
            </a:r>
          </a:p>
          <a:p>
            <a:endParaRPr kumimoji="1" lang="en-US" altLang="zh-CN" sz="1400" b="1" dirty="0">
              <a:latin typeface="+mn-ea"/>
            </a:endParaRPr>
          </a:p>
          <a:p>
            <a:r>
              <a:rPr kumimoji="1" lang="en-US" altLang="zh-CN" sz="1400" b="1" dirty="0">
                <a:latin typeface="+mn-ea"/>
              </a:rPr>
              <a:t>int main()</a:t>
            </a:r>
          </a:p>
          <a:p>
            <a:r>
              <a:rPr kumimoji="1" lang="en-US" altLang="zh-CN" sz="1400" b="1" dirty="0">
                <a:latin typeface="+mn-ea"/>
              </a:rPr>
              <a:t>{</a:t>
            </a:r>
          </a:p>
          <a:p>
            <a:r>
              <a:rPr kumimoji="1" lang="en-US" altLang="zh-CN" sz="1400" b="1" dirty="0">
                <a:latin typeface="+mn-ea"/>
              </a:rPr>
              <a:t>    unsigned int w;</a:t>
            </a:r>
          </a:p>
          <a:p>
            <a:r>
              <a:rPr kumimoji="1" lang="en-US" altLang="zh-CN" sz="1400" b="1" dirty="0">
                <a:latin typeface="+mn-ea"/>
              </a:rPr>
              <a:t>    char str[20];</a:t>
            </a:r>
          </a:p>
          <a:p>
            <a:r>
              <a:rPr kumimoji="1" lang="en-US" altLang="zh-CN" sz="1400" b="1" dirty="0">
                <a:latin typeface="+mn-ea"/>
              </a:rPr>
              <a:t>    </a:t>
            </a:r>
            <a:r>
              <a:rPr kumimoji="1" lang="en-US" altLang="zh-CN" sz="1400" b="1" dirty="0" err="1">
                <a:latin typeface="+mn-ea"/>
              </a:rPr>
              <a:t>printf</a:t>
            </a:r>
            <a:r>
              <a:rPr kumimoji="1" lang="en-US" altLang="zh-CN" sz="1400" b="1" dirty="0">
                <a:latin typeface="+mn-ea"/>
              </a:rPr>
              <a:t>("</a:t>
            </a:r>
            <a:r>
              <a:rPr kumimoji="1" lang="zh-CN" altLang="en-US" sz="1400" b="1" dirty="0">
                <a:latin typeface="+mn-ea"/>
              </a:rPr>
              <a:t>请输入长度</a:t>
            </a:r>
            <a:r>
              <a:rPr kumimoji="1" lang="en-US" altLang="zh-CN" sz="1400" b="1" dirty="0">
                <a:latin typeface="+mn-ea"/>
              </a:rPr>
              <a:t>[3..12]</a:t>
            </a:r>
            <a:r>
              <a:rPr kumimoji="1" lang="zh-CN" altLang="en-US" sz="1400" b="1" dirty="0">
                <a:latin typeface="+mn-ea"/>
              </a:rPr>
              <a:t>间的字符串及显示宽度</a:t>
            </a:r>
            <a:r>
              <a:rPr kumimoji="1" lang="en-US" altLang="zh-CN" sz="1400" b="1" dirty="0">
                <a:latin typeface="+mn-ea"/>
              </a:rPr>
              <a:t>[len+1..20]\n");</a:t>
            </a:r>
          </a:p>
          <a:p>
            <a:r>
              <a:rPr kumimoji="1" lang="en-US" altLang="zh-CN" sz="1400" b="1" dirty="0">
                <a:latin typeface="+mn-ea"/>
              </a:rPr>
              <a:t>    </a:t>
            </a:r>
            <a:r>
              <a:rPr kumimoji="1" lang="en-US" altLang="zh-CN" sz="1400" b="1" dirty="0" err="1">
                <a:latin typeface="+mn-ea"/>
              </a:rPr>
              <a:t>scanf</a:t>
            </a:r>
            <a:r>
              <a:rPr kumimoji="1" lang="en-US" altLang="zh-CN" sz="1400" b="1" dirty="0">
                <a:latin typeface="+mn-ea"/>
              </a:rPr>
              <a:t>("%s %d", &amp;str, &amp;w); //</a:t>
            </a:r>
            <a:r>
              <a:rPr kumimoji="1" lang="zh-CN" altLang="en-US" sz="1400" b="1" dirty="0">
                <a:latin typeface="+mn-ea"/>
              </a:rPr>
              <a:t>不考虑输入错误</a:t>
            </a:r>
          </a:p>
          <a:p>
            <a:r>
              <a:rPr kumimoji="1" lang="zh-CN" altLang="en-US" sz="1400" b="1" dirty="0">
                <a:latin typeface="+mn-ea"/>
              </a:rPr>
              <a:t>    </a:t>
            </a:r>
            <a:r>
              <a:rPr kumimoji="1" lang="en-US" altLang="zh-CN" sz="1400" b="1" dirty="0" err="1">
                <a:latin typeface="+mn-ea"/>
              </a:rPr>
              <a:t>printf</a:t>
            </a:r>
            <a:r>
              <a:rPr kumimoji="1" lang="en-US" altLang="zh-CN" sz="1400" b="1" dirty="0">
                <a:latin typeface="+mn-ea"/>
              </a:rPr>
              <a:t>("01234567890123456789\n"); //</a:t>
            </a:r>
            <a:r>
              <a:rPr kumimoji="1" lang="zh-CN" altLang="en-US" sz="1400" b="1" dirty="0">
                <a:latin typeface="+mn-ea"/>
              </a:rPr>
              <a:t>标尺</a:t>
            </a:r>
          </a:p>
          <a:p>
            <a:r>
              <a:rPr kumimoji="1" lang="zh-CN" altLang="en-US" sz="1400" b="1" dirty="0">
                <a:latin typeface="+mn-ea"/>
              </a:rPr>
              <a:t>    </a:t>
            </a:r>
            <a:r>
              <a:rPr kumimoji="1" lang="en-US" altLang="zh-CN" sz="1400" b="1" dirty="0">
                <a:latin typeface="+mn-ea"/>
              </a:rPr>
              <a:t>if (w &lt;= </a:t>
            </a:r>
            <a:r>
              <a:rPr kumimoji="1" lang="en-US" altLang="zh-CN" sz="1400" b="1" dirty="0" err="1">
                <a:latin typeface="+mn-ea"/>
              </a:rPr>
              <a:t>strlen</a:t>
            </a:r>
            <a:r>
              <a:rPr kumimoji="1" lang="en-US" altLang="zh-CN" sz="1400" b="1" dirty="0">
                <a:latin typeface="+mn-ea"/>
              </a:rPr>
              <a:t>(str)) {</a:t>
            </a:r>
          </a:p>
          <a:p>
            <a:r>
              <a:rPr kumimoji="1" lang="en-US" altLang="zh-CN" sz="1400" b="1" dirty="0">
                <a:latin typeface="+mn-ea"/>
              </a:rPr>
              <a:t>        w = </a:t>
            </a:r>
            <a:r>
              <a:rPr kumimoji="1" lang="en-US" altLang="zh-CN" sz="1400" b="1" dirty="0" err="1">
                <a:latin typeface="+mn-ea"/>
              </a:rPr>
              <a:t>strlen</a:t>
            </a:r>
            <a:r>
              <a:rPr kumimoji="1" lang="en-US" altLang="zh-CN" sz="1400" b="1" dirty="0">
                <a:latin typeface="+mn-ea"/>
              </a:rPr>
              <a:t>(str) + 1;</a:t>
            </a:r>
          </a:p>
          <a:p>
            <a:r>
              <a:rPr kumimoji="1" lang="en-US" altLang="zh-CN" sz="1400" b="1" dirty="0">
                <a:latin typeface="+mn-ea"/>
              </a:rPr>
              <a:t>    }</a:t>
            </a:r>
          </a:p>
          <a:p>
            <a:r>
              <a:rPr kumimoji="1" lang="en-US" altLang="zh-CN" sz="1400" b="1" dirty="0">
                <a:latin typeface="+mn-ea"/>
              </a:rPr>
              <a:t>    </a:t>
            </a:r>
          </a:p>
          <a:p>
            <a:r>
              <a:rPr kumimoji="1" lang="en-US" altLang="zh-CN" sz="1400" b="1" dirty="0">
                <a:latin typeface="+mn-ea"/>
              </a:rPr>
              <a:t>    char </a:t>
            </a:r>
            <a:r>
              <a:rPr kumimoji="1" lang="en-US" altLang="zh-CN" sz="1400" b="1" dirty="0" err="1">
                <a:latin typeface="+mn-ea"/>
              </a:rPr>
              <a:t>fmt</a:t>
            </a:r>
            <a:r>
              <a:rPr kumimoji="1" lang="en-US" altLang="zh-CN" sz="1400" b="1" dirty="0">
                <a:latin typeface="+mn-ea"/>
              </a:rPr>
              <a:t>[20];</a:t>
            </a:r>
          </a:p>
          <a:p>
            <a:r>
              <a:rPr kumimoji="1" lang="en-US" altLang="zh-CN" sz="1400" b="1" dirty="0">
                <a:latin typeface="+mn-ea"/>
              </a:rPr>
              <a:t>    </a:t>
            </a:r>
            <a:r>
              <a:rPr kumimoji="1" lang="en-US" altLang="zh-CN" sz="1400" b="1" dirty="0" err="1">
                <a:latin typeface="+mn-ea"/>
              </a:rPr>
              <a:t>sprintf</a:t>
            </a:r>
            <a:r>
              <a:rPr kumimoji="1" lang="en-US" altLang="zh-CN" sz="1400" b="1" dirty="0">
                <a:latin typeface="+mn-ea"/>
              </a:rPr>
              <a:t>(</a:t>
            </a:r>
            <a:r>
              <a:rPr kumimoji="1" lang="en-US" altLang="zh-CN" sz="1400" b="1" dirty="0" err="1">
                <a:latin typeface="+mn-ea"/>
              </a:rPr>
              <a:t>fmt</a:t>
            </a:r>
            <a:r>
              <a:rPr kumimoji="1" lang="en-US" altLang="zh-CN" sz="1400" b="1" dirty="0">
                <a:latin typeface="+mn-ea"/>
              </a:rPr>
              <a:t>, "%%-%ds*\n", w);</a:t>
            </a:r>
          </a:p>
          <a:p>
            <a:r>
              <a:rPr kumimoji="1" lang="en-US" altLang="zh-CN" sz="1400" b="1" dirty="0">
                <a:latin typeface="+mn-ea"/>
              </a:rPr>
              <a:t>    </a:t>
            </a:r>
            <a:r>
              <a:rPr kumimoji="1" lang="en-US" altLang="zh-CN" sz="1400" b="1" dirty="0" err="1">
                <a:latin typeface="+mn-ea"/>
              </a:rPr>
              <a:t>printf</a:t>
            </a:r>
            <a:r>
              <a:rPr kumimoji="1" lang="en-US" altLang="zh-CN" sz="1400" b="1" dirty="0">
                <a:latin typeface="+mn-ea"/>
              </a:rPr>
              <a:t>(</a:t>
            </a:r>
            <a:r>
              <a:rPr kumimoji="1" lang="en-US" altLang="zh-CN" sz="1400" b="1" dirty="0" err="1">
                <a:latin typeface="+mn-ea"/>
              </a:rPr>
              <a:t>fmt,str</a:t>
            </a:r>
            <a:r>
              <a:rPr kumimoji="1" lang="en-US" altLang="zh-CN" sz="1400" b="1" dirty="0">
                <a:latin typeface="+mn-ea"/>
              </a:rPr>
              <a:t>);</a:t>
            </a:r>
          </a:p>
          <a:p>
            <a:r>
              <a:rPr kumimoji="1" lang="en-US" altLang="zh-CN" sz="1400" b="1" dirty="0">
                <a:latin typeface="+mn-ea"/>
              </a:rPr>
              <a:t>    return 0;</a:t>
            </a:r>
          </a:p>
          <a:p>
            <a:r>
              <a:rPr kumimoji="1" lang="en-US" altLang="zh-CN" sz="14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3354E-1D8B-469A-83EE-DA8521E820D3}"/>
              </a:ext>
            </a:extLst>
          </p:cNvPr>
          <p:cNvSpPr/>
          <p:nvPr/>
        </p:nvSpPr>
        <p:spPr bwMode="auto">
          <a:xfrm>
            <a:off x="687035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12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E76143-07C7-4C25-A3BF-0B0ECBF3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911" y="1951251"/>
            <a:ext cx="3714286" cy="657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0E2FED-4CEE-40A9-9194-01ADD6745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2" y="3160745"/>
            <a:ext cx="3685714" cy="647619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31C5644A-4D7D-FDEA-9E07-E7EA2644F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11" y="4360466"/>
            <a:ext cx="3370395" cy="640317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DE011E64-7842-BECD-6DB3-82A4A80DA3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11" y="5400844"/>
            <a:ext cx="3806485" cy="7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269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：键盘输入一个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型数据，再输入总显示宽度及小数点后的位数，右对齐输出这个字符串（最后加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5" y="1578504"/>
            <a:ext cx="6312332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400" b="1" dirty="0">
                <a:latin typeface="+mn-ea"/>
              </a:rPr>
              <a:t>#define _CRT_SECURE_NO_WARNINGS</a:t>
            </a:r>
          </a:p>
          <a:p>
            <a:r>
              <a:rPr kumimoji="1" lang="en-US" altLang="zh-CN" sz="1400" b="1" dirty="0">
                <a:latin typeface="+mn-ea"/>
              </a:rPr>
              <a:t>#include &lt;</a:t>
            </a:r>
            <a:r>
              <a:rPr kumimoji="1" lang="en-US" altLang="zh-CN" sz="1400" b="1" dirty="0" err="1">
                <a:latin typeface="+mn-ea"/>
              </a:rPr>
              <a:t>stdio.h</a:t>
            </a:r>
            <a:r>
              <a:rPr kumimoji="1" lang="en-US" altLang="zh-CN" sz="1400" b="1" dirty="0">
                <a:latin typeface="+mn-ea"/>
              </a:rPr>
              <a:t>&gt;</a:t>
            </a:r>
          </a:p>
          <a:p>
            <a:endParaRPr kumimoji="1" lang="en-US" altLang="zh-CN" sz="1400" b="1" dirty="0">
              <a:latin typeface="+mn-ea"/>
            </a:endParaRPr>
          </a:p>
          <a:p>
            <a:r>
              <a:rPr kumimoji="1" lang="en-US" altLang="zh-CN" sz="1400" b="1" dirty="0">
                <a:latin typeface="+mn-ea"/>
              </a:rPr>
              <a:t>int main()</a:t>
            </a:r>
          </a:p>
          <a:p>
            <a:r>
              <a:rPr kumimoji="1" lang="en-US" altLang="zh-CN" sz="1400" b="1" dirty="0">
                <a:latin typeface="+mn-ea"/>
              </a:rPr>
              <a:t>{</a:t>
            </a:r>
          </a:p>
          <a:p>
            <a:r>
              <a:rPr kumimoji="1" lang="en-US" altLang="zh-CN" sz="1400" b="1" dirty="0">
                <a:latin typeface="+mn-ea"/>
              </a:rPr>
              <a:t>    double num;</a:t>
            </a:r>
          </a:p>
          <a:p>
            <a:r>
              <a:rPr kumimoji="1" lang="en-US" altLang="zh-CN" sz="1400" b="1" dirty="0">
                <a:latin typeface="+mn-ea"/>
              </a:rPr>
              <a:t>    int width, precision;</a:t>
            </a:r>
          </a:p>
          <a:p>
            <a:endParaRPr kumimoji="1" lang="en-US" altLang="zh-CN" sz="1400" b="1" dirty="0">
              <a:latin typeface="+mn-ea"/>
            </a:endParaRPr>
          </a:p>
          <a:p>
            <a:r>
              <a:rPr kumimoji="1" lang="en-US" altLang="zh-CN" sz="1400" b="1" dirty="0">
                <a:latin typeface="+mn-ea"/>
              </a:rPr>
              <a:t>    </a:t>
            </a:r>
            <a:r>
              <a:rPr kumimoji="1" lang="en-US" altLang="zh-CN" sz="1400" b="1" dirty="0" err="1">
                <a:latin typeface="+mn-ea"/>
              </a:rPr>
              <a:t>printf</a:t>
            </a:r>
            <a:r>
              <a:rPr kumimoji="1" lang="en-US" altLang="zh-CN" sz="1400" b="1" dirty="0">
                <a:latin typeface="+mn-ea"/>
              </a:rPr>
              <a:t>("</a:t>
            </a:r>
            <a:r>
              <a:rPr kumimoji="1" lang="zh-CN" altLang="en-US" sz="1400" b="1" dirty="0">
                <a:latin typeface="+mn-ea"/>
              </a:rPr>
              <a:t>请输入一个</a:t>
            </a:r>
            <a:r>
              <a:rPr kumimoji="1" lang="en-US" altLang="zh-CN" sz="1400" b="1" dirty="0">
                <a:latin typeface="+mn-ea"/>
              </a:rPr>
              <a:t>double</a:t>
            </a:r>
            <a:r>
              <a:rPr kumimoji="1" lang="zh-CN" altLang="en-US" sz="1400" b="1" dirty="0">
                <a:latin typeface="+mn-ea"/>
              </a:rPr>
              <a:t>型数据及显示总宽度、小数点后位数</a:t>
            </a:r>
            <a:r>
              <a:rPr kumimoji="1" lang="en-US" altLang="zh-CN" sz="1400" b="1" dirty="0">
                <a:latin typeface="+mn-ea"/>
              </a:rPr>
              <a:t>\n");</a:t>
            </a:r>
          </a:p>
          <a:p>
            <a:r>
              <a:rPr kumimoji="1" lang="en-US" altLang="zh-CN" sz="1400" b="1" dirty="0">
                <a:latin typeface="+mn-ea"/>
              </a:rPr>
              <a:t>    </a:t>
            </a:r>
            <a:r>
              <a:rPr kumimoji="1" lang="en-US" altLang="zh-CN" sz="1400" b="1" dirty="0" err="1">
                <a:latin typeface="+mn-ea"/>
              </a:rPr>
              <a:t>scanf</a:t>
            </a:r>
            <a:r>
              <a:rPr kumimoji="1" lang="en-US" altLang="zh-CN" sz="1400" b="1" dirty="0">
                <a:latin typeface="+mn-ea"/>
              </a:rPr>
              <a:t>("%</a:t>
            </a:r>
            <a:r>
              <a:rPr kumimoji="1" lang="en-US" altLang="zh-CN" sz="1400" b="1" dirty="0" err="1">
                <a:latin typeface="+mn-ea"/>
              </a:rPr>
              <a:t>lf</a:t>
            </a:r>
            <a:r>
              <a:rPr kumimoji="1" lang="en-US" altLang="zh-CN" sz="1400" b="1" dirty="0">
                <a:latin typeface="+mn-ea"/>
              </a:rPr>
              <a:t> %d %d", &amp;num, &amp;width, &amp;precision);</a:t>
            </a:r>
          </a:p>
          <a:p>
            <a:endParaRPr kumimoji="1" lang="en-US" altLang="zh-CN" sz="1400" b="1" dirty="0">
              <a:latin typeface="+mn-ea"/>
            </a:endParaRPr>
          </a:p>
          <a:p>
            <a:r>
              <a:rPr kumimoji="1" lang="en-US" altLang="zh-CN" sz="1400" b="1" dirty="0">
                <a:latin typeface="+mn-ea"/>
              </a:rPr>
              <a:t>    </a:t>
            </a:r>
            <a:r>
              <a:rPr kumimoji="1" lang="en-US" altLang="zh-CN" sz="1400" b="1" dirty="0" err="1">
                <a:latin typeface="+mn-ea"/>
              </a:rPr>
              <a:t>printf</a:t>
            </a:r>
            <a:r>
              <a:rPr kumimoji="1" lang="en-US" altLang="zh-CN" sz="1400" b="1" dirty="0">
                <a:latin typeface="+mn-ea"/>
              </a:rPr>
              <a:t>("01234567890123456789\n"); //</a:t>
            </a:r>
            <a:r>
              <a:rPr kumimoji="1" lang="zh-CN" altLang="en-US" sz="1400" b="1" dirty="0">
                <a:latin typeface="+mn-ea"/>
              </a:rPr>
              <a:t>标尺</a:t>
            </a:r>
          </a:p>
          <a:p>
            <a:endParaRPr kumimoji="1" lang="zh-CN" altLang="en-US" sz="1400" b="1" dirty="0">
              <a:latin typeface="+mn-ea"/>
            </a:endParaRPr>
          </a:p>
          <a:p>
            <a:r>
              <a:rPr kumimoji="1" lang="zh-CN" altLang="en-US" sz="1400" b="1" dirty="0">
                <a:latin typeface="+mn-ea"/>
              </a:rPr>
              <a:t>    </a:t>
            </a:r>
            <a:r>
              <a:rPr kumimoji="1" lang="en-US" altLang="zh-CN" sz="1400" b="1" dirty="0">
                <a:latin typeface="+mn-ea"/>
              </a:rPr>
              <a:t>char </a:t>
            </a:r>
            <a:r>
              <a:rPr kumimoji="1" lang="en-US" altLang="zh-CN" sz="1400" b="1" dirty="0" err="1">
                <a:latin typeface="+mn-ea"/>
              </a:rPr>
              <a:t>fmt</a:t>
            </a:r>
            <a:r>
              <a:rPr kumimoji="1" lang="en-US" altLang="zh-CN" sz="1400" b="1" dirty="0">
                <a:latin typeface="+mn-ea"/>
              </a:rPr>
              <a:t>[20];</a:t>
            </a:r>
          </a:p>
          <a:p>
            <a:r>
              <a:rPr kumimoji="1" lang="en-US" altLang="zh-CN" sz="1400" b="1" dirty="0">
                <a:latin typeface="+mn-ea"/>
              </a:rPr>
              <a:t>    </a:t>
            </a:r>
            <a:r>
              <a:rPr kumimoji="1" lang="en-US" altLang="zh-CN" sz="1400" b="1" dirty="0" err="1">
                <a:latin typeface="+mn-ea"/>
              </a:rPr>
              <a:t>sprintf</a:t>
            </a:r>
            <a:r>
              <a:rPr kumimoji="1" lang="en-US" altLang="zh-CN" sz="1400" b="1" dirty="0">
                <a:latin typeface="+mn-ea"/>
              </a:rPr>
              <a:t>(</a:t>
            </a:r>
            <a:r>
              <a:rPr kumimoji="1" lang="en-US" altLang="zh-CN" sz="1400" b="1" dirty="0" err="1">
                <a:latin typeface="+mn-ea"/>
              </a:rPr>
              <a:t>fmt</a:t>
            </a:r>
            <a:r>
              <a:rPr kumimoji="1" lang="en-US" altLang="zh-CN" sz="1400" b="1" dirty="0">
                <a:latin typeface="+mn-ea"/>
              </a:rPr>
              <a:t>, "%%%d.%</a:t>
            </a:r>
            <a:r>
              <a:rPr kumimoji="1" lang="en-US" altLang="zh-CN" sz="1400" b="1" dirty="0" err="1">
                <a:latin typeface="+mn-ea"/>
              </a:rPr>
              <a:t>df</a:t>
            </a:r>
            <a:r>
              <a:rPr kumimoji="1" lang="en-US" altLang="zh-CN" sz="1400" b="1" dirty="0">
                <a:latin typeface="+mn-ea"/>
              </a:rPr>
              <a:t>*\n", width, precision); // </a:t>
            </a:r>
            <a:r>
              <a:rPr kumimoji="1" lang="zh-CN" altLang="en-US" sz="1400" b="1" dirty="0">
                <a:latin typeface="+mn-ea"/>
              </a:rPr>
              <a:t>创建格式化字符串</a:t>
            </a:r>
          </a:p>
          <a:p>
            <a:r>
              <a:rPr kumimoji="1" lang="zh-CN" altLang="en-US" sz="1400" b="1" dirty="0">
                <a:latin typeface="+mn-ea"/>
              </a:rPr>
              <a:t>    </a:t>
            </a:r>
            <a:r>
              <a:rPr kumimoji="1" lang="en-US" altLang="zh-CN" sz="1400" b="1" dirty="0" err="1">
                <a:latin typeface="+mn-ea"/>
              </a:rPr>
              <a:t>printf</a:t>
            </a:r>
            <a:r>
              <a:rPr kumimoji="1" lang="en-US" altLang="zh-CN" sz="1400" b="1" dirty="0">
                <a:latin typeface="+mn-ea"/>
              </a:rPr>
              <a:t>(</a:t>
            </a:r>
            <a:r>
              <a:rPr kumimoji="1" lang="en-US" altLang="zh-CN" sz="1400" b="1" dirty="0" err="1">
                <a:latin typeface="+mn-ea"/>
              </a:rPr>
              <a:t>fmt</a:t>
            </a:r>
            <a:r>
              <a:rPr kumimoji="1" lang="en-US" altLang="zh-CN" sz="1400" b="1" dirty="0">
                <a:latin typeface="+mn-ea"/>
              </a:rPr>
              <a:t>, num); // </a:t>
            </a:r>
            <a:r>
              <a:rPr kumimoji="1" lang="zh-CN" altLang="en-US" sz="1400" b="1" dirty="0">
                <a:latin typeface="+mn-ea"/>
              </a:rPr>
              <a:t>使用格式化字符串输出</a:t>
            </a:r>
          </a:p>
          <a:p>
            <a:endParaRPr kumimoji="1" lang="zh-CN" altLang="en-US" sz="1400" b="1" dirty="0">
              <a:latin typeface="+mn-ea"/>
            </a:endParaRPr>
          </a:p>
          <a:p>
            <a:r>
              <a:rPr kumimoji="1" lang="zh-CN" altLang="en-US" sz="1400" b="1" dirty="0">
                <a:latin typeface="+mn-ea"/>
              </a:rPr>
              <a:t>    </a:t>
            </a:r>
            <a:r>
              <a:rPr kumimoji="1" lang="en-US" altLang="zh-CN" sz="1400" b="1" dirty="0">
                <a:latin typeface="+mn-ea"/>
              </a:rPr>
              <a:t>return 0;</a:t>
            </a:r>
          </a:p>
          <a:p>
            <a:r>
              <a:rPr kumimoji="1" lang="en-US" altLang="zh-CN" sz="14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3354E-1D8B-469A-83EE-DA8521E820D3}"/>
              </a:ext>
            </a:extLst>
          </p:cNvPr>
          <p:cNvSpPr/>
          <p:nvPr/>
        </p:nvSpPr>
        <p:spPr bwMode="auto">
          <a:xfrm>
            <a:off x="687035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12.34 9 5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123.456789 12 2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(3/4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的答案没问题，想不通去看第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章作业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A95598-F924-42CC-96E8-5B13C902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683" y="2050577"/>
            <a:ext cx="3361905" cy="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B26179-2D6A-4BF8-A454-2DFF0846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11" y="3160746"/>
            <a:ext cx="3419048" cy="66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2FD8D1-0D41-4884-B424-3E5B5AB43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683" y="4426380"/>
            <a:ext cx="3438095" cy="657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8D3B9C-4AEF-41F0-8B3E-AA8AD621E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683" y="5534875"/>
            <a:ext cx="3485714" cy="65714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07658" y="164421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8297302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返回值是输出字符的个数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字符数组要有足够空间容纳输出的数据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否则越界错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printf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输入地址表列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返回值是正确读入的输入数据的个数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scanf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1064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pi=3.1415925;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"k=%-4d*pi=%.2f#", k, pi);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("str : %s\n",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5E9536-864A-4E5B-A6D4-1D9845D6239A}"/>
              </a:ext>
            </a:extLst>
          </p:cNvPr>
          <p:cNvSpPr/>
          <p:nvPr/>
        </p:nvSpPr>
        <p:spPr bwMode="auto">
          <a:xfrm>
            <a:off x="7451124" y="1244869"/>
            <a:ext cx="4385741" cy="12511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、本作业的所有程序，均在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.c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方式下运行，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后续不再提示</a:t>
            </a:r>
            <a:endParaRPr kumimoji="1"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、认真阅读第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!!!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12FC0-695A-9831-438C-F8C30976D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9" y="5613130"/>
            <a:ext cx="261974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pi=3.1415925;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"k=%6dpi=%10.2f", k, pi);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("str : %s\n",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的返回值是：输出字符的个数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56B4921-F5C0-C07D-51D0-3EB904629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245" y="4739086"/>
            <a:ext cx="326753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00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15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pi=3.1415925;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"k=%-4d*pi=%.2f#", k, pi);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("str : %s\n",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1/2/3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使用时对字符数组的要求是：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字符数组需要有足够的空间容纳输出的数据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F3CC3A-8398-420E-B4E4-E7FBDE23FAE0}"/>
              </a:ext>
            </a:extLst>
          </p:cNvPr>
          <p:cNvSpPr/>
          <p:nvPr/>
        </p:nvSpPr>
        <p:spPr bwMode="auto">
          <a:xfrm>
            <a:off x="5295014" y="1244870"/>
            <a:ext cx="1562985" cy="477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VS+Dev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D0431922-1CC9-C19E-821C-9FEB715AF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7" y="4363656"/>
            <a:ext cx="1672693" cy="403754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7B8234BB-109F-BC56-FCCE-BED233024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50460"/>
            <a:ext cx="2878745" cy="1430146"/>
          </a:xfrm>
          <a:prstGeom prst="rect">
            <a:avLst/>
          </a:prstGeom>
        </p:spPr>
      </p:pic>
      <p:pic>
        <p:nvPicPr>
          <p:cNvPr id="10" name="图片 9" descr="图形用户界面, 文本&#10;&#10;描述已自动生成">
            <a:extLst>
              <a:ext uri="{FF2B5EF4-FFF2-40B4-BE49-F238E27FC236}">
                <a16:creationId xmlns:a16="http://schemas.microsoft.com/office/drawing/2014/main" id="{BA3A64CC-852A-2EE6-8420-EEA2C9D84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07" y="5142624"/>
            <a:ext cx="1639180" cy="4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762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str[80] = "Hello 123 11.2",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s[10];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"%s %d 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", s,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, &amp;d);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("s=%s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=%d d=%f\n", s,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42132A40-7448-ACF4-805E-D0191756C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9" y="5588095"/>
            <a:ext cx="320084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74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的返回值是：正确读入的输入数据的个数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A3BFAA69-7087-BEDA-6F73-B567F0737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66" y="4419540"/>
            <a:ext cx="237205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131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&amp;j,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);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顺序反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不可以）被重复读取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323833C1-2899-C408-EC81-71115E9EC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80" y="5150894"/>
            <a:ext cx="1466983" cy="11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078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2329</Words>
  <Application>Microsoft Office PowerPoint</Application>
  <PresentationFormat>宽屏</PresentationFormat>
  <Paragraphs>322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Jason Tinuvile</cp:lastModifiedBy>
  <cp:revision>52</cp:revision>
  <dcterms:created xsi:type="dcterms:W3CDTF">2020-08-13T13:39:53Z</dcterms:created>
  <dcterms:modified xsi:type="dcterms:W3CDTF">2024-05-13T07:11:29Z</dcterms:modified>
</cp:coreProperties>
</file>