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ACDF-2E55-77D1-34B0-E84D9B51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ABE93-9479-8F02-D175-381DD5B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270C-A2A3-888E-7A67-8A13962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52CF-280D-4DE2-E895-511B1DA6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D9DA-B6D6-560E-62C9-E5551523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B05-0BF1-1BD4-C5F0-C1BF19F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121A-3DA9-2996-D02D-5E4C5950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E479-9B55-94B3-8FF6-2D5A50A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17FC0-28AD-DFBA-0963-9640F219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CCDE-7981-C308-1757-2397EAA4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43A1B-58F2-E7D5-D76D-D230E901C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4C23-C21F-615D-F2C7-9150BF16E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E0BC-6BF3-6D68-305B-40FB5C8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EE63-7ECA-31D8-1481-09DB7C4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EC2-1122-0577-C2B8-073FB439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BE94-C18F-FC31-D6BF-9C05A967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1BE9-DC5D-D04C-5BF9-F6F3AA4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9BA6-239C-88D5-A167-FCC98D2B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C491-FA59-F162-008A-A6303DED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D8-3C84-8CB5-CCD0-54CCD9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D12B-B868-B426-E82C-87D07663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A473-47C4-F632-CC59-86340833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246E-2764-7F8C-84AD-4A6ACA3E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C8CB-BA1C-70B8-EA9C-C2A22B6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1135-8624-0AB2-0070-8B70663B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7E87-9908-57A6-4534-D98938D0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1D-9B69-9124-FE76-41B07022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50A25-DA1F-3320-0413-088EFB36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789E-27BF-F3A2-2015-50E45DDC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B69B-405B-CBBE-1311-92808653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5F1A-7678-9391-7D51-BD3198CE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1FC0-C9F0-0BC5-BB0A-C02D966E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1C62-1300-2335-F206-B2A522C7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FC970-BCDC-5E28-0F8C-A8C88EDC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99AEB-DE24-F422-FC0D-F1284796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130D-356E-18B0-D759-E202C167A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54909-8D79-AC70-FEBA-C11B21C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AF5C4-8C55-F94B-9117-AA6684F8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9ED46-248C-80E5-0922-59AFEBFF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AEE-A9EE-C310-39AE-749EAB2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24A9C-7EC4-28D6-7F3B-E54A689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07918-8EAD-BFAC-B120-E206B6F5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E69B6-1D6C-4173-F67C-6A22ED27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D147-7C7E-22BF-6E54-73C8633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66A48-0825-F40F-EF46-BEB7A874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F620-1590-E09C-5C47-D1B142E3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9209-305C-F9FD-FBCA-158D7F3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657-26E6-7238-0D6F-51FBC873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34E26-30DF-BFC5-56B5-9FEE278B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CDBE-6ADC-E26A-2BD2-4D7EDF99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A8D6-3A76-A13C-E612-9D09C5D4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0ED6-F864-C3DE-D258-823D47CD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3DD-DE0C-3575-DB19-E6044C9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40167-2258-A419-EC8F-6A5AE8C0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CDCE3-8E76-2E22-E3B3-13D5C8B0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35E8-CBB4-F627-8D0B-60F3D379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A9DD-9C10-982F-1E22-50F362FD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F264-463C-51A7-6BDB-F40B288F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A3E04-105A-51E3-6C3C-0B9CCF2D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E728-0094-B026-9F51-239A6AE2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7C3C-F3E6-BFAE-61FA-39AB14A07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AAC05-68B6-44CB-9F79-51A4441195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0E5A-8381-EDDD-8B15-3E9D82C7F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1F14-F269-4F63-43E9-0CE0043B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02AD8-E797-4B4C-9057-B14C517F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9DCA-B849-6994-5E23-184F64146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2EF5-C5DF-FE7A-8DF6-D58AA0AFB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5353D2-68FD-6928-6494-19B008A8B5E9}"/>
              </a:ext>
            </a:extLst>
          </p:cNvPr>
          <p:cNvSpPr/>
          <p:nvPr/>
        </p:nvSpPr>
        <p:spPr>
          <a:xfrm>
            <a:off x="25655" y="33607"/>
            <a:ext cx="1335302" cy="3776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Graph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D4ED11-3580-14A4-CBB8-DE7A1584ED34}"/>
              </a:ext>
            </a:extLst>
          </p:cNvPr>
          <p:cNvGrpSpPr/>
          <p:nvPr/>
        </p:nvGrpSpPr>
        <p:grpSpPr>
          <a:xfrm>
            <a:off x="148311" y="691125"/>
            <a:ext cx="1085851" cy="2535382"/>
            <a:chOff x="1059873" y="1264227"/>
            <a:chExt cx="1085851" cy="25353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B5D62D-AE86-30FC-36AA-1BACE3C37A3D}"/>
                </a:ext>
              </a:extLst>
            </p:cNvPr>
            <p:cNvSpPr/>
            <p:nvPr/>
          </p:nvSpPr>
          <p:spPr>
            <a:xfrm>
              <a:off x="1059873" y="20054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4BA2A5-4851-B04E-8A4D-C54BA9C80776}"/>
                </a:ext>
              </a:extLst>
            </p:cNvPr>
            <p:cNvSpPr/>
            <p:nvPr/>
          </p:nvSpPr>
          <p:spPr>
            <a:xfrm>
              <a:off x="1059873" y="320039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08F8D8-221E-0FE6-FDCD-CF885EFB0BAC}"/>
                </a:ext>
              </a:extLst>
            </p:cNvPr>
            <p:cNvSpPr/>
            <p:nvPr/>
          </p:nvSpPr>
          <p:spPr>
            <a:xfrm>
              <a:off x="1917124" y="20054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24D58D-F52B-383E-A072-BCB36A6BA3F8}"/>
                </a:ext>
              </a:extLst>
            </p:cNvPr>
            <p:cNvSpPr/>
            <p:nvPr/>
          </p:nvSpPr>
          <p:spPr>
            <a:xfrm>
              <a:off x="1498890" y="126422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595998-371C-B4FD-2DD9-0A9B362D2BE2}"/>
                </a:ext>
              </a:extLst>
            </p:cNvPr>
            <p:cNvSpPr/>
            <p:nvPr/>
          </p:nvSpPr>
          <p:spPr>
            <a:xfrm>
              <a:off x="1846987" y="357100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5DE70D-1C2A-C939-0081-8A2AB368CBC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1254995" y="1459349"/>
              <a:ext cx="277373" cy="5795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39E4CA-2508-48CF-872F-2110957EA43D}"/>
                </a:ext>
              </a:extLst>
            </p:cNvPr>
            <p:cNvCxnSpPr>
              <a:stCxn id="9" idx="5"/>
              <a:endCxn id="8" idx="1"/>
            </p:cNvCxnSpPr>
            <p:nvPr/>
          </p:nvCxnSpPr>
          <p:spPr>
            <a:xfrm>
              <a:off x="1694012" y="1459349"/>
              <a:ext cx="256590" cy="5795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42957D-6AA1-6FF4-C1F8-35D932CC76E6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174173" y="2234045"/>
              <a:ext cx="0" cy="9663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8C36F4-B6C3-4E83-1E3E-9A893BF8559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1288473" y="2119745"/>
              <a:ext cx="6286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561CFF-B91A-C2D7-51F1-0C05A9ED0C3F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1288473" y="3314699"/>
              <a:ext cx="591992" cy="289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A9ED96-AC1E-017C-C28B-0B33E62C63BA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1254995" y="2200567"/>
              <a:ext cx="695607" cy="10333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66D66D0-3D45-F36E-6E77-1D4F2668852A}"/>
              </a:ext>
            </a:extLst>
          </p:cNvPr>
          <p:cNvSpPr/>
          <p:nvPr/>
        </p:nvSpPr>
        <p:spPr>
          <a:xfrm>
            <a:off x="1530948" y="163494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B1727A-E867-0A89-E2A4-87B1461DEF93}"/>
                  </a:ext>
                </a:extLst>
              </p:cNvPr>
              <p:cNvSpPr/>
              <p:nvPr/>
            </p:nvSpPr>
            <p:spPr>
              <a:xfrm>
                <a:off x="2221504" y="33607"/>
                <a:ext cx="974147" cy="72679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Embedding Network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B1727A-E867-0A89-E2A4-87B1461DE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504" y="33607"/>
                <a:ext cx="974147" cy="726791"/>
              </a:xfrm>
              <a:prstGeom prst="rect">
                <a:avLst/>
              </a:prstGeom>
              <a:blipFill>
                <a:blip r:embed="rId2"/>
                <a:stretch>
                  <a:fillRect t="-245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65C30631-CED4-5D6E-B214-5AB64BD6135F}"/>
              </a:ext>
            </a:extLst>
          </p:cNvPr>
          <p:cNvSpPr/>
          <p:nvPr/>
        </p:nvSpPr>
        <p:spPr>
          <a:xfrm>
            <a:off x="1530948" y="1177180"/>
            <a:ext cx="2286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1A849B8-E103-4701-9FCC-FF58A648B223}"/>
                  </a:ext>
                </a:extLst>
              </p:cNvPr>
              <p:cNvSpPr/>
              <p:nvPr/>
            </p:nvSpPr>
            <p:spPr>
              <a:xfrm>
                <a:off x="2221505" y="1079051"/>
                <a:ext cx="974147" cy="731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Masking Network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nn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nn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1A849B8-E103-4701-9FCC-FF58A648B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505" y="1079051"/>
                <a:ext cx="974147" cy="731520"/>
              </a:xfrm>
              <a:prstGeom prst="rect">
                <a:avLst/>
              </a:prstGeom>
              <a:blipFill>
                <a:blip r:embed="rId3"/>
                <a:stretch>
                  <a:fillRect t="-813" r="-2454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A237E4-291A-B732-41ED-2A7CB564E222}"/>
              </a:ext>
            </a:extLst>
          </p:cNvPr>
          <p:cNvSpPr/>
          <p:nvPr/>
        </p:nvSpPr>
        <p:spPr>
          <a:xfrm>
            <a:off x="4044422" y="1931821"/>
            <a:ext cx="696190" cy="10390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3A01BCA-0BB3-B943-8C3F-097EAC556B0E}"/>
              </a:ext>
            </a:extLst>
          </p:cNvPr>
          <p:cNvSpPr/>
          <p:nvPr/>
        </p:nvSpPr>
        <p:spPr>
          <a:xfrm>
            <a:off x="1530948" y="3337919"/>
            <a:ext cx="2286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08EBEA-E865-0FBF-48ED-A4174643B714}"/>
              </a:ext>
            </a:extLst>
          </p:cNvPr>
          <p:cNvSpPr/>
          <p:nvPr/>
        </p:nvSpPr>
        <p:spPr>
          <a:xfrm>
            <a:off x="3418764" y="1179830"/>
            <a:ext cx="2286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8144CC7-466B-956B-9A32-1F058F06D019}"/>
              </a:ext>
            </a:extLst>
          </p:cNvPr>
          <p:cNvSpPr/>
          <p:nvPr/>
        </p:nvSpPr>
        <p:spPr>
          <a:xfrm>
            <a:off x="3418761" y="3355235"/>
            <a:ext cx="2286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7E72A44-4F1C-6923-DAB3-68A2507E97AA}"/>
              </a:ext>
            </a:extLst>
          </p:cNvPr>
          <p:cNvSpPr/>
          <p:nvPr/>
        </p:nvSpPr>
        <p:spPr>
          <a:xfrm>
            <a:off x="8286114" y="150161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93F7C0-3090-C889-18CA-5A8BF4CDFDFF}"/>
              </a:ext>
            </a:extLst>
          </p:cNvPr>
          <p:cNvSpPr/>
          <p:nvPr/>
        </p:nvSpPr>
        <p:spPr>
          <a:xfrm>
            <a:off x="9143365" y="150161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FF6E1C-DCEC-BEAB-5B34-6245D96DBAB0}"/>
              </a:ext>
            </a:extLst>
          </p:cNvPr>
          <p:cNvSpPr/>
          <p:nvPr/>
        </p:nvSpPr>
        <p:spPr>
          <a:xfrm>
            <a:off x="8725131" y="7603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60A1F5-C91C-2CB7-F208-4E654B6A42C0}"/>
              </a:ext>
            </a:extLst>
          </p:cNvPr>
          <p:cNvCxnSpPr>
            <a:cxnSpLocks/>
            <a:stCxn id="54" idx="3"/>
            <a:endCxn id="52" idx="7"/>
          </p:cNvCxnSpPr>
          <p:nvPr/>
        </p:nvCxnSpPr>
        <p:spPr>
          <a:xfrm flipH="1">
            <a:off x="8481236" y="955520"/>
            <a:ext cx="277373" cy="579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7D2EEC-7D8F-593E-F40E-CCE133F6B8E8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514714" y="1615916"/>
            <a:ext cx="6286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0B4969F-423F-5BCA-5FB0-938BE6D2152B}"/>
              </a:ext>
            </a:extLst>
          </p:cNvPr>
          <p:cNvSpPr/>
          <p:nvPr/>
        </p:nvSpPr>
        <p:spPr>
          <a:xfrm>
            <a:off x="8161901" y="303179"/>
            <a:ext cx="1366982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Prototypes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967B5C2-9EEA-19D7-0B26-45052DF2BE9E}"/>
              </a:ext>
            </a:extLst>
          </p:cNvPr>
          <p:cNvSpPr/>
          <p:nvPr/>
        </p:nvSpPr>
        <p:spPr>
          <a:xfrm>
            <a:off x="5136068" y="117983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0432C62-AA18-2272-DCFC-000CB2C07B37}"/>
              </a:ext>
            </a:extLst>
          </p:cNvPr>
          <p:cNvSpPr/>
          <p:nvPr/>
        </p:nvSpPr>
        <p:spPr>
          <a:xfrm>
            <a:off x="5136068" y="3355235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1EE32409-C1DB-48EA-0A10-BE7DA5C94ECA}"/>
              </a:ext>
            </a:extLst>
          </p:cNvPr>
          <p:cNvSpPr/>
          <p:nvPr/>
        </p:nvSpPr>
        <p:spPr>
          <a:xfrm>
            <a:off x="9528883" y="117983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2FD2F806-0A39-FBD3-4481-C02BB46D5398}"/>
              </a:ext>
            </a:extLst>
          </p:cNvPr>
          <p:cNvSpPr/>
          <p:nvPr/>
        </p:nvSpPr>
        <p:spPr>
          <a:xfrm>
            <a:off x="9528883" y="3355235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1D084B74-3905-6936-8D00-C1CD860F937B}"/>
              </a:ext>
            </a:extLst>
          </p:cNvPr>
          <p:cNvSpPr/>
          <p:nvPr/>
        </p:nvSpPr>
        <p:spPr>
          <a:xfrm>
            <a:off x="3402992" y="15426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BE7E2E1-45EA-BA1B-07E4-803F1652B740}"/>
              </a:ext>
            </a:extLst>
          </p:cNvPr>
          <p:cNvSpPr/>
          <p:nvPr/>
        </p:nvSpPr>
        <p:spPr>
          <a:xfrm>
            <a:off x="6928282" y="117983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59015CC-94EF-CE6E-53A7-0F1B098429D4}"/>
              </a:ext>
            </a:extLst>
          </p:cNvPr>
          <p:cNvSpPr/>
          <p:nvPr/>
        </p:nvSpPr>
        <p:spPr>
          <a:xfrm>
            <a:off x="6917884" y="335046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18E732A-414A-0C9F-DC35-BCC52C229BF7}"/>
              </a:ext>
            </a:extLst>
          </p:cNvPr>
          <p:cNvSpPr/>
          <p:nvPr/>
        </p:nvSpPr>
        <p:spPr>
          <a:xfrm>
            <a:off x="11416698" y="1179830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95BA5AB-54F3-7B33-3938-88D24C422904}"/>
              </a:ext>
            </a:extLst>
          </p:cNvPr>
          <p:cNvSpPr/>
          <p:nvPr/>
        </p:nvSpPr>
        <p:spPr>
          <a:xfrm>
            <a:off x="11396940" y="3355235"/>
            <a:ext cx="228600" cy="2286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F8AF7AD-1363-2CCB-B790-E03211FCBE9B}"/>
                  </a:ext>
                </a:extLst>
              </p:cNvPr>
              <p:cNvSpPr/>
              <p:nvPr/>
            </p:nvSpPr>
            <p:spPr>
              <a:xfrm>
                <a:off x="7253762" y="1065784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F8AF7AD-1363-2CCB-B790-E03211FCB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62" y="1065784"/>
                <a:ext cx="4572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87ADFB3-E919-9C9D-C788-045711651DAF}"/>
                  </a:ext>
                </a:extLst>
              </p:cNvPr>
              <p:cNvSpPr/>
              <p:nvPr/>
            </p:nvSpPr>
            <p:spPr>
              <a:xfrm>
                <a:off x="7323423" y="3227473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𝑚𝐶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87ADFB3-E919-9C9D-C788-045711651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423" y="3227473"/>
                <a:ext cx="4572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4E0F1432-3C27-9869-C9BD-C676978FECA3}"/>
              </a:ext>
            </a:extLst>
          </p:cNvPr>
          <p:cNvSpPr/>
          <p:nvPr/>
        </p:nvSpPr>
        <p:spPr>
          <a:xfrm>
            <a:off x="2356414" y="1931821"/>
            <a:ext cx="696190" cy="1039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9CA4A3-0097-38DD-4A72-03259E2F8C92}"/>
              </a:ext>
            </a:extLst>
          </p:cNvPr>
          <p:cNvSpPr/>
          <p:nvPr/>
        </p:nvSpPr>
        <p:spPr>
          <a:xfrm>
            <a:off x="5932861" y="1931821"/>
            <a:ext cx="696190" cy="10390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13F230-9911-863D-C15E-C6BBAE26909F}"/>
              </a:ext>
            </a:extLst>
          </p:cNvPr>
          <p:cNvSpPr/>
          <p:nvPr/>
        </p:nvSpPr>
        <p:spPr>
          <a:xfrm>
            <a:off x="7207048" y="1931821"/>
            <a:ext cx="696190" cy="10390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EAD4BD-A243-211D-5CBF-92A4522A8D00}"/>
              </a:ext>
            </a:extLst>
          </p:cNvPr>
          <p:cNvSpPr/>
          <p:nvPr/>
        </p:nvSpPr>
        <p:spPr>
          <a:xfrm>
            <a:off x="8491336" y="1931821"/>
            <a:ext cx="696190" cy="1039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EF6B1F-AB8E-1BBB-69C4-079127763C34}"/>
              </a:ext>
            </a:extLst>
          </p:cNvPr>
          <p:cNvSpPr/>
          <p:nvPr/>
        </p:nvSpPr>
        <p:spPr>
          <a:xfrm>
            <a:off x="10356047" y="1931821"/>
            <a:ext cx="696190" cy="10390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E6D2FFF-1D50-1E68-0C86-EA2985A0E84F}"/>
                  </a:ext>
                </a:extLst>
              </p:cNvPr>
              <p:cNvSpPr/>
              <p:nvPr/>
            </p:nvSpPr>
            <p:spPr>
              <a:xfrm>
                <a:off x="11720415" y="1065784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E6D2FFF-1D50-1E68-0C86-EA2985A0E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415" y="1065784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F811869-6EC5-F231-E4EA-02A107FC3404}"/>
                  </a:ext>
                </a:extLst>
              </p:cNvPr>
              <p:cNvSpPr/>
              <p:nvPr/>
            </p:nvSpPr>
            <p:spPr>
              <a:xfrm>
                <a:off x="11717392" y="3227473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F811869-6EC5-F231-E4EA-02A107FC3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392" y="3227473"/>
                <a:ext cx="4572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14F6342-B9E7-38D0-C9ED-7BF2CC9D0976}"/>
                  </a:ext>
                </a:extLst>
              </p:cNvPr>
              <p:cNvSpPr/>
              <p:nvPr/>
            </p:nvSpPr>
            <p:spPr>
              <a:xfrm>
                <a:off x="3838933" y="66523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14F6342-B9E7-38D0-C9ED-7BF2CC9D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33" y="66523"/>
                <a:ext cx="4572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5B18B63-CAAE-C677-4F50-E2404E93234B}"/>
              </a:ext>
            </a:extLst>
          </p:cNvPr>
          <p:cNvCxnSpPr>
            <a:cxnSpLocks/>
            <a:stCxn id="91" idx="2"/>
            <a:endCxn id="34" idx="2"/>
          </p:cNvCxnSpPr>
          <p:nvPr/>
        </p:nvCxnSpPr>
        <p:spPr>
          <a:xfrm rot="5400000">
            <a:off x="7185004" y="-2953441"/>
            <a:ext cx="287587" cy="9240436"/>
          </a:xfrm>
          <a:prstGeom prst="bentConnector3">
            <a:avLst>
              <a:gd name="adj1" fmla="val 1794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0537ED-DFE7-2F7F-2A54-C6C47012B30A}"/>
              </a:ext>
            </a:extLst>
          </p:cNvPr>
          <p:cNvCxnSpPr>
            <a:cxnSpLocks/>
            <a:stCxn id="92" idx="2"/>
            <a:endCxn id="49" idx="2"/>
          </p:cNvCxnSpPr>
          <p:nvPr/>
        </p:nvCxnSpPr>
        <p:spPr>
          <a:xfrm rot="5400000">
            <a:off x="7255747" y="-866564"/>
            <a:ext cx="139009" cy="9241483"/>
          </a:xfrm>
          <a:prstGeom prst="bentConnector3">
            <a:avLst>
              <a:gd name="adj1" fmla="val 2644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9010BA-EC09-BE66-781E-15980B8E242C}"/>
                  </a:ext>
                </a:extLst>
              </p:cNvPr>
              <p:cNvSpPr/>
              <p:nvPr/>
            </p:nvSpPr>
            <p:spPr>
              <a:xfrm>
                <a:off x="488078" y="3413544"/>
                <a:ext cx="366923" cy="374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9010BA-EC09-BE66-781E-15980B8E2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8" y="3413544"/>
                <a:ext cx="366923" cy="374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C9CBAC1-ED23-AE21-2455-8B76F6BA40B1}"/>
              </a:ext>
            </a:extLst>
          </p:cNvPr>
          <p:cNvGrpSpPr/>
          <p:nvPr/>
        </p:nvGrpSpPr>
        <p:grpSpPr>
          <a:xfrm>
            <a:off x="3883857" y="3210920"/>
            <a:ext cx="1015714" cy="742212"/>
            <a:chOff x="4048061" y="3210920"/>
            <a:chExt cx="1015714" cy="74221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4FF503-7584-44B8-D413-2B528AD01BC9}"/>
                </a:ext>
              </a:extLst>
            </p:cNvPr>
            <p:cNvSpPr/>
            <p:nvPr/>
          </p:nvSpPr>
          <p:spPr>
            <a:xfrm>
              <a:off x="4048061" y="321092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AD7AF88-7703-B9E0-602A-F6B7E1A523FD}"/>
                </a:ext>
              </a:extLst>
            </p:cNvPr>
            <p:cNvSpPr/>
            <p:nvPr/>
          </p:nvSpPr>
          <p:spPr>
            <a:xfrm>
              <a:off x="4835175" y="358153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7ED3C2-EE7E-35D0-AE9A-A348E097AA81}"/>
                </a:ext>
              </a:extLst>
            </p:cNvPr>
            <p:cNvCxnSpPr>
              <a:cxnSpLocks/>
              <a:stCxn id="40" idx="6"/>
              <a:endCxn id="43" idx="1"/>
            </p:cNvCxnSpPr>
            <p:nvPr/>
          </p:nvCxnSpPr>
          <p:spPr>
            <a:xfrm>
              <a:off x="4276661" y="3325220"/>
              <a:ext cx="591992" cy="289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386699D-D382-47E4-5C43-6D67F3AFBBD4}"/>
                    </a:ext>
                  </a:extLst>
                </p:cNvPr>
                <p:cNvSpPr/>
                <p:nvPr/>
              </p:nvSpPr>
              <p:spPr>
                <a:xfrm>
                  <a:off x="4339878" y="3579060"/>
                  <a:ext cx="366923" cy="374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𝑚𝐶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386699D-D382-47E4-5C43-6D67F3AFB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878" y="3579060"/>
                  <a:ext cx="366923" cy="374072"/>
                </a:xfrm>
                <a:prstGeom prst="rect">
                  <a:avLst/>
                </a:prstGeom>
                <a:blipFill>
                  <a:blip r:embed="rId10"/>
                  <a:stretch>
                    <a:fillRect l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B264EC-7ABA-E0D2-E087-2F5511E47E32}"/>
              </a:ext>
            </a:extLst>
          </p:cNvPr>
          <p:cNvGrpSpPr/>
          <p:nvPr/>
        </p:nvGrpSpPr>
        <p:grpSpPr>
          <a:xfrm>
            <a:off x="3849592" y="870660"/>
            <a:ext cx="1085851" cy="1145883"/>
            <a:chOff x="4048061" y="870660"/>
            <a:chExt cx="1085851" cy="11458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6CA7A70-4C9E-9090-8992-B22CF9578BFA}"/>
                </a:ext>
              </a:extLst>
            </p:cNvPr>
            <p:cNvSpPr/>
            <p:nvPr/>
          </p:nvSpPr>
          <p:spPr>
            <a:xfrm>
              <a:off x="4048061" y="161187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7835A0-F48F-3B89-E457-BA5D586F4344}"/>
                </a:ext>
              </a:extLst>
            </p:cNvPr>
            <p:cNvSpPr/>
            <p:nvPr/>
          </p:nvSpPr>
          <p:spPr>
            <a:xfrm>
              <a:off x="4905312" y="161187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364F77B-8FF1-9EDF-C374-3A951101D61C}"/>
                </a:ext>
              </a:extLst>
            </p:cNvPr>
            <p:cNvSpPr/>
            <p:nvPr/>
          </p:nvSpPr>
          <p:spPr>
            <a:xfrm>
              <a:off x="4487078" y="87066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DD89A7-6B43-D8ED-B194-1BF3CE6238A4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4243183" y="1065782"/>
              <a:ext cx="277373" cy="5795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579534-0D05-507A-8C05-8C0DDF6BC989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4682200" y="1065782"/>
              <a:ext cx="256590" cy="5795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EA9433-B3C9-0723-C61A-368F906F5DBE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4276661" y="1726178"/>
              <a:ext cx="6286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D891DC5-0F30-1730-A20D-51C4DE527893}"/>
                    </a:ext>
                  </a:extLst>
                </p:cNvPr>
                <p:cNvSpPr/>
                <p:nvPr/>
              </p:nvSpPr>
              <p:spPr>
                <a:xfrm>
                  <a:off x="4415283" y="1642471"/>
                  <a:ext cx="366923" cy="374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D891DC5-0F30-1730-A20D-51C4DE527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283" y="1642471"/>
                  <a:ext cx="366923" cy="3740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C29161-6997-9BA3-4D73-0F4A502FB382}"/>
                  </a:ext>
                </a:extLst>
              </p:cNvPr>
              <p:cNvSpPr/>
              <p:nvPr/>
            </p:nvSpPr>
            <p:spPr>
              <a:xfrm>
                <a:off x="8681625" y="1571468"/>
                <a:ext cx="366923" cy="374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C29161-6997-9BA3-4D73-0F4A502FB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625" y="1571468"/>
                <a:ext cx="366923" cy="374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73806BBA-95E9-ED4E-560A-2CF822BCB7BD}"/>
              </a:ext>
            </a:extLst>
          </p:cNvPr>
          <p:cNvSpPr/>
          <p:nvPr/>
        </p:nvSpPr>
        <p:spPr>
          <a:xfrm>
            <a:off x="8277436" y="369191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41E171-E981-50DE-32B0-C9BFB869A666}"/>
              </a:ext>
            </a:extLst>
          </p:cNvPr>
          <p:cNvSpPr/>
          <p:nvPr/>
        </p:nvSpPr>
        <p:spPr>
          <a:xfrm>
            <a:off x="8716453" y="29506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CBAA6-AD22-A6E6-D181-E2C4520E686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8472558" y="3145816"/>
            <a:ext cx="277373" cy="579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238EE6-0CD7-4DA1-45C3-F8E268DE9A41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8911575" y="3145816"/>
            <a:ext cx="256590" cy="579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AB7AD8-1D98-F443-563F-31B958DC9F7A}"/>
                  </a:ext>
                </a:extLst>
              </p:cNvPr>
              <p:cNvSpPr/>
              <p:nvPr/>
            </p:nvSpPr>
            <p:spPr>
              <a:xfrm>
                <a:off x="8670754" y="3737066"/>
                <a:ext cx="366923" cy="374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AB7AD8-1D98-F443-563F-31B958DC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54" y="3737066"/>
                <a:ext cx="366923" cy="3740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F5E79BF-515B-B41D-D164-D55B9F6C7B30}"/>
                  </a:ext>
                </a:extLst>
              </p:cNvPr>
              <p:cNvSpPr/>
              <p:nvPr/>
            </p:nvSpPr>
            <p:spPr>
              <a:xfrm>
                <a:off x="5761757" y="1083780"/>
                <a:ext cx="974147" cy="72679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Embedding Network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F5E79BF-515B-B41D-D164-D55B9F6C7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757" y="1083780"/>
                <a:ext cx="974147" cy="726791"/>
              </a:xfrm>
              <a:prstGeom prst="rect">
                <a:avLst/>
              </a:prstGeom>
              <a:blipFill>
                <a:blip r:embed="rId14"/>
                <a:stretch>
                  <a:fillRect t="-245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F6555F-4863-3544-4677-ECFF3DA25C3D}"/>
                  </a:ext>
                </a:extLst>
              </p:cNvPr>
              <p:cNvSpPr/>
              <p:nvPr/>
            </p:nvSpPr>
            <p:spPr>
              <a:xfrm>
                <a:off x="10188612" y="1083780"/>
                <a:ext cx="974147" cy="72679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Embedding Network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F6555F-4863-3544-4677-ECFF3DA25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612" y="1083780"/>
                <a:ext cx="974147" cy="726791"/>
              </a:xfrm>
              <a:prstGeom prst="rect">
                <a:avLst/>
              </a:prstGeom>
              <a:blipFill>
                <a:blip r:embed="rId14"/>
                <a:stretch>
                  <a:fillRect t="-245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31717F-0482-9F26-26AF-8B40E3CA149A}"/>
                  </a:ext>
                </a:extLst>
              </p:cNvPr>
              <p:cNvSpPr/>
              <p:nvPr/>
            </p:nvSpPr>
            <p:spPr>
              <a:xfrm>
                <a:off x="10217068" y="3096891"/>
                <a:ext cx="974147" cy="72679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Embedding Network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31717F-0482-9F26-26AF-8B40E3CA1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068" y="3096891"/>
                <a:ext cx="974147" cy="726791"/>
              </a:xfrm>
              <a:prstGeom prst="rect">
                <a:avLst/>
              </a:prstGeom>
              <a:blipFill>
                <a:blip r:embed="rId15"/>
                <a:stretch>
                  <a:fillRect t="-245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DE4984-3E3E-C931-D2C7-7726ADDFEA58}"/>
                  </a:ext>
                </a:extLst>
              </p:cNvPr>
              <p:cNvSpPr/>
              <p:nvPr/>
            </p:nvSpPr>
            <p:spPr>
              <a:xfrm>
                <a:off x="5686183" y="3092678"/>
                <a:ext cx="974147" cy="72679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Embedding Network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DE4984-3E3E-C931-D2C7-7726ADDFE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83" y="3092678"/>
                <a:ext cx="974147" cy="726791"/>
              </a:xfrm>
              <a:prstGeom prst="rect">
                <a:avLst/>
              </a:prstGeom>
              <a:blipFill>
                <a:blip r:embed="rId16"/>
                <a:stretch>
                  <a:fillRect t="-243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769B8F-B4EC-B9C1-769A-D0D44F1D689A}"/>
                  </a:ext>
                </a:extLst>
              </p:cNvPr>
              <p:cNvSpPr/>
              <p:nvPr/>
            </p:nvSpPr>
            <p:spPr>
              <a:xfrm>
                <a:off x="2217435" y="3092162"/>
                <a:ext cx="974147" cy="731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Masking Network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nn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nn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769B8F-B4EC-B9C1-769A-D0D44F1D6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35" y="3092162"/>
                <a:ext cx="974147" cy="731520"/>
              </a:xfrm>
              <a:prstGeom prst="rect">
                <a:avLst/>
              </a:prstGeom>
              <a:blipFill>
                <a:blip r:embed="rId17"/>
                <a:stretch>
                  <a:fillRect t="-813" r="-1840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DE5C3E-3FD8-56B3-2757-D08A01F74C20}"/>
                  </a:ext>
                </a:extLst>
              </p:cNvPr>
              <p:cNvSpPr/>
              <p:nvPr/>
            </p:nvSpPr>
            <p:spPr>
              <a:xfrm>
                <a:off x="1776311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DE5C3E-3FD8-56B3-2757-D08A01F74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11" y="4661749"/>
                <a:ext cx="457200" cy="4572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8326E4AC-634A-A3D9-C849-9BEF55D356E9}"/>
              </a:ext>
            </a:extLst>
          </p:cNvPr>
          <p:cNvSpPr/>
          <p:nvPr/>
        </p:nvSpPr>
        <p:spPr>
          <a:xfrm rot="16200000">
            <a:off x="3051743" y="466174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EEDD00-2AA4-AEE1-533A-871BEC47FD2E}"/>
                  </a:ext>
                </a:extLst>
              </p:cNvPr>
              <p:cNvSpPr/>
              <p:nvPr/>
            </p:nvSpPr>
            <p:spPr>
              <a:xfrm>
                <a:off x="2414027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EEDD00-2AA4-AEE1-533A-871BEC47F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27" y="4661749"/>
                <a:ext cx="4572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2D196C-0607-C2CE-9C81-E4ED7DFB2B63}"/>
                  </a:ext>
                </a:extLst>
              </p:cNvPr>
              <p:cNvSpPr/>
              <p:nvPr/>
            </p:nvSpPr>
            <p:spPr>
              <a:xfrm>
                <a:off x="3689459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𝑚𝐶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2D196C-0607-C2CE-9C81-E4ED7DFB2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59" y="4661749"/>
                <a:ext cx="457200" cy="457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58842B47-98D5-E21F-DAE6-794435B11E10}"/>
              </a:ext>
            </a:extLst>
          </p:cNvPr>
          <p:cNvSpPr/>
          <p:nvPr/>
        </p:nvSpPr>
        <p:spPr>
          <a:xfrm rot="16200000">
            <a:off x="5602607" y="466175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41E2D31-10C9-5BEB-3230-3E58668E7991}"/>
                  </a:ext>
                </a:extLst>
              </p:cNvPr>
              <p:cNvSpPr/>
              <p:nvPr/>
            </p:nvSpPr>
            <p:spPr>
              <a:xfrm>
                <a:off x="4964891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41E2D31-10C9-5BEB-3230-3E58668E7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891" y="4661749"/>
                <a:ext cx="457200" cy="4572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0768213-090E-9ECB-131F-A07E2679D743}"/>
                  </a:ext>
                </a:extLst>
              </p:cNvPr>
              <p:cNvSpPr/>
              <p:nvPr/>
            </p:nvSpPr>
            <p:spPr>
              <a:xfrm>
                <a:off x="6240326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0768213-090E-9ECB-131F-A07E2679D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326" y="4661749"/>
                <a:ext cx="457200" cy="4572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65F9001-8245-F0F0-EBB5-537ABE8F7792}"/>
                  </a:ext>
                </a:extLst>
              </p:cNvPr>
              <p:cNvSpPr/>
              <p:nvPr/>
            </p:nvSpPr>
            <p:spPr>
              <a:xfrm>
                <a:off x="2374186" y="5803258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65F9001-8245-F0F0-EBB5-537ABE8F7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186" y="5803258"/>
                <a:ext cx="457200" cy="4572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038D300-4EA9-B3F6-E88F-01D641802E02}"/>
                  </a:ext>
                </a:extLst>
              </p:cNvPr>
              <p:cNvSpPr/>
              <p:nvPr/>
            </p:nvSpPr>
            <p:spPr>
              <a:xfrm>
                <a:off x="4327175" y="4661749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038D300-4EA9-B3F6-E88F-01D641802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75" y="4661749"/>
                <a:ext cx="457200" cy="4572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425430F0-1EDF-3615-8C3B-78EB931A906C}"/>
              </a:ext>
            </a:extLst>
          </p:cNvPr>
          <p:cNvSpPr/>
          <p:nvPr/>
        </p:nvSpPr>
        <p:spPr>
          <a:xfrm rot="16200000">
            <a:off x="2971268" y="582383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64C61CD-79E4-9926-3022-2993FBFFAE02}"/>
                  </a:ext>
                </a:extLst>
              </p:cNvPr>
              <p:cNvSpPr/>
              <p:nvPr/>
            </p:nvSpPr>
            <p:spPr>
              <a:xfrm>
                <a:off x="3647772" y="5803258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64C61CD-79E4-9926-3022-2993FBFFA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72" y="5803258"/>
                <a:ext cx="457200" cy="4572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774D46D-54E0-CD03-2116-E03B80B37F98}"/>
                  </a:ext>
                </a:extLst>
              </p:cNvPr>
              <p:cNvSpPr/>
              <p:nvPr/>
            </p:nvSpPr>
            <p:spPr>
              <a:xfrm>
                <a:off x="4929019" y="5803258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774D46D-54E0-CD03-2116-E03B80B37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19" y="5803258"/>
                <a:ext cx="457200" cy="4572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77B85E5-1703-0A24-1098-FE7AF903B832}"/>
                  </a:ext>
                </a:extLst>
              </p:cNvPr>
              <p:cNvSpPr/>
              <p:nvPr/>
            </p:nvSpPr>
            <p:spPr>
              <a:xfrm>
                <a:off x="6202854" y="5803258"/>
                <a:ext cx="457200" cy="457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77B85E5-1703-0A24-1098-FE7AF903B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854" y="5803258"/>
                <a:ext cx="457200" cy="4572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FF8978-5B97-7486-887F-55B13B7D5740}"/>
              </a:ext>
            </a:extLst>
          </p:cNvPr>
          <p:cNvCxnSpPr>
            <a:stCxn id="123" idx="2"/>
            <a:endCxn id="134" idx="0"/>
          </p:cNvCxnSpPr>
          <p:nvPr/>
        </p:nvCxnSpPr>
        <p:spPr>
          <a:xfrm>
            <a:off x="2004911" y="5118949"/>
            <a:ext cx="597875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FAEF50-5532-232D-FC85-4F33B59F36F5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>
            <a:off x="2004911" y="5118949"/>
            <a:ext cx="1871461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02324E6-244E-085F-9FD2-0C80E0FCA52E}"/>
              </a:ext>
            </a:extLst>
          </p:cNvPr>
          <p:cNvCxnSpPr>
            <a:cxnSpLocks/>
            <a:stCxn id="129" idx="2"/>
            <a:endCxn id="134" idx="0"/>
          </p:cNvCxnSpPr>
          <p:nvPr/>
        </p:nvCxnSpPr>
        <p:spPr>
          <a:xfrm flipH="1">
            <a:off x="2602786" y="5118949"/>
            <a:ext cx="39841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F528AEA-8273-8D82-3D89-3AC01C01B402}"/>
              </a:ext>
            </a:extLst>
          </p:cNvPr>
          <p:cNvCxnSpPr>
            <a:cxnSpLocks/>
            <a:stCxn id="130" idx="2"/>
            <a:endCxn id="137" idx="0"/>
          </p:cNvCxnSpPr>
          <p:nvPr/>
        </p:nvCxnSpPr>
        <p:spPr>
          <a:xfrm flipH="1">
            <a:off x="3876372" y="5118949"/>
            <a:ext cx="41687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DCE8FF0-C9DC-668A-EF9F-A7805D2F23A5}"/>
              </a:ext>
            </a:extLst>
          </p:cNvPr>
          <p:cNvCxnSpPr>
            <a:stCxn id="135" idx="2"/>
            <a:endCxn id="138" idx="0"/>
          </p:cNvCxnSpPr>
          <p:nvPr/>
        </p:nvCxnSpPr>
        <p:spPr>
          <a:xfrm>
            <a:off x="4555775" y="5118949"/>
            <a:ext cx="601844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21609CA-BD33-3AE1-A889-38AF4766BCDA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>
            <a:off x="4555775" y="5118949"/>
            <a:ext cx="1875679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8A55B74-7FB1-066B-0955-90CE8989314A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flipH="1">
            <a:off x="5157619" y="5118949"/>
            <a:ext cx="35872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29D428-1C6D-6E3A-9A07-31FBA10B7ADB}"/>
              </a:ext>
            </a:extLst>
          </p:cNvPr>
          <p:cNvCxnSpPr>
            <a:cxnSpLocks/>
            <a:stCxn id="133" idx="2"/>
            <a:endCxn id="143" idx="0"/>
          </p:cNvCxnSpPr>
          <p:nvPr/>
        </p:nvCxnSpPr>
        <p:spPr>
          <a:xfrm flipH="1">
            <a:off x="6431454" y="5118949"/>
            <a:ext cx="37472" cy="68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9C4F2DA7-5D26-14B7-30DF-1AA1E019BA28}"/>
              </a:ext>
            </a:extLst>
          </p:cNvPr>
          <p:cNvSpPr/>
          <p:nvPr/>
        </p:nvSpPr>
        <p:spPr>
          <a:xfrm>
            <a:off x="7010851" y="5346804"/>
            <a:ext cx="2286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B4183E5-E948-A054-1B8D-03672A7E4661}"/>
              </a:ext>
            </a:extLst>
          </p:cNvPr>
          <p:cNvSpPr/>
          <p:nvPr/>
        </p:nvSpPr>
        <p:spPr>
          <a:xfrm>
            <a:off x="7432870" y="5324689"/>
            <a:ext cx="137160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Scores</a:t>
            </a: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8CF349EA-ADF3-6FA8-0351-3848C247B37E}"/>
              </a:ext>
            </a:extLst>
          </p:cNvPr>
          <p:cNvSpPr/>
          <p:nvPr/>
        </p:nvSpPr>
        <p:spPr>
          <a:xfrm>
            <a:off x="9128545" y="5347549"/>
            <a:ext cx="2286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B9A0BB-7DFE-684A-35F7-75087DF1DF04}"/>
                  </a:ext>
                </a:extLst>
              </p:cNvPr>
              <p:cNvSpPr/>
              <p:nvPr/>
            </p:nvSpPr>
            <p:spPr>
              <a:xfrm>
                <a:off x="9572257" y="5118949"/>
                <a:ext cx="13716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Prediction Network</a:t>
                </a:r>
                <a:endParaRPr lang="en-US" sz="11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(. ;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B9A0BB-7DFE-684A-35F7-75087DF1D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57" y="5118949"/>
                <a:ext cx="1371600" cy="6858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52C3A-4D5B-FCF0-C761-7C8B7351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" y="138977"/>
            <a:ext cx="3657600" cy="1865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94CC5-8A7A-C690-FFAA-4BD17021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10" y="1"/>
            <a:ext cx="3657600" cy="1865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6A060-E7CE-554C-A8C7-9800EF91C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2" y="2098271"/>
            <a:ext cx="2743200" cy="2074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F96880-1012-D86C-E6AF-0720B3415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910" y="2098271"/>
            <a:ext cx="2743200" cy="20740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2168D4-347C-E269-6FAC-1FA7177D6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472" y="4342569"/>
            <a:ext cx="1828800" cy="1457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6071A-22B8-62C9-1811-1359D3F0A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62" y="4172297"/>
            <a:ext cx="1796526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503600-5867-FFCF-98EC-7BE297447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945" y="5946372"/>
            <a:ext cx="2543530" cy="562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F66FE-09D8-2E5E-71E5-91DD03758716}"/>
              </a:ext>
            </a:extLst>
          </p:cNvPr>
          <p:cNvSpPr txBox="1"/>
          <p:nvPr/>
        </p:nvSpPr>
        <p:spPr>
          <a:xfrm>
            <a:off x="558512" y="1888961"/>
            <a:ext cx="457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C7E67-0358-E3CD-42C1-A9753EED8208}"/>
              </a:ext>
            </a:extLst>
          </p:cNvPr>
          <p:cNvSpPr txBox="1"/>
          <p:nvPr/>
        </p:nvSpPr>
        <p:spPr>
          <a:xfrm>
            <a:off x="2545345" y="1875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CE231-AD66-DACA-ECAE-BA52BD7A75EF}"/>
              </a:ext>
            </a:extLst>
          </p:cNvPr>
          <p:cNvSpPr txBox="1"/>
          <p:nvPr/>
        </p:nvSpPr>
        <p:spPr>
          <a:xfrm>
            <a:off x="4831345" y="18889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123B6-922E-3D37-6DF7-C656BB877C06}"/>
              </a:ext>
            </a:extLst>
          </p:cNvPr>
          <p:cNvSpPr txBox="1"/>
          <p:nvPr/>
        </p:nvSpPr>
        <p:spPr>
          <a:xfrm>
            <a:off x="6596945" y="18889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8883D-0D61-6008-0731-C214F7F47C42}"/>
              </a:ext>
            </a:extLst>
          </p:cNvPr>
          <p:cNvSpPr txBox="1"/>
          <p:nvPr/>
        </p:nvSpPr>
        <p:spPr>
          <a:xfrm>
            <a:off x="1701512" y="38853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4C689-085F-5CA3-DD6A-9846BE89AD0D}"/>
              </a:ext>
            </a:extLst>
          </p:cNvPr>
          <p:cNvSpPr txBox="1"/>
          <p:nvPr/>
        </p:nvSpPr>
        <p:spPr>
          <a:xfrm>
            <a:off x="5867272" y="40288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BDF862-C365-9DA4-1E68-C68B88BB010A}"/>
              </a:ext>
            </a:extLst>
          </p:cNvPr>
          <p:cNvSpPr txBox="1"/>
          <p:nvPr/>
        </p:nvSpPr>
        <p:spPr>
          <a:xfrm>
            <a:off x="1701512" y="60594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DC772F-EAC3-10D0-A932-A36EA48A4C20}"/>
              </a:ext>
            </a:extLst>
          </p:cNvPr>
          <p:cNvSpPr txBox="1"/>
          <p:nvPr/>
        </p:nvSpPr>
        <p:spPr>
          <a:xfrm>
            <a:off x="5932708" y="60010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18784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160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Artit Taychameekiatchai</dc:creator>
  <cp:lastModifiedBy>Artit Taychameekiatchai</cp:lastModifiedBy>
  <cp:revision>3</cp:revision>
  <dcterms:created xsi:type="dcterms:W3CDTF">2024-05-24T15:31:01Z</dcterms:created>
  <dcterms:modified xsi:type="dcterms:W3CDTF">2024-06-07T00:11:33Z</dcterms:modified>
</cp:coreProperties>
</file>