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ACDF-2E55-77D1-34B0-E84D9B518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ABE93-9479-8F02-D175-381DD5B5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270C-A2A3-888E-7A67-8A139625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B52CF-280D-4DE2-E895-511B1DA6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D9DA-B6D6-560E-62C9-E5551523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5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7B05-0BF1-1BD4-C5F0-C1BF19FF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121A-3DA9-2996-D02D-5E4C5950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0E479-9B55-94B3-8FF6-2D5A50A2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17FC0-28AD-DFBA-0963-9640F219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CCDE-7981-C308-1757-2397EAA4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4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43A1B-58F2-E7D5-D76D-D230E901C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64C23-C21F-615D-F2C7-9150BF16E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E0BC-6BF3-6D68-305B-40FB5C81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EE63-7ECA-31D8-1481-09DB7C4E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FEC2-1122-0577-C2B8-073FB439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2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BE94-C18F-FC31-D6BF-9C05A967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1BE9-DC5D-D04C-5BF9-F6F3AA48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9BA6-239C-88D5-A167-FCC98D2B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9C491-FA59-F162-008A-A6303DED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19D8-3C84-8CB5-CCD0-54CCD942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D12B-B868-B426-E82C-87D07663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2A473-47C4-F632-CC59-863408332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1246E-2764-7F8C-84AD-4A6ACA3E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1C8CB-BA1C-70B8-EA9C-C2A22B65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1135-8624-0AB2-0070-8B70663B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7E87-9908-57A6-4534-D98938D0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671D-9B69-9124-FE76-41B07022A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50A25-DA1F-3320-0413-088EFB368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8789E-27BF-F3A2-2015-50E45DDC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9B69B-405B-CBBE-1311-92808653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75F1A-7678-9391-7D51-BD3198CE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1FC0-C9F0-0BC5-BB0A-C02D966E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1C62-1300-2335-F206-B2A522C7D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FC970-BCDC-5E28-0F8C-A8C88EDC1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99AEB-DE24-F422-FC0D-F1284796F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8130D-356E-18B0-D759-E202C167A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54909-8D79-AC70-FEBA-C11B21C3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AF5C4-8C55-F94B-9117-AA6684F8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9ED46-248C-80E5-0922-59AFEBFF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6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AEE-A9EE-C310-39AE-749EAB2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24A9C-7EC4-28D6-7F3B-E54A689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07918-8EAD-BFAC-B120-E206B6F5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E69B6-1D6C-4173-F67C-6A22ED27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6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FD147-7C7E-22BF-6E54-73C86332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66A48-0825-F40F-EF46-BEB7A874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F620-1590-E09C-5C47-D1B142E3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9209-305C-F9FD-FBCA-158D7F3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C657-26E6-7238-0D6F-51FBC873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34E26-30DF-BFC5-56B5-9FEE278BD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7CDBE-6ADC-E26A-2BD2-4D7EDF99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2A8D6-3A76-A13C-E612-9D09C5D4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60ED6-F864-C3DE-D258-823D47CD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33DD-DE0C-3575-DB19-E6044C9D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40167-2258-A419-EC8F-6A5AE8C05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CDCE3-8E76-2E22-E3B3-13D5C8B05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35E8-CBB4-F627-8D0B-60F3D379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BA9DD-9C10-982F-1E22-50F362FD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FF264-463C-51A7-6BDB-F40B288F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5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A3E04-105A-51E3-6C3C-0B9CCF2D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7E728-0094-B026-9F51-239A6AE2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7C3C-F3E6-BFAE-61FA-39AB14A07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AAC05-68B6-44CB-9F79-51A444119565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E0E5A-8381-EDDD-8B15-3E9D82C7F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1F14-F269-4F63-43E9-0CE0043BB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9DCA-B849-6994-5E23-184F64146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12EF5-C5DF-FE7A-8DF6-D58AA0AFB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3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852C3A-4D5B-FCF0-C761-7C8B7351E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" y="138977"/>
            <a:ext cx="3657600" cy="1865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894CC5-8A7A-C690-FFAA-4BD17021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710" y="1"/>
            <a:ext cx="3657600" cy="1865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56A060-E7CE-554C-A8C7-9800EF91C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12" y="2098271"/>
            <a:ext cx="2743200" cy="20740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F96880-1012-D86C-E6AF-0720B3415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910" y="2098271"/>
            <a:ext cx="2743200" cy="20740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2168D4-347C-E269-6FAC-1FA7177D6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472" y="4342569"/>
            <a:ext cx="1828800" cy="1457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B6071A-22B8-62C9-1811-1359D3F0A9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662" y="4172297"/>
            <a:ext cx="1796526" cy="1828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503600-5867-FFCF-98EC-7BE2974476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3945" y="5946372"/>
            <a:ext cx="2543530" cy="5620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6F66FE-09D8-2E5E-71E5-91DD03758716}"/>
              </a:ext>
            </a:extLst>
          </p:cNvPr>
          <p:cNvSpPr txBox="1"/>
          <p:nvPr/>
        </p:nvSpPr>
        <p:spPr>
          <a:xfrm>
            <a:off x="558512" y="1888961"/>
            <a:ext cx="457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C7E67-0358-E3CD-42C1-A9753EED8208}"/>
              </a:ext>
            </a:extLst>
          </p:cNvPr>
          <p:cNvSpPr txBox="1"/>
          <p:nvPr/>
        </p:nvSpPr>
        <p:spPr>
          <a:xfrm>
            <a:off x="2545345" y="18752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CE231-AD66-DACA-ECAE-BA52BD7A75EF}"/>
              </a:ext>
            </a:extLst>
          </p:cNvPr>
          <p:cNvSpPr txBox="1"/>
          <p:nvPr/>
        </p:nvSpPr>
        <p:spPr>
          <a:xfrm>
            <a:off x="4831345" y="18889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D123B6-922E-3D37-6DF7-C656BB877C06}"/>
              </a:ext>
            </a:extLst>
          </p:cNvPr>
          <p:cNvSpPr txBox="1"/>
          <p:nvPr/>
        </p:nvSpPr>
        <p:spPr>
          <a:xfrm>
            <a:off x="6596945" y="18889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8883D-0D61-6008-0731-C214F7F47C42}"/>
              </a:ext>
            </a:extLst>
          </p:cNvPr>
          <p:cNvSpPr txBox="1"/>
          <p:nvPr/>
        </p:nvSpPr>
        <p:spPr>
          <a:xfrm>
            <a:off x="1701512" y="38853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64C689-085F-5CA3-DD6A-9846BE89AD0D}"/>
              </a:ext>
            </a:extLst>
          </p:cNvPr>
          <p:cNvSpPr txBox="1"/>
          <p:nvPr/>
        </p:nvSpPr>
        <p:spPr>
          <a:xfrm>
            <a:off x="5867272" y="40288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BDF862-C365-9DA4-1E68-C68B88BB010A}"/>
              </a:ext>
            </a:extLst>
          </p:cNvPr>
          <p:cNvSpPr txBox="1"/>
          <p:nvPr/>
        </p:nvSpPr>
        <p:spPr>
          <a:xfrm>
            <a:off x="1701512" y="60594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DC772F-EAC3-10D0-A932-A36EA48A4C20}"/>
              </a:ext>
            </a:extLst>
          </p:cNvPr>
          <p:cNvSpPr txBox="1"/>
          <p:nvPr/>
        </p:nvSpPr>
        <p:spPr>
          <a:xfrm>
            <a:off x="5932708" y="600109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</a:t>
            </a:r>
          </a:p>
        </p:txBody>
      </p:sp>
    </p:spTree>
    <p:extLst>
      <p:ext uri="{BB962C8B-B14F-4D97-AF65-F5344CB8AC3E}">
        <p14:creationId xmlns:p14="http://schemas.microsoft.com/office/powerpoint/2010/main" val="187847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Artit Taychameekiatchai</dc:creator>
  <cp:lastModifiedBy>Artit Taychameekiatchai</cp:lastModifiedBy>
  <cp:revision>1</cp:revision>
  <dcterms:created xsi:type="dcterms:W3CDTF">2024-05-24T15:31:01Z</dcterms:created>
  <dcterms:modified xsi:type="dcterms:W3CDTF">2024-05-26T18:27:06Z</dcterms:modified>
</cp:coreProperties>
</file>