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1" r:id="rId6"/>
    <p:sldId id="259" r:id="rId7"/>
    <p:sldId id="260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rice" initials="M" lastIdx="1" clrIdx="0">
    <p:extLst>
      <p:ext uri="{19B8F6BF-5375-455C-9EA6-DF929625EA0E}">
        <p15:presenceInfo xmlns:p15="http://schemas.microsoft.com/office/powerpoint/2012/main" userId="Mauri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D406-9A03-4B24-8252-32139D8ADE08}" type="datetimeFigureOut">
              <a:rPr lang="de-DE" smtClean="0"/>
              <a:t>29.05.2015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C41E-DDEA-42BC-98EA-471B33823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63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D406-9A03-4B24-8252-32139D8ADE08}" type="datetimeFigureOut">
              <a:rPr lang="de-DE" smtClean="0"/>
              <a:t>29.05.2015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C41E-DDEA-42BC-98EA-471B33823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09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D406-9A03-4B24-8252-32139D8ADE08}" type="datetimeFigureOut">
              <a:rPr lang="de-DE" smtClean="0"/>
              <a:t>29.05.2015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C41E-DDEA-42BC-98EA-471B33823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95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D406-9A03-4B24-8252-32139D8ADE08}" type="datetimeFigureOut">
              <a:rPr lang="de-DE" smtClean="0"/>
              <a:t>29.05.2015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C41E-DDEA-42BC-98EA-471B33823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79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D406-9A03-4B24-8252-32139D8ADE08}" type="datetimeFigureOut">
              <a:rPr lang="de-DE" smtClean="0"/>
              <a:t>29.05.2015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C41E-DDEA-42BC-98EA-471B33823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84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D406-9A03-4B24-8252-32139D8ADE08}" type="datetimeFigureOut">
              <a:rPr lang="de-DE" smtClean="0"/>
              <a:t>29.05.2015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C41E-DDEA-42BC-98EA-471B33823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26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D406-9A03-4B24-8252-32139D8ADE08}" type="datetimeFigureOut">
              <a:rPr lang="de-DE" smtClean="0"/>
              <a:t>29.05.2015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C41E-DDEA-42BC-98EA-471B33823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21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D406-9A03-4B24-8252-32139D8ADE08}" type="datetimeFigureOut">
              <a:rPr lang="de-DE" smtClean="0"/>
              <a:t>29.05.2015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C41E-DDEA-42BC-98EA-471B33823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48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D406-9A03-4B24-8252-32139D8ADE08}" type="datetimeFigureOut">
              <a:rPr lang="de-DE" smtClean="0"/>
              <a:t>29.05.2015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C41E-DDEA-42BC-98EA-471B33823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15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D406-9A03-4B24-8252-32139D8ADE08}" type="datetimeFigureOut">
              <a:rPr lang="de-DE" smtClean="0"/>
              <a:t>29.05.2015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C41E-DDEA-42BC-98EA-471B33823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95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D406-9A03-4B24-8252-32139D8ADE08}" type="datetimeFigureOut">
              <a:rPr lang="de-DE" smtClean="0"/>
              <a:t>29.05.2015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C41E-DDEA-42BC-98EA-471B33823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91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4D406-9A03-4B24-8252-32139D8ADE08}" type="datetimeFigureOut">
              <a:rPr lang="de-DE" smtClean="0"/>
              <a:t>29.05.2015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8C41E-DDEA-42BC-98EA-471B33823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85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8400" y="-3457575"/>
            <a:ext cx="14135100" cy="1060132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308314" y="1335255"/>
            <a:ext cx="149210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pace Comics" panose="03000600000000000000" pitchFamily="66" charset="0"/>
              </a:rPr>
              <a:t>GLITCH FORCE</a:t>
            </a:r>
            <a:endParaRPr lang="de-DE" sz="6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Space Comics" panose="0300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97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17500" y="241300"/>
            <a:ext cx="274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/>
              <a:t>Character</a:t>
            </a:r>
            <a:r>
              <a:rPr lang="de-DE" sz="3200" dirty="0" smtClean="0"/>
              <a:t>/Welt</a:t>
            </a:r>
            <a:endParaRPr lang="de-DE" sz="3200" dirty="0"/>
          </a:p>
        </p:txBody>
      </p:sp>
      <p:sp>
        <p:nvSpPr>
          <p:cNvPr id="4" name="Textfeld 3"/>
          <p:cNvSpPr txBox="1"/>
          <p:nvPr/>
        </p:nvSpPr>
        <p:spPr>
          <a:xfrm>
            <a:off x="317500" y="1055157"/>
            <a:ext cx="899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2 Videospiel Helden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Leben in einer Jump n Run Welt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Können laufen und springen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 Durch einen </a:t>
            </a:r>
            <a:r>
              <a:rPr lang="de-DE" dirty="0" err="1" smtClean="0"/>
              <a:t>Glitch</a:t>
            </a:r>
            <a:r>
              <a:rPr lang="de-DE" dirty="0" smtClean="0"/>
              <a:t> im Spiel ist es ihnen unmöglich geworden das Spiel zu beenden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Jetzt müssen sie die </a:t>
            </a:r>
            <a:r>
              <a:rPr lang="de-DE" dirty="0" err="1" smtClean="0"/>
              <a:t>Glitches</a:t>
            </a:r>
            <a:r>
              <a:rPr lang="de-DE" dirty="0" smtClean="0"/>
              <a:t> selber nutzen, um dieses Spiel zu beenden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Können nur eine begrenzte Distanz zueinander aufbauen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Screen zoomt bedingt aus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Jeder </a:t>
            </a:r>
            <a:r>
              <a:rPr lang="de-DE" dirty="0" err="1" smtClean="0"/>
              <a:t>Character</a:t>
            </a:r>
            <a:r>
              <a:rPr lang="de-DE" dirty="0" smtClean="0"/>
              <a:t> hat einen </a:t>
            </a:r>
            <a:r>
              <a:rPr lang="de-DE" dirty="0" err="1" smtClean="0"/>
              <a:t>Glitch</a:t>
            </a:r>
            <a:r>
              <a:rPr lang="de-DE" dirty="0" smtClean="0"/>
              <a:t>-Slot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Nicht direkt sichtbar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Trägt den </a:t>
            </a:r>
            <a:r>
              <a:rPr lang="de-DE" dirty="0" err="1" smtClean="0"/>
              <a:t>Glitch</a:t>
            </a:r>
            <a:r>
              <a:rPr lang="de-DE" dirty="0" smtClean="0"/>
              <a:t> als Icon über dem Kopf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25" b="8397"/>
          <a:stretch/>
        </p:blipFill>
        <p:spPr>
          <a:xfrm>
            <a:off x="5803898" y="3315564"/>
            <a:ext cx="511810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0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17500" y="241300"/>
            <a:ext cx="1155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/>
              <a:t>Glitch</a:t>
            </a:r>
            <a:endParaRPr lang="de-DE" sz="3200" dirty="0"/>
          </a:p>
        </p:txBody>
      </p:sp>
      <p:sp>
        <p:nvSpPr>
          <p:cNvPr id="4" name="Textfeld 3"/>
          <p:cNvSpPr txBox="1"/>
          <p:nvPr/>
        </p:nvSpPr>
        <p:spPr>
          <a:xfrm>
            <a:off x="317500" y="1055157"/>
            <a:ext cx="7607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Liegen herum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Können eingesammelt werden (verschwinden dann)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Pro </a:t>
            </a:r>
            <a:r>
              <a:rPr lang="de-DE" dirty="0" err="1" smtClean="0"/>
              <a:t>Character</a:t>
            </a:r>
            <a:r>
              <a:rPr lang="de-DE" dirty="0" smtClean="0"/>
              <a:t> kann ein </a:t>
            </a:r>
            <a:r>
              <a:rPr lang="de-DE" dirty="0" err="1" smtClean="0"/>
              <a:t>Glitch</a:t>
            </a:r>
            <a:r>
              <a:rPr lang="de-DE" dirty="0" smtClean="0"/>
              <a:t> getragen werden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Sammelt der </a:t>
            </a:r>
            <a:r>
              <a:rPr lang="de-DE" dirty="0" err="1" smtClean="0"/>
              <a:t>Glitch</a:t>
            </a:r>
            <a:r>
              <a:rPr lang="de-DE" dirty="0" smtClean="0"/>
              <a:t>-tragende-Spieler noch einen ein, tauschen die </a:t>
            </a:r>
            <a:r>
              <a:rPr lang="de-DE" dirty="0" err="1" smtClean="0"/>
              <a:t>Glitches</a:t>
            </a:r>
            <a:r>
              <a:rPr lang="de-DE" dirty="0" smtClean="0"/>
              <a:t> die Plätze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Der getragene </a:t>
            </a:r>
            <a:r>
              <a:rPr lang="de-DE" dirty="0" err="1" smtClean="0"/>
              <a:t>Glitch</a:t>
            </a:r>
            <a:r>
              <a:rPr lang="de-DE" dirty="0" smtClean="0"/>
              <a:t> landet an der Stelle des neuen </a:t>
            </a:r>
            <a:r>
              <a:rPr lang="de-DE" dirty="0" err="1" smtClean="0"/>
              <a:t>Glitches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Glitches</a:t>
            </a:r>
            <a:r>
              <a:rPr lang="de-DE" dirty="0" smtClean="0"/>
              <a:t> geben dem Spieler ein Icon über dem Kopf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1473394" y="241299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i="1" dirty="0" smtClean="0"/>
              <a:t>(</a:t>
            </a:r>
            <a:r>
              <a:rPr lang="de-DE" sz="3200" i="1" dirty="0" err="1" smtClean="0"/>
              <a:t>Character</a:t>
            </a:r>
            <a:r>
              <a:rPr lang="de-DE" sz="3200" i="1" dirty="0" smtClean="0"/>
              <a:t>)</a:t>
            </a:r>
            <a:endParaRPr lang="de-DE" sz="3200" i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67" y="533686"/>
            <a:ext cx="2488533" cy="248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2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17500" y="241300"/>
            <a:ext cx="2071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/>
              <a:t>Glitch</a:t>
            </a:r>
            <a:r>
              <a:rPr lang="de-DE" sz="3200" dirty="0" smtClean="0"/>
              <a:t>-Gate</a:t>
            </a:r>
            <a:endParaRPr lang="de-DE" sz="3200" dirty="0"/>
          </a:p>
        </p:txBody>
      </p:sp>
      <p:sp>
        <p:nvSpPr>
          <p:cNvPr id="4" name="Textfeld 3"/>
          <p:cNvSpPr txBox="1"/>
          <p:nvPr/>
        </p:nvSpPr>
        <p:spPr>
          <a:xfrm>
            <a:off x="317500" y="1055157"/>
            <a:ext cx="7607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Floaten herum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Bei Berührung: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verschwinden sie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Verändert sich die Welt mit der neuen </a:t>
            </a:r>
            <a:r>
              <a:rPr lang="de-DE" dirty="0" err="1" smtClean="0"/>
              <a:t>Glitch</a:t>
            </a:r>
            <a:r>
              <a:rPr lang="de-DE" dirty="0" smtClean="0"/>
              <a:t> Regel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Z.B: Gravitation verändert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Wird ein weiteres Portal berührt, gilt die neue Regel und das alte Gate ist wieder an seinem </a:t>
            </a:r>
            <a:r>
              <a:rPr lang="de-DE" dirty="0" err="1" smtClean="0"/>
              <a:t>ursprungsort</a:t>
            </a:r>
            <a:endParaRPr lang="de-DE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2388516" y="241299"/>
            <a:ext cx="1440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i="1" dirty="0" smtClean="0"/>
              <a:t>(World)</a:t>
            </a:r>
            <a:endParaRPr lang="de-DE" sz="3200" i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09"/>
          <a:stretch/>
        </p:blipFill>
        <p:spPr>
          <a:xfrm>
            <a:off x="8499475" y="241299"/>
            <a:ext cx="26765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0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17500" y="241300"/>
            <a:ext cx="2228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/>
              <a:t>Glitch-Types</a:t>
            </a:r>
            <a:endParaRPr lang="de-DE" sz="3200" dirty="0"/>
          </a:p>
        </p:txBody>
      </p:sp>
      <p:sp>
        <p:nvSpPr>
          <p:cNvPr id="7" name="Textfeld 6"/>
          <p:cNvSpPr txBox="1"/>
          <p:nvPr/>
        </p:nvSpPr>
        <p:spPr>
          <a:xfrm>
            <a:off x="2546380" y="241299"/>
            <a:ext cx="1093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Jump</a:t>
            </a:r>
            <a:endParaRPr lang="de-DE" sz="3200" b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067857"/>
            <a:ext cx="4742963" cy="3675216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295901" y="1067857"/>
            <a:ext cx="5092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Die Sprungkraft des Spielers verändert sich.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Alle Achsen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Getriggert durch den normalen Sprung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Kein echter Doppelsprung, man muss nicht zweimal drücken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Kann in der Luft die Richtung ändern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639949" y="241298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i="1" dirty="0" smtClean="0"/>
              <a:t>(</a:t>
            </a:r>
            <a:r>
              <a:rPr lang="de-DE" sz="3200" i="1" dirty="0" err="1" smtClean="0"/>
              <a:t>Character</a:t>
            </a:r>
            <a:r>
              <a:rPr lang="de-DE" sz="3200" i="1" dirty="0" smtClean="0"/>
              <a:t>)</a:t>
            </a:r>
            <a:endParaRPr lang="de-DE" sz="3200" i="1" dirty="0"/>
          </a:p>
        </p:txBody>
      </p:sp>
    </p:spTree>
    <p:extLst>
      <p:ext uri="{BB962C8B-B14F-4D97-AF65-F5344CB8AC3E}">
        <p14:creationId xmlns:p14="http://schemas.microsoft.com/office/powerpoint/2010/main" val="408325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17500" y="241300"/>
            <a:ext cx="2228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/>
              <a:t>Glitch-Types</a:t>
            </a:r>
            <a:endParaRPr lang="de-DE" sz="3200" dirty="0"/>
          </a:p>
        </p:txBody>
      </p:sp>
      <p:sp>
        <p:nvSpPr>
          <p:cNvPr id="7" name="Textfeld 6"/>
          <p:cNvSpPr txBox="1"/>
          <p:nvPr/>
        </p:nvSpPr>
        <p:spPr>
          <a:xfrm>
            <a:off x="2546380" y="241299"/>
            <a:ext cx="1410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Gravity</a:t>
            </a:r>
            <a:endParaRPr lang="de-DE" sz="3200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5295901" y="1067857"/>
            <a:ext cx="5092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Der </a:t>
            </a:r>
            <a:r>
              <a:rPr lang="de-DE" dirty="0" err="1" smtClean="0"/>
              <a:t>Character</a:t>
            </a:r>
            <a:r>
              <a:rPr lang="de-DE" dirty="0" smtClean="0"/>
              <a:t> läuft an der Decke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Seine Füße sind an der Decke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Steuerung wird nicht gespiegelt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Springt quasi nach unten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956894" y="241298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i="1" dirty="0" smtClean="0"/>
              <a:t>(</a:t>
            </a:r>
            <a:r>
              <a:rPr lang="de-DE" sz="3200" i="1" dirty="0" err="1" smtClean="0"/>
              <a:t>Character</a:t>
            </a:r>
            <a:r>
              <a:rPr lang="de-DE" sz="3200" i="1" dirty="0" smtClean="0"/>
              <a:t>)</a:t>
            </a:r>
            <a:endParaRPr lang="de-DE" sz="3200" i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5" y="1067857"/>
            <a:ext cx="4286250" cy="38862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982976" y="4584725"/>
            <a:ext cx="426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ym typeface="Wingdings" panose="05000000000000000000" pitchFamily="2" charset="2"/>
              </a:rPr>
              <a:t> </a:t>
            </a:r>
            <a:r>
              <a:rPr lang="de-DE" dirty="0" smtClean="0"/>
              <a:t>Schau mich als </a:t>
            </a:r>
            <a:r>
              <a:rPr lang="de-DE" dirty="0" err="1" smtClean="0"/>
              <a:t>Präse</a:t>
            </a:r>
            <a:r>
              <a:rPr lang="de-DE" dirty="0" smtClean="0"/>
              <a:t> an, ich bin animiert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685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17500" y="241300"/>
            <a:ext cx="2228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/>
              <a:t>Glitch-Types</a:t>
            </a:r>
            <a:endParaRPr lang="de-DE" sz="3200" dirty="0"/>
          </a:p>
        </p:txBody>
      </p:sp>
      <p:sp>
        <p:nvSpPr>
          <p:cNvPr id="7" name="Textfeld 6"/>
          <p:cNvSpPr txBox="1"/>
          <p:nvPr/>
        </p:nvSpPr>
        <p:spPr>
          <a:xfrm>
            <a:off x="2546380" y="241299"/>
            <a:ext cx="1410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Gravity</a:t>
            </a:r>
            <a:endParaRPr lang="de-DE" sz="3200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5295901" y="1067857"/>
            <a:ext cx="509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Objekte wie Kisten hängen an der Decke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Charactere</a:t>
            </a:r>
            <a:r>
              <a:rPr lang="de-DE" dirty="0" smtClean="0"/>
              <a:t> laufen normal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956894" y="241298"/>
            <a:ext cx="1440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i="1" dirty="0" smtClean="0"/>
              <a:t>(World)</a:t>
            </a:r>
            <a:endParaRPr lang="de-DE" sz="3200" i="1" dirty="0"/>
          </a:p>
        </p:txBody>
      </p:sp>
      <p:sp>
        <p:nvSpPr>
          <p:cNvPr id="6" name="Textfeld 5"/>
          <p:cNvSpPr txBox="1"/>
          <p:nvPr/>
        </p:nvSpPr>
        <p:spPr>
          <a:xfrm>
            <a:off x="5295901" y="3485540"/>
            <a:ext cx="426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ym typeface="Wingdings" panose="05000000000000000000" pitchFamily="2" charset="2"/>
              </a:rPr>
              <a:t> </a:t>
            </a:r>
            <a:r>
              <a:rPr lang="de-DE" dirty="0" smtClean="0"/>
              <a:t>Schau mich als </a:t>
            </a:r>
            <a:r>
              <a:rPr lang="de-DE" dirty="0" err="1" smtClean="0"/>
              <a:t>Präse</a:t>
            </a:r>
            <a:r>
              <a:rPr lang="de-DE" dirty="0" smtClean="0"/>
              <a:t> an, ich bin animiert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235497"/>
            <a:ext cx="47625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4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17500" y="241300"/>
            <a:ext cx="2367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Game </a:t>
            </a:r>
            <a:r>
              <a:rPr lang="de-DE" sz="3200" dirty="0" err="1" smtClean="0"/>
              <a:t>Object</a:t>
            </a:r>
            <a:endParaRPr lang="de-DE" sz="3200" dirty="0"/>
          </a:p>
        </p:txBody>
      </p:sp>
      <p:sp>
        <p:nvSpPr>
          <p:cNvPr id="7" name="Textfeld 6"/>
          <p:cNvSpPr txBox="1"/>
          <p:nvPr/>
        </p:nvSpPr>
        <p:spPr>
          <a:xfrm>
            <a:off x="2546380" y="241299"/>
            <a:ext cx="1410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Gravity</a:t>
            </a:r>
            <a:endParaRPr lang="de-DE" sz="3200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5295901" y="1067857"/>
            <a:ext cx="509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Objekte wie Kisten hängen an der Decke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Charactere</a:t>
            </a:r>
            <a:r>
              <a:rPr lang="de-DE" dirty="0" smtClean="0"/>
              <a:t> laufen normal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956894" y="241298"/>
            <a:ext cx="1440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i="1" dirty="0" smtClean="0"/>
              <a:t>(World)</a:t>
            </a:r>
            <a:endParaRPr lang="de-DE" sz="3200" i="1" dirty="0"/>
          </a:p>
        </p:txBody>
      </p:sp>
    </p:spTree>
    <p:extLst>
      <p:ext uri="{BB962C8B-B14F-4D97-AF65-F5344CB8AC3E}">
        <p14:creationId xmlns:p14="http://schemas.microsoft.com/office/powerpoint/2010/main" val="53670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Breitbild</PresentationFormat>
  <Paragraphs>55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Space Comics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Maurice</dc:creator>
  <cp:lastModifiedBy>Maurice</cp:lastModifiedBy>
  <cp:revision>8</cp:revision>
  <dcterms:created xsi:type="dcterms:W3CDTF">2015-05-29T20:18:44Z</dcterms:created>
  <dcterms:modified xsi:type="dcterms:W3CDTF">2015-05-29T21:16:10Z</dcterms:modified>
</cp:coreProperties>
</file>