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28"/>
  </p:notesMasterIdLst>
  <p:handoutMasterIdLst>
    <p:handoutMasterId r:id="rId29"/>
  </p:handoutMasterIdLst>
  <p:sldIdLst>
    <p:sldId id="256" r:id="rId5"/>
    <p:sldId id="258" r:id="rId6"/>
    <p:sldId id="275" r:id="rId7"/>
    <p:sldId id="277" r:id="rId8"/>
    <p:sldId id="276" r:id="rId9"/>
    <p:sldId id="278" r:id="rId10"/>
    <p:sldId id="279" r:id="rId11"/>
    <p:sldId id="280" r:id="rId12"/>
    <p:sldId id="281" r:id="rId13"/>
    <p:sldId id="282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83" r:id="rId24"/>
    <p:sldId id="264" r:id="rId25"/>
    <p:sldId id="293" r:id="rId26"/>
    <p:sldId id="274" r:id="rId27"/>
  </p:sldIdLst>
  <p:sldSz cx="12192000" cy="6858000"/>
  <p:notesSz cx="6858000" cy="9144000"/>
  <p:defaultTextStyle>
    <a:defPPr rtl="0"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8408FE-988E-4B39-AF69-3539881EF2B0}" v="188" dt="2022-04-15T09:26:54.0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5033" autoAdjust="0"/>
  </p:normalViewPr>
  <p:slideViewPr>
    <p:cSldViewPr snapToGrid="0" snapToObjects="1">
      <p:cViewPr varScale="1">
        <p:scale>
          <a:sx n="71" d="100"/>
          <a:sy n="71" d="100"/>
        </p:scale>
        <p:origin x="86" y="3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南国 微雪" userId="231e5316db56c0f9" providerId="LiveId" clId="{D68408FE-988E-4B39-AF69-3539881EF2B0}"/>
    <pc:docChg chg="undo redo custSel addSld delSld modSld sldOrd modMainMaster">
      <pc:chgData name="南国 微雪" userId="231e5316db56c0f9" providerId="LiveId" clId="{D68408FE-988E-4B39-AF69-3539881EF2B0}" dt="2022-04-15T09:27:02.261" v="1867" actId="1076"/>
      <pc:docMkLst>
        <pc:docMk/>
      </pc:docMkLst>
      <pc:sldChg chg="modSp mod modTransition">
        <pc:chgData name="南国 微雪" userId="231e5316db56c0f9" providerId="LiveId" clId="{D68408FE-988E-4B39-AF69-3539881EF2B0}" dt="2022-04-15T09:05:50.650" v="1789" actId="27636"/>
        <pc:sldMkLst>
          <pc:docMk/>
          <pc:sldMk cId="3417721485" sldId="256"/>
        </pc:sldMkLst>
        <pc:spChg chg="mod">
          <ac:chgData name="南国 微雪" userId="231e5316db56c0f9" providerId="LiveId" clId="{D68408FE-988E-4B39-AF69-3539881EF2B0}" dt="2022-04-15T09:05:50.650" v="1789" actId="27636"/>
          <ac:spMkLst>
            <pc:docMk/>
            <pc:sldMk cId="3417721485" sldId="256"/>
            <ac:spMk id="3" creationId="{AE584786-6548-4BB4-95FD-977AD1F362C6}"/>
          </ac:spMkLst>
        </pc:spChg>
      </pc:sldChg>
      <pc:sldChg chg="addSp delSp modSp mod modTransition modAnim">
        <pc:chgData name="南国 微雪" userId="231e5316db56c0f9" providerId="LiveId" clId="{D68408FE-988E-4B39-AF69-3539881EF2B0}" dt="2022-04-15T09:10:40.535" v="1798"/>
        <pc:sldMkLst>
          <pc:docMk/>
          <pc:sldMk cId="2913824905" sldId="258"/>
        </pc:sldMkLst>
        <pc:spChg chg="mod">
          <ac:chgData name="南国 微雪" userId="231e5316db56c0f9" providerId="LiveId" clId="{D68408FE-988E-4B39-AF69-3539881EF2B0}" dt="2022-04-15T06:37:05.644" v="33" actId="255"/>
          <ac:spMkLst>
            <pc:docMk/>
            <pc:sldMk cId="2913824905" sldId="258"/>
            <ac:spMk id="2" creationId="{BE99F444-FCBD-B140-9C05-E443FA0805C4}"/>
          </ac:spMkLst>
        </pc:spChg>
        <pc:spChg chg="add del mod">
          <ac:chgData name="南国 微雪" userId="231e5316db56c0f9" providerId="LiveId" clId="{D68408FE-988E-4B39-AF69-3539881EF2B0}" dt="2022-04-15T06:36:52.483" v="32" actId="478"/>
          <ac:spMkLst>
            <pc:docMk/>
            <pc:sldMk cId="2913824905" sldId="258"/>
            <ac:spMk id="6" creationId="{CCB18095-BECD-41A1-BEC4-EC8513E6EF18}"/>
          </ac:spMkLst>
        </pc:spChg>
        <pc:spChg chg="add mod">
          <ac:chgData name="南国 微雪" userId="231e5316db56c0f9" providerId="LiveId" clId="{D68408FE-988E-4B39-AF69-3539881EF2B0}" dt="2022-04-15T06:39:50.360" v="83" actId="1076"/>
          <ac:spMkLst>
            <pc:docMk/>
            <pc:sldMk cId="2913824905" sldId="258"/>
            <ac:spMk id="8" creationId="{9120A0D4-26C2-4C24-8393-9DCA85223FDA}"/>
          </ac:spMkLst>
        </pc:spChg>
        <pc:spChg chg="add mod">
          <ac:chgData name="南国 微雪" userId="231e5316db56c0f9" providerId="LiveId" clId="{D68408FE-988E-4B39-AF69-3539881EF2B0}" dt="2022-04-15T06:38:30.764" v="63" actId="1076"/>
          <ac:spMkLst>
            <pc:docMk/>
            <pc:sldMk cId="2913824905" sldId="258"/>
            <ac:spMk id="9" creationId="{87EE8BB2-A526-4BCF-949D-E397D46311E2}"/>
          </ac:spMkLst>
        </pc:spChg>
        <pc:spChg chg="add del mod">
          <ac:chgData name="南国 微雪" userId="231e5316db56c0f9" providerId="LiveId" clId="{D68408FE-988E-4B39-AF69-3539881EF2B0}" dt="2022-04-15T06:39:22.322" v="74" actId="478"/>
          <ac:spMkLst>
            <pc:docMk/>
            <pc:sldMk cId="2913824905" sldId="258"/>
            <ac:spMk id="172" creationId="{3E18A79E-C40E-4107-A12F-FEA55CB580A9}"/>
          </ac:spMkLst>
        </pc:spChg>
        <pc:spChg chg="add mod">
          <ac:chgData name="南国 微雪" userId="231e5316db56c0f9" providerId="LiveId" clId="{D68408FE-988E-4B39-AF69-3539881EF2B0}" dt="2022-04-15T07:55:42.914" v="1155" actId="1076"/>
          <ac:spMkLst>
            <pc:docMk/>
            <pc:sldMk cId="2913824905" sldId="258"/>
            <ac:spMk id="173" creationId="{35122E79-DA97-4A7C-A8E9-196A4067B2D3}"/>
          </ac:spMkLst>
        </pc:spChg>
        <pc:spChg chg="add del mod">
          <ac:chgData name="南国 微雪" userId="231e5316db56c0f9" providerId="LiveId" clId="{D68408FE-988E-4B39-AF69-3539881EF2B0}" dt="2022-04-15T06:39:23.364" v="75" actId="478"/>
          <ac:spMkLst>
            <pc:docMk/>
            <pc:sldMk cId="2913824905" sldId="258"/>
            <ac:spMk id="174" creationId="{9D4FF4AF-9868-42BA-8E45-7D730DBD6758}"/>
          </ac:spMkLst>
        </pc:spChg>
        <pc:spChg chg="add mod">
          <ac:chgData name="南国 微雪" userId="231e5316db56c0f9" providerId="LiveId" clId="{D68408FE-988E-4B39-AF69-3539881EF2B0}" dt="2022-04-15T07:54:46.021" v="1153" actId="1076"/>
          <ac:spMkLst>
            <pc:docMk/>
            <pc:sldMk cId="2913824905" sldId="258"/>
            <ac:spMk id="175" creationId="{CA9A7210-96D1-45A2-B486-3D6C3826EE84}"/>
          </ac:spMkLst>
        </pc:spChg>
        <pc:spChg chg="add mod">
          <ac:chgData name="南国 微雪" userId="231e5316db56c0f9" providerId="LiveId" clId="{D68408FE-988E-4B39-AF69-3539881EF2B0}" dt="2022-04-15T07:55:42.914" v="1155" actId="1076"/>
          <ac:spMkLst>
            <pc:docMk/>
            <pc:sldMk cId="2913824905" sldId="258"/>
            <ac:spMk id="176" creationId="{1DAB57B3-99A4-449E-9DD7-BF83AF35E862}"/>
          </ac:spMkLst>
        </pc:spChg>
        <pc:spChg chg="add mod">
          <ac:chgData name="南国 微雪" userId="231e5316db56c0f9" providerId="LiveId" clId="{D68408FE-988E-4B39-AF69-3539881EF2B0}" dt="2022-04-15T07:54:46.021" v="1153" actId="1076"/>
          <ac:spMkLst>
            <pc:docMk/>
            <pc:sldMk cId="2913824905" sldId="258"/>
            <ac:spMk id="177" creationId="{0F68DA1C-B02B-4576-B758-5D620BBFA4E2}"/>
          </ac:spMkLst>
        </pc:spChg>
        <pc:spChg chg="add mod">
          <ac:chgData name="南国 微雪" userId="231e5316db56c0f9" providerId="LiveId" clId="{D68408FE-988E-4B39-AF69-3539881EF2B0}" dt="2022-04-15T06:41:17.099" v="130" actId="20577"/>
          <ac:spMkLst>
            <pc:docMk/>
            <pc:sldMk cId="2913824905" sldId="258"/>
            <ac:spMk id="178" creationId="{66B26419-9466-4745-BAF5-77CAF27E51CC}"/>
          </ac:spMkLst>
        </pc:spChg>
        <pc:spChg chg="add mod">
          <ac:chgData name="南国 微雪" userId="231e5316db56c0f9" providerId="LiveId" clId="{D68408FE-988E-4B39-AF69-3539881EF2B0}" dt="2022-04-15T06:41:13.546" v="125" actId="1076"/>
          <ac:spMkLst>
            <pc:docMk/>
            <pc:sldMk cId="2913824905" sldId="258"/>
            <ac:spMk id="260" creationId="{17D22012-3980-4435-90AA-4A2799570AE5}"/>
          </ac:spMkLst>
        </pc:spChg>
        <pc:spChg chg="add del mod">
          <ac:chgData name="南国 微雪" userId="231e5316db56c0f9" providerId="LiveId" clId="{D68408FE-988E-4B39-AF69-3539881EF2B0}" dt="2022-04-15T06:42:58.063" v="137"/>
          <ac:spMkLst>
            <pc:docMk/>
            <pc:sldMk cId="2913824905" sldId="258"/>
            <ac:spMk id="342" creationId="{2EE01EB2-C4FA-4114-9CAC-CA731652E72E}"/>
          </ac:spMkLst>
        </pc:spChg>
        <pc:graphicFrameChg chg="del mod">
          <ac:chgData name="南国 微雪" userId="231e5316db56c0f9" providerId="LiveId" clId="{D68408FE-988E-4B39-AF69-3539881EF2B0}" dt="2022-04-15T06:36:12.354" v="29" actId="478"/>
          <ac:graphicFrameMkLst>
            <pc:docMk/>
            <pc:sldMk cId="2913824905" sldId="258"/>
            <ac:graphicFrameMk id="5" creationId="{C983627E-F26C-354F-BF0A-ECCD7E968A2B}"/>
          </ac:graphicFrameMkLst>
        </pc:graphicFrameChg>
      </pc:sldChg>
      <pc:sldChg chg="addSp delSp modSp del mod modTransition">
        <pc:chgData name="南国 微雪" userId="231e5316db56c0f9" providerId="LiveId" clId="{D68408FE-988E-4B39-AF69-3539881EF2B0}" dt="2022-04-15T07:34:15.243" v="828" actId="47"/>
        <pc:sldMkLst>
          <pc:docMk/>
          <pc:sldMk cId="1429390259" sldId="260"/>
        </pc:sldMkLst>
        <pc:spChg chg="del">
          <ac:chgData name="南国 微雪" userId="231e5316db56c0f9" providerId="LiveId" clId="{D68408FE-988E-4B39-AF69-3539881EF2B0}" dt="2022-04-15T06:42:44.342" v="134" actId="478"/>
          <ac:spMkLst>
            <pc:docMk/>
            <pc:sldMk cId="1429390259" sldId="260"/>
            <ac:spMk id="2" creationId="{F188652B-B439-4AB5-8773-417F1E05177E}"/>
          </ac:spMkLst>
        </pc:spChg>
        <pc:spChg chg="add del mod">
          <ac:chgData name="南国 微雪" userId="231e5316db56c0f9" providerId="LiveId" clId="{D68408FE-988E-4B39-AF69-3539881EF2B0}" dt="2022-04-15T06:42:15.647" v="133" actId="478"/>
          <ac:spMkLst>
            <pc:docMk/>
            <pc:sldMk cId="1429390259" sldId="260"/>
            <ac:spMk id="4" creationId="{1CAB15F3-2798-4A98-BF6A-9ED06F1E7437}"/>
          </ac:spMkLst>
        </pc:spChg>
        <pc:spChg chg="add del mod">
          <ac:chgData name="南国 微雪" userId="231e5316db56c0f9" providerId="LiveId" clId="{D68408FE-988E-4B39-AF69-3539881EF2B0}" dt="2022-04-15T06:42:46.873" v="135" actId="478"/>
          <ac:spMkLst>
            <pc:docMk/>
            <pc:sldMk cId="1429390259" sldId="260"/>
            <ac:spMk id="7" creationId="{BB9CFC79-8363-4D28-8E10-A7494D9EBE6C}"/>
          </ac:spMkLst>
        </pc:spChg>
        <pc:graphicFrameChg chg="del mod">
          <ac:chgData name="南国 微雪" userId="231e5316db56c0f9" providerId="LiveId" clId="{D68408FE-988E-4B39-AF69-3539881EF2B0}" dt="2022-04-15T06:42:13.388" v="132" actId="478"/>
          <ac:graphicFrameMkLst>
            <pc:docMk/>
            <pc:sldMk cId="1429390259" sldId="260"/>
            <ac:graphicFrameMk id="6" creationId="{B969B0A3-888C-49AE-AB43-78DF29C9BE9B}"/>
          </ac:graphicFrameMkLst>
        </pc:graphicFrameChg>
      </pc:sldChg>
      <pc:sldChg chg="addSp delSp modSp mod modTransition setBg modAnim">
        <pc:chgData name="南国 微雪" userId="231e5316db56c0f9" providerId="LiveId" clId="{D68408FE-988E-4B39-AF69-3539881EF2B0}" dt="2022-04-15T09:17:41.616" v="1842"/>
        <pc:sldMkLst>
          <pc:docMk/>
          <pc:sldMk cId="1974828406" sldId="264"/>
        </pc:sldMkLst>
        <pc:spChg chg="del mod">
          <ac:chgData name="南国 微雪" userId="231e5316db56c0f9" providerId="LiveId" clId="{D68408FE-988E-4B39-AF69-3539881EF2B0}" dt="2022-04-15T08:39:51.744" v="1430" actId="478"/>
          <ac:spMkLst>
            <pc:docMk/>
            <pc:sldMk cId="1974828406" sldId="264"/>
            <ac:spMk id="2" creationId="{144E241E-3110-4B1C-B9B0-F17B90FEEC1D}"/>
          </ac:spMkLst>
        </pc:spChg>
        <pc:spChg chg="add del mod">
          <ac:chgData name="南国 微雪" userId="231e5316db56c0f9" providerId="LiveId" clId="{D68408FE-988E-4B39-AF69-3539881EF2B0}" dt="2022-04-15T08:39:49.277" v="1428" actId="478"/>
          <ac:spMkLst>
            <pc:docMk/>
            <pc:sldMk cId="1974828406" sldId="264"/>
            <ac:spMk id="6" creationId="{F369CBC6-A9D3-4BC3-A2D3-B66060F3C4A0}"/>
          </ac:spMkLst>
        </pc:spChg>
        <pc:spChg chg="add del mod">
          <ac:chgData name="南国 微雪" userId="231e5316db56c0f9" providerId="LiveId" clId="{D68408FE-988E-4B39-AF69-3539881EF2B0}" dt="2022-04-15T08:44:00.499" v="1463" actId="478"/>
          <ac:spMkLst>
            <pc:docMk/>
            <pc:sldMk cId="1974828406" sldId="264"/>
            <ac:spMk id="8" creationId="{15BCEC2C-C81B-4F2A-87B1-4A5BB85780F3}"/>
          </ac:spMkLst>
        </pc:spChg>
        <pc:spChg chg="add del mod">
          <ac:chgData name="南国 微雪" userId="231e5316db56c0f9" providerId="LiveId" clId="{D68408FE-988E-4B39-AF69-3539881EF2B0}" dt="2022-04-15T08:39:55.151" v="1432" actId="478"/>
          <ac:spMkLst>
            <pc:docMk/>
            <pc:sldMk cId="1974828406" sldId="264"/>
            <ac:spMk id="10" creationId="{5682063B-A3B6-44AC-8287-7CF787CCB623}"/>
          </ac:spMkLst>
        </pc:spChg>
        <pc:spChg chg="add del mod">
          <ac:chgData name="南国 微雪" userId="231e5316db56c0f9" providerId="LiveId" clId="{D68408FE-988E-4B39-AF69-3539881EF2B0}" dt="2022-04-15T08:44:28.029" v="1465" actId="478"/>
          <ac:spMkLst>
            <pc:docMk/>
            <pc:sldMk cId="1974828406" sldId="264"/>
            <ac:spMk id="12" creationId="{396556E5-62D1-45A5-9684-F5B639C29992}"/>
          </ac:spMkLst>
        </pc:spChg>
        <pc:spChg chg="add del mod">
          <ac:chgData name="南国 微雪" userId="231e5316db56c0f9" providerId="LiveId" clId="{D68408FE-988E-4B39-AF69-3539881EF2B0}" dt="2022-04-15T08:45:33.991" v="1471" actId="478"/>
          <ac:spMkLst>
            <pc:docMk/>
            <pc:sldMk cId="1974828406" sldId="264"/>
            <ac:spMk id="14" creationId="{DCD44942-BDE3-4C8D-B8F6-5CACB9DD283D}"/>
          </ac:spMkLst>
        </pc:spChg>
        <pc:spChg chg="add mod">
          <ac:chgData name="南国 微雪" userId="231e5316db56c0f9" providerId="LiveId" clId="{D68408FE-988E-4B39-AF69-3539881EF2B0}" dt="2022-04-15T08:49:31.209" v="1528" actId="1076"/>
          <ac:spMkLst>
            <pc:docMk/>
            <pc:sldMk cId="1974828406" sldId="264"/>
            <ac:spMk id="17" creationId="{EC9D43BA-0513-411F-AABE-34605746F578}"/>
          </ac:spMkLst>
        </pc:spChg>
        <pc:spChg chg="add mod">
          <ac:chgData name="南国 微雪" userId="231e5316db56c0f9" providerId="LiveId" clId="{D68408FE-988E-4B39-AF69-3539881EF2B0}" dt="2022-04-15T08:49:36.526" v="1529" actId="1076"/>
          <ac:spMkLst>
            <pc:docMk/>
            <pc:sldMk cId="1974828406" sldId="264"/>
            <ac:spMk id="18" creationId="{1BEE0709-33A5-47CA-A4BD-D9BA81ECC4FC}"/>
          </ac:spMkLst>
        </pc:spChg>
        <pc:spChg chg="add mod">
          <ac:chgData name="南国 微雪" userId="231e5316db56c0f9" providerId="LiveId" clId="{D68408FE-988E-4B39-AF69-3539881EF2B0}" dt="2022-04-15T08:49:20.750" v="1527" actId="1076"/>
          <ac:spMkLst>
            <pc:docMk/>
            <pc:sldMk cId="1974828406" sldId="264"/>
            <ac:spMk id="19" creationId="{62F407AA-C0E9-42F4-B334-EAEEFC18D4DC}"/>
          </ac:spMkLst>
        </pc:spChg>
        <pc:graphicFrameChg chg="del mod">
          <ac:chgData name="南国 微雪" userId="231e5316db56c0f9" providerId="LiveId" clId="{D68408FE-988E-4B39-AF69-3539881EF2B0}" dt="2022-04-15T08:39:47.712" v="1427" actId="478"/>
          <ac:graphicFrameMkLst>
            <pc:docMk/>
            <pc:sldMk cId="1974828406" sldId="264"/>
            <ac:graphicFrameMk id="5" creationId="{21A182E9-AC38-4344-9247-5AB4B8F03A26}"/>
          </ac:graphicFrameMkLst>
        </pc:graphicFrameChg>
        <pc:picChg chg="add del mod">
          <ac:chgData name="南国 微雪" userId="231e5316db56c0f9" providerId="LiveId" clId="{D68408FE-988E-4B39-AF69-3539881EF2B0}" dt="2022-04-15T08:45:31.532" v="1470" actId="478"/>
          <ac:picMkLst>
            <pc:docMk/>
            <pc:sldMk cId="1974828406" sldId="264"/>
            <ac:picMk id="4" creationId="{2739CFE1-3E46-48B5-9BDB-769492BA7A53}"/>
          </ac:picMkLst>
        </pc:picChg>
        <pc:picChg chg="add mod">
          <ac:chgData name="南国 微雪" userId="231e5316db56c0f9" providerId="LiveId" clId="{D68408FE-988E-4B39-AF69-3539881EF2B0}" dt="2022-04-15T08:46:52.203" v="1476" actId="14100"/>
          <ac:picMkLst>
            <pc:docMk/>
            <pc:sldMk cId="1974828406" sldId="264"/>
            <ac:picMk id="16" creationId="{FA2FBB9F-E9A6-425C-8A0B-4B4B36D87AEE}"/>
          </ac:picMkLst>
        </pc:picChg>
        <pc:picChg chg="add del mod">
          <ac:chgData name="南国 微雪" userId="231e5316db56c0f9" providerId="LiveId" clId="{D68408FE-988E-4B39-AF69-3539881EF2B0}" dt="2022-04-15T08:49:41.511" v="1531"/>
          <ac:picMkLst>
            <pc:docMk/>
            <pc:sldMk cId="1974828406" sldId="264"/>
            <ac:picMk id="20" creationId="{77815BE5-D749-427E-9951-E88CD8675FE0}"/>
          </ac:picMkLst>
        </pc:picChg>
        <pc:picChg chg="add del mod">
          <ac:chgData name="南国 微雪" userId="231e5316db56c0f9" providerId="LiveId" clId="{D68408FE-988E-4B39-AF69-3539881EF2B0}" dt="2022-04-15T08:49:46.352" v="1533"/>
          <ac:picMkLst>
            <pc:docMk/>
            <pc:sldMk cId="1974828406" sldId="264"/>
            <ac:picMk id="21" creationId="{DC0FE6D0-BD7B-4214-BAA0-6DD0DE73FBCC}"/>
          </ac:picMkLst>
        </pc:picChg>
      </pc:sldChg>
      <pc:sldChg chg="addSp modSp mod modTransition modAnim">
        <pc:chgData name="南国 微雪" userId="231e5316db56c0f9" providerId="LiveId" clId="{D68408FE-988E-4B39-AF69-3539881EF2B0}" dt="2022-04-15T09:24:06.899" v="1862"/>
        <pc:sldMkLst>
          <pc:docMk/>
          <pc:sldMk cId="2939930866" sldId="274"/>
        </pc:sldMkLst>
        <pc:spChg chg="mod">
          <ac:chgData name="南国 微雪" userId="231e5316db56c0f9" providerId="LiveId" clId="{D68408FE-988E-4B39-AF69-3539881EF2B0}" dt="2022-04-15T09:05:13.099" v="1783" actId="20577"/>
          <ac:spMkLst>
            <pc:docMk/>
            <pc:sldMk cId="2939930866" sldId="274"/>
            <ac:spMk id="3" creationId="{4B64FA72-B055-4AE3-A6FD-8071BD687CBE}"/>
          </ac:spMkLst>
        </pc:spChg>
        <pc:picChg chg="add mod">
          <ac:chgData name="南国 微雪" userId="231e5316db56c0f9" providerId="LiveId" clId="{D68408FE-988E-4B39-AF69-3539881EF2B0}" dt="2022-04-15T09:08:00.677" v="1792" actId="1076"/>
          <ac:picMkLst>
            <pc:docMk/>
            <pc:sldMk cId="2939930866" sldId="274"/>
            <ac:picMk id="6" creationId="{D2A28B1E-BD0B-4F62-804B-F549C4CE80AD}"/>
          </ac:picMkLst>
        </pc:picChg>
      </pc:sldChg>
      <pc:sldChg chg="addSp delSp modSp add mod modAnim">
        <pc:chgData name="南国 微雪" userId="231e5316db56c0f9" providerId="LiveId" clId="{D68408FE-988E-4B39-AF69-3539881EF2B0}" dt="2022-04-15T09:11:07.947" v="1799"/>
        <pc:sldMkLst>
          <pc:docMk/>
          <pc:sldMk cId="1578051118" sldId="275"/>
        </pc:sldMkLst>
        <pc:spChg chg="mod">
          <ac:chgData name="南国 微雪" userId="231e5316db56c0f9" providerId="LiveId" clId="{D68408FE-988E-4B39-AF69-3539881EF2B0}" dt="2022-04-15T06:43:56.877" v="158" actId="255"/>
          <ac:spMkLst>
            <pc:docMk/>
            <pc:sldMk cId="1578051118" sldId="275"/>
            <ac:spMk id="2" creationId="{BE99F444-FCBD-B140-9C05-E443FA0805C4}"/>
          </ac:spMkLst>
        </pc:spChg>
        <pc:spChg chg="del">
          <ac:chgData name="南国 微雪" userId="231e5316db56c0f9" providerId="LiveId" clId="{D68408FE-988E-4B39-AF69-3539881EF2B0}" dt="2022-04-15T06:43:11.112" v="139" actId="478"/>
          <ac:spMkLst>
            <pc:docMk/>
            <pc:sldMk cId="1578051118" sldId="275"/>
            <ac:spMk id="8" creationId="{9120A0D4-26C2-4C24-8393-9DCA85223FDA}"/>
          </ac:spMkLst>
        </pc:spChg>
        <pc:spChg chg="del">
          <ac:chgData name="南国 微雪" userId="231e5316db56c0f9" providerId="LiveId" clId="{D68408FE-988E-4B39-AF69-3539881EF2B0}" dt="2022-04-15T06:43:11.112" v="139" actId="478"/>
          <ac:spMkLst>
            <pc:docMk/>
            <pc:sldMk cId="1578051118" sldId="275"/>
            <ac:spMk id="9" creationId="{87EE8BB2-A526-4BCF-949D-E397D46311E2}"/>
          </ac:spMkLst>
        </pc:spChg>
        <pc:spChg chg="add mod">
          <ac:chgData name="南国 微雪" userId="231e5316db56c0f9" providerId="LiveId" clId="{D68408FE-988E-4B39-AF69-3539881EF2B0}" dt="2022-04-15T06:56:20.303" v="262" actId="1076"/>
          <ac:spMkLst>
            <pc:docMk/>
            <pc:sldMk cId="1578051118" sldId="275"/>
            <ac:spMk id="13" creationId="{9EDEFEFF-52E9-4BA9-9BE4-F8BBB06410D9}"/>
          </ac:spMkLst>
        </pc:spChg>
        <pc:spChg chg="add mod">
          <ac:chgData name="南国 微雪" userId="231e5316db56c0f9" providerId="LiveId" clId="{D68408FE-988E-4B39-AF69-3539881EF2B0}" dt="2022-04-15T06:56:14.300" v="261" actId="1076"/>
          <ac:spMkLst>
            <pc:docMk/>
            <pc:sldMk cId="1578051118" sldId="275"/>
            <ac:spMk id="14" creationId="{E414DF60-EA55-4523-991E-20525483FE09}"/>
          </ac:spMkLst>
        </pc:spChg>
        <pc:spChg chg="del">
          <ac:chgData name="南国 微雪" userId="231e5316db56c0f9" providerId="LiveId" clId="{D68408FE-988E-4B39-AF69-3539881EF2B0}" dt="2022-04-15T06:43:11.112" v="139" actId="478"/>
          <ac:spMkLst>
            <pc:docMk/>
            <pc:sldMk cId="1578051118" sldId="275"/>
            <ac:spMk id="173" creationId="{35122E79-DA97-4A7C-A8E9-196A4067B2D3}"/>
          </ac:spMkLst>
        </pc:spChg>
        <pc:spChg chg="del">
          <ac:chgData name="南国 微雪" userId="231e5316db56c0f9" providerId="LiveId" clId="{D68408FE-988E-4B39-AF69-3539881EF2B0}" dt="2022-04-15T06:43:11.112" v="139" actId="478"/>
          <ac:spMkLst>
            <pc:docMk/>
            <pc:sldMk cId="1578051118" sldId="275"/>
            <ac:spMk id="175" creationId="{CA9A7210-96D1-45A2-B486-3D6C3826EE84}"/>
          </ac:spMkLst>
        </pc:spChg>
        <pc:spChg chg="del">
          <ac:chgData name="南国 微雪" userId="231e5316db56c0f9" providerId="LiveId" clId="{D68408FE-988E-4B39-AF69-3539881EF2B0}" dt="2022-04-15T06:43:11.112" v="139" actId="478"/>
          <ac:spMkLst>
            <pc:docMk/>
            <pc:sldMk cId="1578051118" sldId="275"/>
            <ac:spMk id="176" creationId="{1DAB57B3-99A4-449E-9DD7-BF83AF35E862}"/>
          </ac:spMkLst>
        </pc:spChg>
        <pc:spChg chg="del">
          <ac:chgData name="南国 微雪" userId="231e5316db56c0f9" providerId="LiveId" clId="{D68408FE-988E-4B39-AF69-3539881EF2B0}" dt="2022-04-15T06:43:11.112" v="139" actId="478"/>
          <ac:spMkLst>
            <pc:docMk/>
            <pc:sldMk cId="1578051118" sldId="275"/>
            <ac:spMk id="177" creationId="{0F68DA1C-B02B-4576-B758-5D620BBFA4E2}"/>
          </ac:spMkLst>
        </pc:spChg>
        <pc:spChg chg="del">
          <ac:chgData name="南国 微雪" userId="231e5316db56c0f9" providerId="LiveId" clId="{D68408FE-988E-4B39-AF69-3539881EF2B0}" dt="2022-04-15T06:43:11.112" v="139" actId="478"/>
          <ac:spMkLst>
            <pc:docMk/>
            <pc:sldMk cId="1578051118" sldId="275"/>
            <ac:spMk id="178" creationId="{66B26419-9466-4745-BAF5-77CAF27E51CC}"/>
          </ac:spMkLst>
        </pc:spChg>
        <pc:spChg chg="del">
          <ac:chgData name="南国 微雪" userId="231e5316db56c0f9" providerId="LiveId" clId="{D68408FE-988E-4B39-AF69-3539881EF2B0}" dt="2022-04-15T06:43:11.112" v="139" actId="478"/>
          <ac:spMkLst>
            <pc:docMk/>
            <pc:sldMk cId="1578051118" sldId="275"/>
            <ac:spMk id="260" creationId="{17D22012-3980-4435-90AA-4A2799570AE5}"/>
          </ac:spMkLst>
        </pc:spChg>
        <pc:spChg chg="add mod">
          <ac:chgData name="南国 微雪" userId="231e5316db56c0f9" providerId="LiveId" clId="{D68408FE-988E-4B39-AF69-3539881EF2B0}" dt="2022-04-15T06:50:55.272" v="204" actId="1076"/>
          <ac:spMkLst>
            <pc:docMk/>
            <pc:sldMk cId="1578051118" sldId="275"/>
            <ac:spMk id="342" creationId="{97073932-D201-439F-AA28-D452A529C521}"/>
          </ac:spMkLst>
        </pc:spChg>
        <pc:spChg chg="add del mod">
          <ac:chgData name="南国 微雪" userId="231e5316db56c0f9" providerId="LiveId" clId="{D68408FE-988E-4B39-AF69-3539881EF2B0}" dt="2022-04-15T06:54:42.507" v="228"/>
          <ac:spMkLst>
            <pc:docMk/>
            <pc:sldMk cId="1578051118" sldId="275"/>
            <ac:spMk id="343" creationId="{E1E7EDCD-A031-4C33-AFC7-C8B09922CF87}"/>
          </ac:spMkLst>
        </pc:spChg>
        <pc:picChg chg="del">
          <ac:chgData name="南国 微雪" userId="231e5316db56c0f9" providerId="LiveId" clId="{D68408FE-988E-4B39-AF69-3539881EF2B0}" dt="2022-04-15T06:43:11.112" v="139" actId="478"/>
          <ac:picMkLst>
            <pc:docMk/>
            <pc:sldMk cId="1578051118" sldId="275"/>
            <ac:picMk id="4" creationId="{D4F2268B-BB87-42FB-B84F-C145C01B497A}"/>
          </ac:picMkLst>
        </pc:picChg>
        <pc:picChg chg="add del mod">
          <ac:chgData name="南国 微雪" userId="231e5316db56c0f9" providerId="LiveId" clId="{D68408FE-988E-4B39-AF69-3539881EF2B0}" dt="2022-04-15T06:48:50.023" v="195" actId="478"/>
          <ac:picMkLst>
            <pc:docMk/>
            <pc:sldMk cId="1578051118" sldId="275"/>
            <ac:picMk id="5" creationId="{3B1AD1AB-D2C8-4DA3-B972-0E3A4F75D6A6}"/>
          </ac:picMkLst>
        </pc:picChg>
        <pc:picChg chg="del">
          <ac:chgData name="南国 微雪" userId="231e5316db56c0f9" providerId="LiveId" clId="{D68408FE-988E-4B39-AF69-3539881EF2B0}" dt="2022-04-15T06:43:20.133" v="142" actId="478"/>
          <ac:picMkLst>
            <pc:docMk/>
            <pc:sldMk cId="1578051118" sldId="275"/>
            <ac:picMk id="7" creationId="{FE6C54C5-D2F4-48F8-B65E-7506F07BCCF3}"/>
          </ac:picMkLst>
        </pc:picChg>
        <pc:picChg chg="add mod">
          <ac:chgData name="南国 微雪" userId="231e5316db56c0f9" providerId="LiveId" clId="{D68408FE-988E-4B39-AF69-3539881EF2B0}" dt="2022-04-15T06:50:47.994" v="203" actId="14100"/>
          <ac:picMkLst>
            <pc:docMk/>
            <pc:sldMk cId="1578051118" sldId="275"/>
            <ac:picMk id="10" creationId="{5D832947-8124-42BB-ACBD-9B104EAC2C93}"/>
          </ac:picMkLst>
        </pc:picChg>
        <pc:picChg chg="add mod">
          <ac:chgData name="南国 微雪" userId="231e5316db56c0f9" providerId="LiveId" clId="{D68408FE-988E-4B39-AF69-3539881EF2B0}" dt="2022-04-15T06:50:31.538" v="201" actId="1076"/>
          <ac:picMkLst>
            <pc:docMk/>
            <pc:sldMk cId="1578051118" sldId="275"/>
            <ac:picMk id="12" creationId="{7A180DAD-4A23-4AEA-BF80-9F3EE9A28169}"/>
          </ac:picMkLst>
        </pc:picChg>
      </pc:sldChg>
      <pc:sldChg chg="addSp delSp modSp add mod setBg modAnim delDesignElem">
        <pc:chgData name="南国 微雪" userId="231e5316db56c0f9" providerId="LiveId" clId="{D68408FE-988E-4B39-AF69-3539881EF2B0}" dt="2022-04-15T09:11:28.309" v="1800"/>
        <pc:sldMkLst>
          <pc:docMk/>
          <pc:sldMk cId="1991764809" sldId="276"/>
        </pc:sldMkLst>
        <pc:spChg chg="add mod">
          <ac:chgData name="南国 微雪" userId="231e5316db56c0f9" providerId="LiveId" clId="{D68408FE-988E-4B39-AF69-3539881EF2B0}" dt="2022-04-15T07:03:46.989" v="287" actId="1076"/>
          <ac:spMkLst>
            <pc:docMk/>
            <pc:sldMk cId="1991764809" sldId="276"/>
            <ac:spMk id="6" creationId="{D17C8F70-DB3F-4CCF-9B13-975D04025B45}"/>
          </ac:spMkLst>
        </pc:spChg>
        <pc:grpChg chg="del">
          <ac:chgData name="南国 微雪" userId="231e5316db56c0f9" providerId="LiveId" clId="{D68408FE-988E-4B39-AF69-3539881EF2B0}" dt="2022-04-15T06:46:52.151" v="164"/>
          <ac:grpSpMkLst>
            <pc:docMk/>
            <pc:sldMk cId="1991764809" sldId="276"/>
            <ac:grpSpMk id="179" creationId="{CFEF753B-CA1B-4178-80F5-095B7FEA21C4}"/>
          </ac:grpSpMkLst>
        </pc:grpChg>
        <pc:grpChg chg="del">
          <ac:chgData name="南国 微雪" userId="231e5316db56c0f9" providerId="LiveId" clId="{D68408FE-988E-4B39-AF69-3539881EF2B0}" dt="2022-04-15T06:46:52.151" v="164"/>
          <ac:grpSpMkLst>
            <pc:docMk/>
            <pc:sldMk cId="1991764809" sldId="276"/>
            <ac:grpSpMk id="261" creationId="{29858C9E-401F-4216-8087-A25D1B58814D}"/>
          </ac:grpSpMkLst>
        </pc:grpChg>
        <pc:picChg chg="add mod">
          <ac:chgData name="南国 微雪" userId="231e5316db56c0f9" providerId="LiveId" clId="{D68408FE-988E-4B39-AF69-3539881EF2B0}" dt="2022-04-15T07:02:57.254" v="266" actId="14100"/>
          <ac:picMkLst>
            <pc:docMk/>
            <pc:sldMk cId="1991764809" sldId="276"/>
            <ac:picMk id="4" creationId="{33BB131C-D40E-4FC8-B05C-2CD035DDB314}"/>
          </ac:picMkLst>
        </pc:picChg>
        <pc:picChg chg="del">
          <ac:chgData name="南国 微雪" userId="231e5316db56c0f9" providerId="LiveId" clId="{D68408FE-988E-4B39-AF69-3539881EF2B0}" dt="2022-04-15T06:46:55.858" v="165" actId="478"/>
          <ac:picMkLst>
            <pc:docMk/>
            <pc:sldMk cId="1991764809" sldId="276"/>
            <ac:picMk id="5" creationId="{3B1AD1AB-D2C8-4DA3-B972-0E3A4F75D6A6}"/>
          </ac:picMkLst>
        </pc:picChg>
        <pc:picChg chg="add mod">
          <ac:chgData name="南国 微雪" userId="231e5316db56c0f9" providerId="LiveId" clId="{D68408FE-988E-4B39-AF69-3539881EF2B0}" dt="2022-04-15T07:05:47.693" v="290" actId="14100"/>
          <ac:picMkLst>
            <pc:docMk/>
            <pc:sldMk cId="1991764809" sldId="276"/>
            <ac:picMk id="8" creationId="{AD73134B-FD9F-4F3D-A654-DF4B1928B1E3}"/>
          </ac:picMkLst>
        </pc:picChg>
      </pc:sldChg>
      <pc:sldChg chg="addSp delSp modSp add mod ord">
        <pc:chgData name="南国 微雪" userId="231e5316db56c0f9" providerId="LiveId" clId="{D68408FE-988E-4B39-AF69-3539881EF2B0}" dt="2022-04-15T07:20:17.945" v="490" actId="1076"/>
        <pc:sldMkLst>
          <pc:docMk/>
          <pc:sldMk cId="3205127626" sldId="277"/>
        </pc:sldMkLst>
        <pc:spChg chg="del mod">
          <ac:chgData name="南国 微雪" userId="231e5316db56c0f9" providerId="LiveId" clId="{D68408FE-988E-4B39-AF69-3539881EF2B0}" dt="2022-04-15T07:10:51.228" v="295" actId="478"/>
          <ac:spMkLst>
            <pc:docMk/>
            <pc:sldMk cId="3205127626" sldId="277"/>
            <ac:spMk id="6" creationId="{D17C8F70-DB3F-4CCF-9B13-975D04025B45}"/>
          </ac:spMkLst>
        </pc:spChg>
        <pc:graphicFrameChg chg="add del">
          <ac:chgData name="南国 微雪" userId="231e5316db56c0f9" providerId="LiveId" clId="{D68408FE-988E-4B39-AF69-3539881EF2B0}" dt="2022-04-15T07:11:03.359" v="299" actId="3680"/>
          <ac:graphicFrameMkLst>
            <pc:docMk/>
            <pc:sldMk cId="3205127626" sldId="277"/>
            <ac:graphicFrameMk id="3" creationId="{F0BBA8B9-F0D5-4F3F-86CE-A0D9CB055B6E}"/>
          </ac:graphicFrameMkLst>
        </pc:graphicFrameChg>
        <pc:graphicFrameChg chg="add mod modGraphic">
          <ac:chgData name="南国 微雪" userId="231e5316db56c0f9" providerId="LiveId" clId="{D68408FE-988E-4B39-AF69-3539881EF2B0}" dt="2022-04-15T07:18:17.193" v="408" actId="1076"/>
          <ac:graphicFrameMkLst>
            <pc:docMk/>
            <pc:sldMk cId="3205127626" sldId="277"/>
            <ac:graphicFrameMk id="5" creationId="{E7431553-509A-4DDD-B353-B568F77C9170}"/>
          </ac:graphicFrameMkLst>
        </pc:graphicFrameChg>
        <pc:graphicFrameChg chg="add mod modGraphic">
          <ac:chgData name="南国 微雪" userId="231e5316db56c0f9" providerId="LiveId" clId="{D68408FE-988E-4B39-AF69-3539881EF2B0}" dt="2022-04-15T07:20:17.945" v="490" actId="1076"/>
          <ac:graphicFrameMkLst>
            <pc:docMk/>
            <pc:sldMk cId="3205127626" sldId="277"/>
            <ac:graphicFrameMk id="7" creationId="{932726F5-53CD-42FE-A820-B548184B408B}"/>
          </ac:graphicFrameMkLst>
        </pc:graphicFrameChg>
        <pc:picChg chg="del">
          <ac:chgData name="南国 微雪" userId="231e5316db56c0f9" providerId="LiveId" clId="{D68408FE-988E-4B39-AF69-3539881EF2B0}" dt="2022-04-15T07:10:47.478" v="293" actId="478"/>
          <ac:picMkLst>
            <pc:docMk/>
            <pc:sldMk cId="3205127626" sldId="277"/>
            <ac:picMk id="4" creationId="{33BB131C-D40E-4FC8-B05C-2CD035DDB314}"/>
          </ac:picMkLst>
        </pc:picChg>
        <pc:picChg chg="del">
          <ac:chgData name="南国 微雪" userId="231e5316db56c0f9" providerId="LiveId" clId="{D68408FE-988E-4B39-AF69-3539881EF2B0}" dt="2022-04-15T07:10:46.809" v="292" actId="478"/>
          <ac:picMkLst>
            <pc:docMk/>
            <pc:sldMk cId="3205127626" sldId="277"/>
            <ac:picMk id="8" creationId="{AD73134B-FD9F-4F3D-A654-DF4B1928B1E3}"/>
          </ac:picMkLst>
        </pc:picChg>
      </pc:sldChg>
      <pc:sldChg chg="addSp delSp add del setBg delDesignElem">
        <pc:chgData name="南国 微雪" userId="231e5316db56c0f9" providerId="LiveId" clId="{D68408FE-988E-4B39-AF69-3539881EF2B0}" dt="2022-04-15T06:47:04.790" v="168"/>
        <pc:sldMkLst>
          <pc:docMk/>
          <pc:sldMk cId="3375319270" sldId="277"/>
        </pc:sldMkLst>
        <pc:grpChg chg="add del">
          <ac:chgData name="南国 微雪" userId="231e5316db56c0f9" providerId="LiveId" clId="{D68408FE-988E-4B39-AF69-3539881EF2B0}" dt="2022-04-15T06:47:04.790" v="168"/>
          <ac:grpSpMkLst>
            <pc:docMk/>
            <pc:sldMk cId="3375319270" sldId="277"/>
            <ac:grpSpMk id="179" creationId="{CFEF753B-CA1B-4178-80F5-095B7FEA21C4}"/>
          </ac:grpSpMkLst>
        </pc:grpChg>
        <pc:grpChg chg="add del">
          <ac:chgData name="南国 微雪" userId="231e5316db56c0f9" providerId="LiveId" clId="{D68408FE-988E-4B39-AF69-3539881EF2B0}" dt="2022-04-15T06:47:04.790" v="168"/>
          <ac:grpSpMkLst>
            <pc:docMk/>
            <pc:sldMk cId="3375319270" sldId="277"/>
            <ac:grpSpMk id="261" creationId="{29858C9E-401F-4216-8087-A25D1B58814D}"/>
          </ac:grpSpMkLst>
        </pc:grpChg>
      </pc:sldChg>
      <pc:sldChg chg="addSp delSp modSp add mod modAnim">
        <pc:chgData name="南国 微雪" userId="231e5316db56c0f9" providerId="LiveId" clId="{D68408FE-988E-4B39-AF69-3539881EF2B0}" dt="2022-04-15T09:13:04.644" v="1806"/>
        <pc:sldMkLst>
          <pc:docMk/>
          <pc:sldMk cId="578188242" sldId="278"/>
        </pc:sldMkLst>
        <pc:spChg chg="add mod">
          <ac:chgData name="南国 微雪" userId="231e5316db56c0f9" providerId="LiveId" clId="{D68408FE-988E-4B39-AF69-3539881EF2B0}" dt="2022-04-15T07:21:14.896" v="511" actId="1076"/>
          <ac:spMkLst>
            <pc:docMk/>
            <pc:sldMk cId="578188242" sldId="278"/>
            <ac:spMk id="3" creationId="{C672AB90-8FED-405E-92A9-FC7CF25CACE8}"/>
          </ac:spMkLst>
        </pc:spChg>
        <pc:spChg chg="del">
          <ac:chgData name="南国 微雪" userId="231e5316db56c0f9" providerId="LiveId" clId="{D68408FE-988E-4B39-AF69-3539881EF2B0}" dt="2022-04-15T07:20:43.452" v="492" actId="478"/>
          <ac:spMkLst>
            <pc:docMk/>
            <pc:sldMk cId="578188242" sldId="278"/>
            <ac:spMk id="6" creationId="{D17C8F70-DB3F-4CCF-9B13-975D04025B45}"/>
          </ac:spMkLst>
        </pc:spChg>
        <pc:spChg chg="add mod">
          <ac:chgData name="南国 微雪" userId="231e5316db56c0f9" providerId="LiveId" clId="{D68408FE-988E-4B39-AF69-3539881EF2B0}" dt="2022-04-15T07:26:12.259" v="794" actId="1076"/>
          <ac:spMkLst>
            <pc:docMk/>
            <pc:sldMk cId="578188242" sldId="278"/>
            <ac:spMk id="13" creationId="{17B3EBE4-96D6-42A2-A294-DC43C0A77853}"/>
          </ac:spMkLst>
        </pc:spChg>
        <pc:spChg chg="add mod">
          <ac:chgData name="南国 微雪" userId="231e5316db56c0f9" providerId="LiveId" clId="{D68408FE-988E-4B39-AF69-3539881EF2B0}" dt="2022-04-15T07:27:35.186" v="817" actId="207"/>
          <ac:spMkLst>
            <pc:docMk/>
            <pc:sldMk cId="578188242" sldId="278"/>
            <ac:spMk id="15" creationId="{9F9529F8-492D-4113-8437-736278FD5956}"/>
          </ac:spMkLst>
        </pc:spChg>
        <pc:picChg chg="del">
          <ac:chgData name="南国 微雪" userId="231e5316db56c0f9" providerId="LiveId" clId="{D68408FE-988E-4B39-AF69-3539881EF2B0}" dt="2022-04-15T07:20:43.452" v="492" actId="478"/>
          <ac:picMkLst>
            <pc:docMk/>
            <pc:sldMk cId="578188242" sldId="278"/>
            <ac:picMk id="4" creationId="{33BB131C-D40E-4FC8-B05C-2CD035DDB314}"/>
          </ac:picMkLst>
        </pc:picChg>
        <pc:picChg chg="del">
          <ac:chgData name="南国 微雪" userId="231e5316db56c0f9" providerId="LiveId" clId="{D68408FE-988E-4B39-AF69-3539881EF2B0}" dt="2022-04-15T07:20:43.452" v="492" actId="478"/>
          <ac:picMkLst>
            <pc:docMk/>
            <pc:sldMk cId="578188242" sldId="278"/>
            <ac:picMk id="8" creationId="{AD73134B-FD9F-4F3D-A654-DF4B1928B1E3}"/>
          </ac:picMkLst>
        </pc:picChg>
        <pc:cxnChg chg="add mod">
          <ac:chgData name="南国 微雪" userId="231e5316db56c0f9" providerId="LiveId" clId="{D68408FE-988E-4B39-AF69-3539881EF2B0}" dt="2022-04-15T07:22:13.682" v="519" actId="14100"/>
          <ac:cxnSpMkLst>
            <pc:docMk/>
            <pc:sldMk cId="578188242" sldId="278"/>
            <ac:cxnSpMk id="7" creationId="{5E5BB649-3BEA-4299-919F-186B2525E679}"/>
          </ac:cxnSpMkLst>
        </pc:cxnChg>
        <pc:cxnChg chg="add mod">
          <ac:chgData name="南国 微雪" userId="231e5316db56c0f9" providerId="LiveId" clId="{D68408FE-988E-4B39-AF69-3539881EF2B0}" dt="2022-04-15T07:22:23.853" v="521" actId="1076"/>
          <ac:cxnSpMkLst>
            <pc:docMk/>
            <pc:sldMk cId="578188242" sldId="278"/>
            <ac:cxnSpMk id="9" creationId="{11693E6B-CA6D-410A-9735-6AA0AF65CB60}"/>
          </ac:cxnSpMkLst>
        </pc:cxnChg>
      </pc:sldChg>
      <pc:sldChg chg="addSp delSp modSp add mod">
        <pc:chgData name="南国 微雪" userId="231e5316db56c0f9" providerId="LiveId" clId="{D68408FE-988E-4B39-AF69-3539881EF2B0}" dt="2022-04-15T07:33:11.073" v="827" actId="1076"/>
        <pc:sldMkLst>
          <pc:docMk/>
          <pc:sldMk cId="14290908" sldId="279"/>
        </pc:sldMkLst>
        <pc:spChg chg="del">
          <ac:chgData name="南国 微雪" userId="231e5316db56c0f9" providerId="LiveId" clId="{D68408FE-988E-4B39-AF69-3539881EF2B0}" dt="2022-04-15T07:32:33.851" v="819" actId="478"/>
          <ac:spMkLst>
            <pc:docMk/>
            <pc:sldMk cId="14290908" sldId="279"/>
            <ac:spMk id="3" creationId="{C672AB90-8FED-405E-92A9-FC7CF25CACE8}"/>
          </ac:spMkLst>
        </pc:spChg>
        <pc:spChg chg="del">
          <ac:chgData name="南国 微雪" userId="231e5316db56c0f9" providerId="LiveId" clId="{D68408FE-988E-4B39-AF69-3539881EF2B0}" dt="2022-04-15T07:32:35.699" v="820" actId="478"/>
          <ac:spMkLst>
            <pc:docMk/>
            <pc:sldMk cId="14290908" sldId="279"/>
            <ac:spMk id="13" creationId="{17B3EBE4-96D6-42A2-A294-DC43C0A77853}"/>
          </ac:spMkLst>
        </pc:spChg>
        <pc:spChg chg="del">
          <ac:chgData name="南国 微雪" userId="231e5316db56c0f9" providerId="LiveId" clId="{D68408FE-988E-4B39-AF69-3539881EF2B0}" dt="2022-04-15T07:32:33.851" v="819" actId="478"/>
          <ac:spMkLst>
            <pc:docMk/>
            <pc:sldMk cId="14290908" sldId="279"/>
            <ac:spMk id="15" creationId="{9F9529F8-492D-4113-8437-736278FD5956}"/>
          </ac:spMkLst>
        </pc:spChg>
        <pc:picChg chg="add mod">
          <ac:chgData name="南国 微雪" userId="231e5316db56c0f9" providerId="LiveId" clId="{D68408FE-988E-4B39-AF69-3539881EF2B0}" dt="2022-04-15T07:33:11.073" v="827" actId="1076"/>
          <ac:picMkLst>
            <pc:docMk/>
            <pc:sldMk cId="14290908" sldId="279"/>
            <ac:picMk id="5" creationId="{BCA4B4DE-9DD1-4AAF-8303-31DBD347D4DB}"/>
          </ac:picMkLst>
        </pc:picChg>
        <pc:cxnChg chg="del">
          <ac:chgData name="南国 微雪" userId="231e5316db56c0f9" providerId="LiveId" clId="{D68408FE-988E-4B39-AF69-3539881EF2B0}" dt="2022-04-15T07:32:37.730" v="821" actId="478"/>
          <ac:cxnSpMkLst>
            <pc:docMk/>
            <pc:sldMk cId="14290908" sldId="279"/>
            <ac:cxnSpMk id="7" creationId="{5E5BB649-3BEA-4299-919F-186B2525E679}"/>
          </ac:cxnSpMkLst>
        </pc:cxnChg>
        <pc:cxnChg chg="del">
          <ac:chgData name="南国 微雪" userId="231e5316db56c0f9" providerId="LiveId" clId="{D68408FE-988E-4B39-AF69-3539881EF2B0}" dt="2022-04-15T07:32:38.832" v="822" actId="478"/>
          <ac:cxnSpMkLst>
            <pc:docMk/>
            <pc:sldMk cId="14290908" sldId="279"/>
            <ac:cxnSpMk id="9" creationId="{11693E6B-CA6D-410A-9735-6AA0AF65CB60}"/>
          </ac:cxnSpMkLst>
        </pc:cxnChg>
      </pc:sldChg>
      <pc:sldChg chg="addSp delSp modSp add mod modClrScheme modAnim chgLayout">
        <pc:chgData name="南国 微雪" userId="231e5316db56c0f9" providerId="LiveId" clId="{D68408FE-988E-4B39-AF69-3539881EF2B0}" dt="2022-04-15T09:14:26.110" v="1817"/>
        <pc:sldMkLst>
          <pc:docMk/>
          <pc:sldMk cId="784340101" sldId="280"/>
        </pc:sldMkLst>
        <pc:spChg chg="mod ord">
          <ac:chgData name="南国 微雪" userId="231e5316db56c0f9" providerId="LiveId" clId="{D68408FE-988E-4B39-AF69-3539881EF2B0}" dt="2022-04-15T07:41:28.135" v="988" actId="1076"/>
          <ac:spMkLst>
            <pc:docMk/>
            <pc:sldMk cId="784340101" sldId="280"/>
            <ac:spMk id="2" creationId="{BE99F444-FCBD-B140-9C05-E443FA0805C4}"/>
          </ac:spMkLst>
        </pc:spChg>
        <pc:spChg chg="add mod">
          <ac:chgData name="南国 微雪" userId="231e5316db56c0f9" providerId="LiveId" clId="{D68408FE-988E-4B39-AF69-3539881EF2B0}" dt="2022-04-15T07:41:07.566" v="984" actId="1076"/>
          <ac:spMkLst>
            <pc:docMk/>
            <pc:sldMk cId="784340101" sldId="280"/>
            <ac:spMk id="3" creationId="{335C610C-BA34-456F-86A8-60C2B98C55A9}"/>
          </ac:spMkLst>
        </pc:spChg>
        <pc:spChg chg="add mod">
          <ac:chgData name="南国 微雪" userId="231e5316db56c0f9" providerId="LiveId" clId="{D68408FE-988E-4B39-AF69-3539881EF2B0}" dt="2022-04-15T07:41:07.566" v="984" actId="1076"/>
          <ac:spMkLst>
            <pc:docMk/>
            <pc:sldMk cId="784340101" sldId="280"/>
            <ac:spMk id="4" creationId="{9BF97560-85CA-4DC8-89A9-FAA5E2E672B6}"/>
          </ac:spMkLst>
        </pc:spChg>
        <pc:spChg chg="add mod">
          <ac:chgData name="南国 微雪" userId="231e5316db56c0f9" providerId="LiveId" clId="{D68408FE-988E-4B39-AF69-3539881EF2B0}" dt="2022-04-15T07:41:07.566" v="984" actId="1076"/>
          <ac:spMkLst>
            <pc:docMk/>
            <pc:sldMk cId="784340101" sldId="280"/>
            <ac:spMk id="6" creationId="{58EB5C05-A08F-4574-B823-6B9EE2AC76AF}"/>
          </ac:spMkLst>
        </pc:spChg>
        <pc:spChg chg="add mod">
          <ac:chgData name="南国 微雪" userId="231e5316db56c0f9" providerId="LiveId" clId="{D68408FE-988E-4B39-AF69-3539881EF2B0}" dt="2022-04-15T07:41:11.634" v="985" actId="1076"/>
          <ac:spMkLst>
            <pc:docMk/>
            <pc:sldMk cId="784340101" sldId="280"/>
            <ac:spMk id="7" creationId="{7C4C62FA-DA74-4D54-9F8E-232B907AC4CB}"/>
          </ac:spMkLst>
        </pc:spChg>
        <pc:spChg chg="add mod">
          <ac:chgData name="南国 微雪" userId="231e5316db56c0f9" providerId="LiveId" clId="{D68408FE-988E-4B39-AF69-3539881EF2B0}" dt="2022-04-15T07:42:01.781" v="992" actId="1076"/>
          <ac:spMkLst>
            <pc:docMk/>
            <pc:sldMk cId="784340101" sldId="280"/>
            <ac:spMk id="8" creationId="{9D50234C-1A3D-48EC-99CA-18F09AA4B092}"/>
          </ac:spMkLst>
        </pc:spChg>
        <pc:spChg chg="add del mod ord">
          <ac:chgData name="南国 微雪" userId="231e5316db56c0f9" providerId="LiveId" clId="{D68408FE-988E-4B39-AF69-3539881EF2B0}" dt="2022-04-15T07:38:19.062" v="901" actId="700"/>
          <ac:spMkLst>
            <pc:docMk/>
            <pc:sldMk cId="784340101" sldId="280"/>
            <ac:spMk id="9" creationId="{BC20A0A1-EC01-4EEE-9FDE-516472C2FAA6}"/>
          </ac:spMkLst>
        </pc:spChg>
        <pc:spChg chg="add del mod ord">
          <ac:chgData name="南国 微雪" userId="231e5316db56c0f9" providerId="LiveId" clId="{D68408FE-988E-4B39-AF69-3539881EF2B0}" dt="2022-04-15T07:38:19.062" v="901" actId="700"/>
          <ac:spMkLst>
            <pc:docMk/>
            <pc:sldMk cId="784340101" sldId="280"/>
            <ac:spMk id="10" creationId="{24274B20-C073-4319-B7EF-4733857133B4}"/>
          </ac:spMkLst>
        </pc:spChg>
        <pc:spChg chg="add mod ord">
          <ac:chgData name="南国 微雪" userId="231e5316db56c0f9" providerId="LiveId" clId="{D68408FE-988E-4B39-AF69-3539881EF2B0}" dt="2022-04-15T07:41:53.499" v="991" actId="1076"/>
          <ac:spMkLst>
            <pc:docMk/>
            <pc:sldMk cId="784340101" sldId="280"/>
            <ac:spMk id="11" creationId="{DD0030FC-EB8F-4B57-A70C-3968384FBEBC}"/>
          </ac:spMkLst>
        </pc:spChg>
        <pc:picChg chg="del">
          <ac:chgData name="南国 微雪" userId="231e5316db56c0f9" providerId="LiveId" clId="{D68408FE-988E-4B39-AF69-3539881EF2B0}" dt="2022-04-15T07:34:27.134" v="845" actId="478"/>
          <ac:picMkLst>
            <pc:docMk/>
            <pc:sldMk cId="784340101" sldId="280"/>
            <ac:picMk id="5" creationId="{BCA4B4DE-9DD1-4AAF-8303-31DBD347D4DB}"/>
          </ac:picMkLst>
        </pc:picChg>
      </pc:sldChg>
      <pc:sldChg chg="addSp delSp modSp add mod modAnim">
        <pc:chgData name="南国 微雪" userId="231e5316db56c0f9" providerId="LiveId" clId="{D68408FE-988E-4B39-AF69-3539881EF2B0}" dt="2022-04-15T09:15:11.273" v="1824"/>
        <pc:sldMkLst>
          <pc:docMk/>
          <pc:sldMk cId="2219031001" sldId="281"/>
        </pc:sldMkLst>
        <pc:spChg chg="mod">
          <ac:chgData name="南国 微雪" userId="231e5316db56c0f9" providerId="LiveId" clId="{D68408FE-988E-4B39-AF69-3539881EF2B0}" dt="2022-04-15T07:52:04.572" v="1115" actId="1076"/>
          <ac:spMkLst>
            <pc:docMk/>
            <pc:sldMk cId="2219031001" sldId="281"/>
            <ac:spMk id="2" creationId="{BE99F444-FCBD-B140-9C05-E443FA0805C4}"/>
          </ac:spMkLst>
        </pc:spChg>
        <pc:spChg chg="del">
          <ac:chgData name="南国 微雪" userId="231e5316db56c0f9" providerId="LiveId" clId="{D68408FE-988E-4B39-AF69-3539881EF2B0}" dt="2022-04-15T07:42:18.763" v="996" actId="478"/>
          <ac:spMkLst>
            <pc:docMk/>
            <pc:sldMk cId="2219031001" sldId="281"/>
            <ac:spMk id="3" creationId="{335C610C-BA34-456F-86A8-60C2B98C55A9}"/>
          </ac:spMkLst>
        </pc:spChg>
        <pc:spChg chg="del">
          <ac:chgData name="南国 微雪" userId="231e5316db56c0f9" providerId="LiveId" clId="{D68408FE-988E-4B39-AF69-3539881EF2B0}" dt="2022-04-15T07:42:11.746" v="994" actId="478"/>
          <ac:spMkLst>
            <pc:docMk/>
            <pc:sldMk cId="2219031001" sldId="281"/>
            <ac:spMk id="4" creationId="{9BF97560-85CA-4DC8-89A9-FAA5E2E672B6}"/>
          </ac:spMkLst>
        </pc:spChg>
        <pc:spChg chg="del">
          <ac:chgData name="南国 微雪" userId="231e5316db56c0f9" providerId="LiveId" clId="{D68408FE-988E-4B39-AF69-3539881EF2B0}" dt="2022-04-15T07:42:11.746" v="994" actId="478"/>
          <ac:spMkLst>
            <pc:docMk/>
            <pc:sldMk cId="2219031001" sldId="281"/>
            <ac:spMk id="6" creationId="{58EB5C05-A08F-4574-B823-6B9EE2AC76AF}"/>
          </ac:spMkLst>
        </pc:spChg>
        <pc:spChg chg="del">
          <ac:chgData name="南国 微雪" userId="231e5316db56c0f9" providerId="LiveId" clId="{D68408FE-988E-4B39-AF69-3539881EF2B0}" dt="2022-04-15T07:42:11.746" v="994" actId="478"/>
          <ac:spMkLst>
            <pc:docMk/>
            <pc:sldMk cId="2219031001" sldId="281"/>
            <ac:spMk id="7" creationId="{7C4C62FA-DA74-4D54-9F8E-232B907AC4CB}"/>
          </ac:spMkLst>
        </pc:spChg>
        <pc:spChg chg="del">
          <ac:chgData name="南国 微雪" userId="231e5316db56c0f9" providerId="LiveId" clId="{D68408FE-988E-4B39-AF69-3539881EF2B0}" dt="2022-04-15T07:42:18.763" v="996" actId="478"/>
          <ac:spMkLst>
            <pc:docMk/>
            <pc:sldMk cId="2219031001" sldId="281"/>
            <ac:spMk id="8" creationId="{9D50234C-1A3D-48EC-99CA-18F09AA4B092}"/>
          </ac:spMkLst>
        </pc:spChg>
        <pc:spChg chg="add del mod">
          <ac:chgData name="南国 微雪" userId="231e5316db56c0f9" providerId="LiveId" clId="{D68408FE-988E-4B39-AF69-3539881EF2B0}" dt="2022-04-15T07:42:14.746" v="995" actId="478"/>
          <ac:spMkLst>
            <pc:docMk/>
            <pc:sldMk cId="2219031001" sldId="281"/>
            <ac:spMk id="9" creationId="{38F16155-DA0E-4AC3-ADDD-31BE93C41BA4}"/>
          </ac:spMkLst>
        </pc:spChg>
        <pc:spChg chg="add mod">
          <ac:chgData name="南国 微雪" userId="231e5316db56c0f9" providerId="LiveId" clId="{D68408FE-988E-4B39-AF69-3539881EF2B0}" dt="2022-04-15T07:52:21.191" v="1116" actId="1076"/>
          <ac:spMkLst>
            <pc:docMk/>
            <pc:sldMk cId="2219031001" sldId="281"/>
            <ac:spMk id="10" creationId="{2DCC57C6-7CE7-4BE8-AE58-AA82E651F5A8}"/>
          </ac:spMkLst>
        </pc:spChg>
        <pc:spChg chg="del">
          <ac:chgData name="南国 微雪" userId="231e5316db56c0f9" providerId="LiveId" clId="{D68408FE-988E-4B39-AF69-3539881EF2B0}" dt="2022-04-15T07:42:11.746" v="994" actId="478"/>
          <ac:spMkLst>
            <pc:docMk/>
            <pc:sldMk cId="2219031001" sldId="281"/>
            <ac:spMk id="11" creationId="{DD0030FC-EB8F-4B57-A70C-3968384FBEBC}"/>
          </ac:spMkLst>
        </pc:spChg>
        <pc:spChg chg="add mod">
          <ac:chgData name="南国 微雪" userId="231e5316db56c0f9" providerId="LiveId" clId="{D68408FE-988E-4B39-AF69-3539881EF2B0}" dt="2022-04-15T07:52:21.191" v="1116" actId="1076"/>
          <ac:spMkLst>
            <pc:docMk/>
            <pc:sldMk cId="2219031001" sldId="281"/>
            <ac:spMk id="12" creationId="{361FCE32-52C1-4D25-9FDD-097D70AFDB88}"/>
          </ac:spMkLst>
        </pc:spChg>
        <pc:spChg chg="add mod">
          <ac:chgData name="南国 微雪" userId="231e5316db56c0f9" providerId="LiveId" clId="{D68408FE-988E-4B39-AF69-3539881EF2B0}" dt="2022-04-15T07:50:34.264" v="1080" actId="1076"/>
          <ac:spMkLst>
            <pc:docMk/>
            <pc:sldMk cId="2219031001" sldId="281"/>
            <ac:spMk id="13" creationId="{28237377-0EA3-43AB-9919-E5CDB8EDBFF3}"/>
          </ac:spMkLst>
        </pc:spChg>
        <pc:spChg chg="add mod">
          <ac:chgData name="南国 微雪" userId="231e5316db56c0f9" providerId="LiveId" clId="{D68408FE-988E-4B39-AF69-3539881EF2B0}" dt="2022-04-15T07:52:21.191" v="1116" actId="1076"/>
          <ac:spMkLst>
            <pc:docMk/>
            <pc:sldMk cId="2219031001" sldId="281"/>
            <ac:spMk id="14" creationId="{3B5999C3-3903-46C1-80ED-EA8C9F6CAC90}"/>
          </ac:spMkLst>
        </pc:spChg>
        <pc:spChg chg="add mod">
          <ac:chgData name="南国 微雪" userId="231e5316db56c0f9" providerId="LiveId" clId="{D68408FE-988E-4B39-AF69-3539881EF2B0}" dt="2022-04-15T07:52:21.191" v="1116" actId="1076"/>
          <ac:spMkLst>
            <pc:docMk/>
            <pc:sldMk cId="2219031001" sldId="281"/>
            <ac:spMk id="15" creationId="{BD530395-7A45-4D05-9D5F-D6CF198CEC98}"/>
          </ac:spMkLst>
        </pc:spChg>
        <pc:spChg chg="add mod">
          <ac:chgData name="南国 微雪" userId="231e5316db56c0f9" providerId="LiveId" clId="{D68408FE-988E-4B39-AF69-3539881EF2B0}" dt="2022-04-15T07:50:34.264" v="1080" actId="1076"/>
          <ac:spMkLst>
            <pc:docMk/>
            <pc:sldMk cId="2219031001" sldId="281"/>
            <ac:spMk id="16" creationId="{CD08C38E-22DB-4FA2-91BE-A4DB513FC14D}"/>
          </ac:spMkLst>
        </pc:spChg>
        <pc:spChg chg="add mod">
          <ac:chgData name="南国 微雪" userId="231e5316db56c0f9" providerId="LiveId" clId="{D68408FE-988E-4B39-AF69-3539881EF2B0}" dt="2022-04-15T07:50:47.634" v="1088" actId="20577"/>
          <ac:spMkLst>
            <pc:docMk/>
            <pc:sldMk cId="2219031001" sldId="281"/>
            <ac:spMk id="17" creationId="{28FFB6D0-D44A-45F0-8C20-E68D005A9580}"/>
          </ac:spMkLst>
        </pc:spChg>
        <pc:spChg chg="add mod">
          <ac:chgData name="南国 微雪" userId="231e5316db56c0f9" providerId="LiveId" clId="{D68408FE-988E-4B39-AF69-3539881EF2B0}" dt="2022-04-15T07:51:00.184" v="1109" actId="20577"/>
          <ac:spMkLst>
            <pc:docMk/>
            <pc:sldMk cId="2219031001" sldId="281"/>
            <ac:spMk id="18" creationId="{D62D03EF-437D-49A0-BEA5-2B81DD6C2D59}"/>
          </ac:spMkLst>
        </pc:spChg>
        <pc:spChg chg="add mod">
          <ac:chgData name="南国 微雪" userId="231e5316db56c0f9" providerId="LiveId" clId="{D68408FE-988E-4B39-AF69-3539881EF2B0}" dt="2022-04-15T07:53:37.405" v="1148" actId="1076"/>
          <ac:spMkLst>
            <pc:docMk/>
            <pc:sldMk cId="2219031001" sldId="281"/>
            <ac:spMk id="22" creationId="{8196F73C-AEAB-4C19-8249-4FE5DF72C695}"/>
          </ac:spMkLst>
        </pc:spChg>
        <pc:spChg chg="add mod">
          <ac:chgData name="南国 微雪" userId="231e5316db56c0f9" providerId="LiveId" clId="{D68408FE-988E-4B39-AF69-3539881EF2B0}" dt="2022-04-15T07:53:55.705" v="1149" actId="1076"/>
          <ac:spMkLst>
            <pc:docMk/>
            <pc:sldMk cId="2219031001" sldId="281"/>
            <ac:spMk id="23" creationId="{DF9E2833-EFA0-4BDE-8577-B3B999DB56A6}"/>
          </ac:spMkLst>
        </pc:spChg>
        <pc:spChg chg="add mod">
          <ac:chgData name="南国 微雪" userId="231e5316db56c0f9" providerId="LiveId" clId="{D68408FE-988E-4B39-AF69-3539881EF2B0}" dt="2022-04-15T07:53:37.405" v="1148" actId="1076"/>
          <ac:spMkLst>
            <pc:docMk/>
            <pc:sldMk cId="2219031001" sldId="281"/>
            <ac:spMk id="24" creationId="{B8BE4B8E-29FD-431D-91D8-5CFB07F9FC43}"/>
          </ac:spMkLst>
        </pc:spChg>
        <pc:cxnChg chg="add del mod">
          <ac:chgData name="南国 微雪" userId="231e5316db56c0f9" providerId="LiveId" clId="{D68408FE-988E-4B39-AF69-3539881EF2B0}" dt="2022-04-15T07:51:26.059" v="1113" actId="11529"/>
          <ac:cxnSpMkLst>
            <pc:docMk/>
            <pc:sldMk cId="2219031001" sldId="281"/>
            <ac:cxnSpMk id="20" creationId="{AB1D5CCF-7A7C-4C8B-B89F-C81FB05313BD}"/>
          </ac:cxnSpMkLst>
        </pc:cxnChg>
      </pc:sldChg>
      <pc:sldChg chg="addSp delSp modSp add mod modAnim">
        <pc:chgData name="南国 微雪" userId="231e5316db56c0f9" providerId="LiveId" clId="{D68408FE-988E-4B39-AF69-3539881EF2B0}" dt="2022-04-15T09:15:42.217" v="1827"/>
        <pc:sldMkLst>
          <pc:docMk/>
          <pc:sldMk cId="1142535086" sldId="282"/>
        </pc:sldMkLst>
        <pc:spChg chg="mod">
          <ac:chgData name="南国 微雪" userId="231e5316db56c0f9" providerId="LiveId" clId="{D68408FE-988E-4B39-AF69-3539881EF2B0}" dt="2022-04-15T07:56:19.332" v="1169" actId="14100"/>
          <ac:spMkLst>
            <pc:docMk/>
            <pc:sldMk cId="1142535086" sldId="282"/>
            <ac:spMk id="2" creationId="{BE99F444-FCBD-B140-9C05-E443FA0805C4}"/>
          </ac:spMkLst>
        </pc:spChg>
        <pc:spChg chg="add mod">
          <ac:chgData name="南国 微雪" userId="231e5316db56c0f9" providerId="LiveId" clId="{D68408FE-988E-4B39-AF69-3539881EF2B0}" dt="2022-04-15T07:57:49.101" v="1201" actId="1076"/>
          <ac:spMkLst>
            <pc:docMk/>
            <pc:sldMk cId="1142535086" sldId="282"/>
            <ac:spMk id="3" creationId="{6D5638C8-E5CF-419C-B2A6-9F5A909A55C0}"/>
          </ac:spMkLst>
        </pc:spChg>
        <pc:spChg chg="add mod">
          <ac:chgData name="南国 微雪" userId="231e5316db56c0f9" providerId="LiveId" clId="{D68408FE-988E-4B39-AF69-3539881EF2B0}" dt="2022-04-15T07:57:49.101" v="1201" actId="1076"/>
          <ac:spMkLst>
            <pc:docMk/>
            <pc:sldMk cId="1142535086" sldId="282"/>
            <ac:spMk id="4" creationId="{48564C98-A487-4D30-9C9F-81D5AA742237}"/>
          </ac:spMkLst>
        </pc:spChg>
        <pc:spChg chg="add mod">
          <ac:chgData name="南国 微雪" userId="231e5316db56c0f9" providerId="LiveId" clId="{D68408FE-988E-4B39-AF69-3539881EF2B0}" dt="2022-04-15T08:02:08.632" v="1272" actId="1076"/>
          <ac:spMkLst>
            <pc:docMk/>
            <pc:sldMk cId="1142535086" sldId="282"/>
            <ac:spMk id="5" creationId="{93429818-9239-45C4-B5F0-A8AED31818D9}"/>
          </ac:spMkLst>
        </pc:spChg>
        <pc:spChg chg="add mod">
          <ac:chgData name="南国 微雪" userId="231e5316db56c0f9" providerId="LiveId" clId="{D68408FE-988E-4B39-AF69-3539881EF2B0}" dt="2022-04-15T08:02:08.632" v="1272" actId="1076"/>
          <ac:spMkLst>
            <pc:docMk/>
            <pc:sldMk cId="1142535086" sldId="282"/>
            <ac:spMk id="6" creationId="{6D8E738B-C80F-42E7-98F3-BCFBEFB2F10C}"/>
          </ac:spMkLst>
        </pc:spChg>
        <pc:spChg chg="add mod">
          <ac:chgData name="南国 微雪" userId="231e5316db56c0f9" providerId="LiveId" clId="{D68408FE-988E-4B39-AF69-3539881EF2B0}" dt="2022-04-15T08:02:24.201" v="1273" actId="1076"/>
          <ac:spMkLst>
            <pc:docMk/>
            <pc:sldMk cId="1142535086" sldId="282"/>
            <ac:spMk id="7" creationId="{DBE70906-D858-4AE7-9F6F-C9BA6547AF1E}"/>
          </ac:spMkLst>
        </pc:spChg>
        <pc:spChg chg="del">
          <ac:chgData name="南国 微雪" userId="231e5316db56c0f9" providerId="LiveId" clId="{D68408FE-988E-4B39-AF69-3539881EF2B0}" dt="2022-04-15T07:56:07.035" v="1157" actId="478"/>
          <ac:spMkLst>
            <pc:docMk/>
            <pc:sldMk cId="1142535086" sldId="282"/>
            <ac:spMk id="10" creationId="{2DCC57C6-7CE7-4BE8-AE58-AA82E651F5A8}"/>
          </ac:spMkLst>
        </pc:spChg>
        <pc:spChg chg="del">
          <ac:chgData name="南国 微雪" userId="231e5316db56c0f9" providerId="LiveId" clId="{D68408FE-988E-4B39-AF69-3539881EF2B0}" dt="2022-04-15T07:56:07.035" v="1157" actId="478"/>
          <ac:spMkLst>
            <pc:docMk/>
            <pc:sldMk cId="1142535086" sldId="282"/>
            <ac:spMk id="12" creationId="{361FCE32-52C1-4D25-9FDD-097D70AFDB88}"/>
          </ac:spMkLst>
        </pc:spChg>
        <pc:spChg chg="del">
          <ac:chgData name="南国 微雪" userId="231e5316db56c0f9" providerId="LiveId" clId="{D68408FE-988E-4B39-AF69-3539881EF2B0}" dt="2022-04-15T07:56:07.035" v="1157" actId="478"/>
          <ac:spMkLst>
            <pc:docMk/>
            <pc:sldMk cId="1142535086" sldId="282"/>
            <ac:spMk id="13" creationId="{28237377-0EA3-43AB-9919-E5CDB8EDBFF3}"/>
          </ac:spMkLst>
        </pc:spChg>
        <pc:spChg chg="del">
          <ac:chgData name="南国 微雪" userId="231e5316db56c0f9" providerId="LiveId" clId="{D68408FE-988E-4B39-AF69-3539881EF2B0}" dt="2022-04-15T07:56:07.035" v="1157" actId="478"/>
          <ac:spMkLst>
            <pc:docMk/>
            <pc:sldMk cId="1142535086" sldId="282"/>
            <ac:spMk id="14" creationId="{3B5999C3-3903-46C1-80ED-EA8C9F6CAC90}"/>
          </ac:spMkLst>
        </pc:spChg>
        <pc:spChg chg="del">
          <ac:chgData name="南国 微雪" userId="231e5316db56c0f9" providerId="LiveId" clId="{D68408FE-988E-4B39-AF69-3539881EF2B0}" dt="2022-04-15T07:56:07.035" v="1157" actId="478"/>
          <ac:spMkLst>
            <pc:docMk/>
            <pc:sldMk cId="1142535086" sldId="282"/>
            <ac:spMk id="15" creationId="{BD530395-7A45-4D05-9D5F-D6CF198CEC98}"/>
          </ac:spMkLst>
        </pc:spChg>
        <pc:spChg chg="del">
          <ac:chgData name="南国 微雪" userId="231e5316db56c0f9" providerId="LiveId" clId="{D68408FE-988E-4B39-AF69-3539881EF2B0}" dt="2022-04-15T07:56:07.035" v="1157" actId="478"/>
          <ac:spMkLst>
            <pc:docMk/>
            <pc:sldMk cId="1142535086" sldId="282"/>
            <ac:spMk id="16" creationId="{CD08C38E-22DB-4FA2-91BE-A4DB513FC14D}"/>
          </ac:spMkLst>
        </pc:spChg>
        <pc:spChg chg="del">
          <ac:chgData name="南国 微雪" userId="231e5316db56c0f9" providerId="LiveId" clId="{D68408FE-988E-4B39-AF69-3539881EF2B0}" dt="2022-04-15T07:56:07.035" v="1157" actId="478"/>
          <ac:spMkLst>
            <pc:docMk/>
            <pc:sldMk cId="1142535086" sldId="282"/>
            <ac:spMk id="17" creationId="{28FFB6D0-D44A-45F0-8C20-E68D005A9580}"/>
          </ac:spMkLst>
        </pc:spChg>
        <pc:spChg chg="del">
          <ac:chgData name="南国 微雪" userId="231e5316db56c0f9" providerId="LiveId" clId="{D68408FE-988E-4B39-AF69-3539881EF2B0}" dt="2022-04-15T07:56:07.035" v="1157" actId="478"/>
          <ac:spMkLst>
            <pc:docMk/>
            <pc:sldMk cId="1142535086" sldId="282"/>
            <ac:spMk id="18" creationId="{D62D03EF-437D-49A0-BEA5-2B81DD6C2D59}"/>
          </ac:spMkLst>
        </pc:spChg>
        <pc:spChg chg="add mod">
          <ac:chgData name="南国 微雪" userId="231e5316db56c0f9" providerId="LiveId" clId="{D68408FE-988E-4B39-AF69-3539881EF2B0}" dt="2022-04-15T07:57:49.101" v="1201" actId="1076"/>
          <ac:spMkLst>
            <pc:docMk/>
            <pc:sldMk cId="1142535086" sldId="282"/>
            <ac:spMk id="19" creationId="{F0A6A774-9460-4FC3-96B1-23649CA3531B}"/>
          </ac:spMkLst>
        </pc:spChg>
        <pc:spChg chg="add mod">
          <ac:chgData name="南国 微雪" userId="231e5316db56c0f9" providerId="LiveId" clId="{D68408FE-988E-4B39-AF69-3539881EF2B0}" dt="2022-04-15T08:02:24.201" v="1273" actId="1076"/>
          <ac:spMkLst>
            <pc:docMk/>
            <pc:sldMk cId="1142535086" sldId="282"/>
            <ac:spMk id="20" creationId="{E914F7C1-B3BA-4BF3-9D4B-B684A8A1BA39}"/>
          </ac:spMkLst>
        </pc:spChg>
        <pc:spChg chg="add mod">
          <ac:chgData name="南国 微雪" userId="231e5316db56c0f9" providerId="LiveId" clId="{D68408FE-988E-4B39-AF69-3539881EF2B0}" dt="2022-04-15T08:02:24.201" v="1273" actId="1076"/>
          <ac:spMkLst>
            <pc:docMk/>
            <pc:sldMk cId="1142535086" sldId="282"/>
            <ac:spMk id="21" creationId="{F5C849E6-269B-42EA-B481-A3DA0C349C05}"/>
          </ac:spMkLst>
        </pc:spChg>
        <pc:spChg chg="del">
          <ac:chgData name="南国 微雪" userId="231e5316db56c0f9" providerId="LiveId" clId="{D68408FE-988E-4B39-AF69-3539881EF2B0}" dt="2022-04-15T07:56:07.035" v="1157" actId="478"/>
          <ac:spMkLst>
            <pc:docMk/>
            <pc:sldMk cId="1142535086" sldId="282"/>
            <ac:spMk id="22" creationId="{8196F73C-AEAB-4C19-8249-4FE5DF72C695}"/>
          </ac:spMkLst>
        </pc:spChg>
        <pc:spChg chg="del">
          <ac:chgData name="南国 微雪" userId="231e5316db56c0f9" providerId="LiveId" clId="{D68408FE-988E-4B39-AF69-3539881EF2B0}" dt="2022-04-15T07:56:07.035" v="1157" actId="478"/>
          <ac:spMkLst>
            <pc:docMk/>
            <pc:sldMk cId="1142535086" sldId="282"/>
            <ac:spMk id="23" creationId="{DF9E2833-EFA0-4BDE-8577-B3B999DB56A6}"/>
          </ac:spMkLst>
        </pc:spChg>
        <pc:spChg chg="del">
          <ac:chgData name="南国 微雪" userId="231e5316db56c0f9" providerId="LiveId" clId="{D68408FE-988E-4B39-AF69-3539881EF2B0}" dt="2022-04-15T07:56:07.035" v="1157" actId="478"/>
          <ac:spMkLst>
            <pc:docMk/>
            <pc:sldMk cId="1142535086" sldId="282"/>
            <ac:spMk id="24" creationId="{B8BE4B8E-29FD-431D-91D8-5CFB07F9FC43}"/>
          </ac:spMkLst>
        </pc:spChg>
      </pc:sldChg>
      <pc:sldChg chg="addSp delSp modSp add mod modAnim">
        <pc:chgData name="南国 微雪" userId="231e5316db56c0f9" providerId="LiveId" clId="{D68408FE-988E-4B39-AF69-3539881EF2B0}" dt="2022-04-15T09:17:12.508" v="1838"/>
        <pc:sldMkLst>
          <pc:docMk/>
          <pc:sldMk cId="1549174542" sldId="283"/>
        </pc:sldMkLst>
        <pc:spChg chg="mod">
          <ac:chgData name="南国 微雪" userId="231e5316db56c0f9" providerId="LiveId" clId="{D68408FE-988E-4B39-AF69-3539881EF2B0}" dt="2022-04-15T08:02:43.901" v="1284" actId="27636"/>
          <ac:spMkLst>
            <pc:docMk/>
            <pc:sldMk cId="1549174542" sldId="283"/>
            <ac:spMk id="2" creationId="{BE99F444-FCBD-B140-9C05-E443FA0805C4}"/>
          </ac:spMkLst>
        </pc:spChg>
        <pc:spChg chg="del">
          <ac:chgData name="南国 微雪" userId="231e5316db56c0f9" providerId="LiveId" clId="{D68408FE-988E-4B39-AF69-3539881EF2B0}" dt="2022-04-15T08:02:39.348" v="1275" actId="478"/>
          <ac:spMkLst>
            <pc:docMk/>
            <pc:sldMk cId="1549174542" sldId="283"/>
            <ac:spMk id="3" creationId="{6D5638C8-E5CF-419C-B2A6-9F5A909A55C0}"/>
          </ac:spMkLst>
        </pc:spChg>
        <pc:spChg chg="del">
          <ac:chgData name="南国 微雪" userId="231e5316db56c0f9" providerId="LiveId" clId="{D68408FE-988E-4B39-AF69-3539881EF2B0}" dt="2022-04-15T08:02:39.348" v="1275" actId="478"/>
          <ac:spMkLst>
            <pc:docMk/>
            <pc:sldMk cId="1549174542" sldId="283"/>
            <ac:spMk id="4" creationId="{48564C98-A487-4D30-9C9F-81D5AA742237}"/>
          </ac:spMkLst>
        </pc:spChg>
        <pc:spChg chg="del">
          <ac:chgData name="南国 微雪" userId="231e5316db56c0f9" providerId="LiveId" clId="{D68408FE-988E-4B39-AF69-3539881EF2B0}" dt="2022-04-15T08:02:39.348" v="1275" actId="478"/>
          <ac:spMkLst>
            <pc:docMk/>
            <pc:sldMk cId="1549174542" sldId="283"/>
            <ac:spMk id="5" creationId="{93429818-9239-45C4-B5F0-A8AED31818D9}"/>
          </ac:spMkLst>
        </pc:spChg>
        <pc:spChg chg="del">
          <ac:chgData name="南国 微雪" userId="231e5316db56c0f9" providerId="LiveId" clId="{D68408FE-988E-4B39-AF69-3539881EF2B0}" dt="2022-04-15T08:02:39.348" v="1275" actId="478"/>
          <ac:spMkLst>
            <pc:docMk/>
            <pc:sldMk cId="1549174542" sldId="283"/>
            <ac:spMk id="6" creationId="{6D8E738B-C80F-42E7-98F3-BCFBEFB2F10C}"/>
          </ac:spMkLst>
        </pc:spChg>
        <pc:spChg chg="del">
          <ac:chgData name="南国 微雪" userId="231e5316db56c0f9" providerId="LiveId" clId="{D68408FE-988E-4B39-AF69-3539881EF2B0}" dt="2022-04-15T08:02:39.348" v="1275" actId="478"/>
          <ac:spMkLst>
            <pc:docMk/>
            <pc:sldMk cId="1549174542" sldId="283"/>
            <ac:spMk id="7" creationId="{DBE70906-D858-4AE7-9F6F-C9BA6547AF1E}"/>
          </ac:spMkLst>
        </pc:spChg>
        <pc:spChg chg="add mod">
          <ac:chgData name="南国 微雪" userId="231e5316db56c0f9" providerId="LiveId" clId="{D68408FE-988E-4B39-AF69-3539881EF2B0}" dt="2022-04-15T09:17:09.003" v="1837" actId="113"/>
          <ac:spMkLst>
            <pc:docMk/>
            <pc:sldMk cId="1549174542" sldId="283"/>
            <ac:spMk id="8" creationId="{3717EF0D-0352-4E82-9D5D-34FC7F29B2FC}"/>
          </ac:spMkLst>
        </pc:spChg>
        <pc:spChg chg="del">
          <ac:chgData name="南国 微雪" userId="231e5316db56c0f9" providerId="LiveId" clId="{D68408FE-988E-4B39-AF69-3539881EF2B0}" dt="2022-04-15T08:02:39.348" v="1275" actId="478"/>
          <ac:spMkLst>
            <pc:docMk/>
            <pc:sldMk cId="1549174542" sldId="283"/>
            <ac:spMk id="19" creationId="{F0A6A774-9460-4FC3-96B1-23649CA3531B}"/>
          </ac:spMkLst>
        </pc:spChg>
        <pc:spChg chg="del">
          <ac:chgData name="南国 微雪" userId="231e5316db56c0f9" providerId="LiveId" clId="{D68408FE-988E-4B39-AF69-3539881EF2B0}" dt="2022-04-15T08:02:39.348" v="1275" actId="478"/>
          <ac:spMkLst>
            <pc:docMk/>
            <pc:sldMk cId="1549174542" sldId="283"/>
            <ac:spMk id="20" creationId="{E914F7C1-B3BA-4BF3-9D4B-B684A8A1BA39}"/>
          </ac:spMkLst>
        </pc:spChg>
        <pc:spChg chg="del">
          <ac:chgData name="南国 微雪" userId="231e5316db56c0f9" providerId="LiveId" clId="{D68408FE-988E-4B39-AF69-3539881EF2B0}" dt="2022-04-15T08:02:39.348" v="1275" actId="478"/>
          <ac:spMkLst>
            <pc:docMk/>
            <pc:sldMk cId="1549174542" sldId="283"/>
            <ac:spMk id="21" creationId="{F5C849E6-269B-42EA-B481-A3DA0C349C05}"/>
          </ac:spMkLst>
        </pc:spChg>
      </pc:sldChg>
      <pc:sldChg chg="addSp delSp modSp add mod modAnim">
        <pc:chgData name="南国 微雪" userId="231e5316db56c0f9" providerId="LiveId" clId="{D68408FE-988E-4B39-AF69-3539881EF2B0}" dt="2022-04-15T09:15:56.399" v="1829"/>
        <pc:sldMkLst>
          <pc:docMk/>
          <pc:sldMk cId="4235396861" sldId="284"/>
        </pc:sldMkLst>
        <pc:spChg chg="del">
          <ac:chgData name="南国 微雪" userId="231e5316db56c0f9" providerId="LiveId" clId="{D68408FE-988E-4B39-AF69-3539881EF2B0}" dt="2022-04-15T08:04:26.165" v="1298" actId="478"/>
          <ac:spMkLst>
            <pc:docMk/>
            <pc:sldMk cId="4235396861" sldId="284"/>
            <ac:spMk id="3" creationId="{6D5638C8-E5CF-419C-B2A6-9F5A909A55C0}"/>
          </ac:spMkLst>
        </pc:spChg>
        <pc:spChg chg="del">
          <ac:chgData name="南国 微雪" userId="231e5316db56c0f9" providerId="LiveId" clId="{D68408FE-988E-4B39-AF69-3539881EF2B0}" dt="2022-04-15T08:04:26.165" v="1298" actId="478"/>
          <ac:spMkLst>
            <pc:docMk/>
            <pc:sldMk cId="4235396861" sldId="284"/>
            <ac:spMk id="4" creationId="{48564C98-A487-4D30-9C9F-81D5AA742237}"/>
          </ac:spMkLst>
        </pc:spChg>
        <pc:spChg chg="del">
          <ac:chgData name="南国 微雪" userId="231e5316db56c0f9" providerId="LiveId" clId="{D68408FE-988E-4B39-AF69-3539881EF2B0}" dt="2022-04-15T08:04:26.165" v="1298" actId="478"/>
          <ac:spMkLst>
            <pc:docMk/>
            <pc:sldMk cId="4235396861" sldId="284"/>
            <ac:spMk id="5" creationId="{93429818-9239-45C4-B5F0-A8AED31818D9}"/>
          </ac:spMkLst>
        </pc:spChg>
        <pc:spChg chg="del">
          <ac:chgData name="南国 微雪" userId="231e5316db56c0f9" providerId="LiveId" clId="{D68408FE-988E-4B39-AF69-3539881EF2B0}" dt="2022-04-15T08:04:26.165" v="1298" actId="478"/>
          <ac:spMkLst>
            <pc:docMk/>
            <pc:sldMk cId="4235396861" sldId="284"/>
            <ac:spMk id="6" creationId="{6D8E738B-C80F-42E7-98F3-BCFBEFB2F10C}"/>
          </ac:spMkLst>
        </pc:spChg>
        <pc:spChg chg="del">
          <ac:chgData name="南国 微雪" userId="231e5316db56c0f9" providerId="LiveId" clId="{D68408FE-988E-4B39-AF69-3539881EF2B0}" dt="2022-04-15T08:04:26.165" v="1298" actId="478"/>
          <ac:spMkLst>
            <pc:docMk/>
            <pc:sldMk cId="4235396861" sldId="284"/>
            <ac:spMk id="7" creationId="{DBE70906-D858-4AE7-9F6F-C9BA6547AF1E}"/>
          </ac:spMkLst>
        </pc:spChg>
        <pc:spChg chg="del">
          <ac:chgData name="南国 微雪" userId="231e5316db56c0f9" providerId="LiveId" clId="{D68408FE-988E-4B39-AF69-3539881EF2B0}" dt="2022-04-15T08:04:26.165" v="1298" actId="478"/>
          <ac:spMkLst>
            <pc:docMk/>
            <pc:sldMk cId="4235396861" sldId="284"/>
            <ac:spMk id="19" creationId="{F0A6A774-9460-4FC3-96B1-23649CA3531B}"/>
          </ac:spMkLst>
        </pc:spChg>
        <pc:spChg chg="del">
          <ac:chgData name="南国 微雪" userId="231e5316db56c0f9" providerId="LiveId" clId="{D68408FE-988E-4B39-AF69-3539881EF2B0}" dt="2022-04-15T08:04:26.165" v="1298" actId="478"/>
          <ac:spMkLst>
            <pc:docMk/>
            <pc:sldMk cId="4235396861" sldId="284"/>
            <ac:spMk id="20" creationId="{E914F7C1-B3BA-4BF3-9D4B-B684A8A1BA39}"/>
          </ac:spMkLst>
        </pc:spChg>
        <pc:spChg chg="del">
          <ac:chgData name="南国 微雪" userId="231e5316db56c0f9" providerId="LiveId" clId="{D68408FE-988E-4B39-AF69-3539881EF2B0}" dt="2022-04-15T08:04:26.165" v="1298" actId="478"/>
          <ac:spMkLst>
            <pc:docMk/>
            <pc:sldMk cId="4235396861" sldId="284"/>
            <ac:spMk id="21" creationId="{F5C849E6-269B-42EA-B481-A3DA0C349C05}"/>
          </ac:spMkLst>
        </pc:spChg>
        <pc:picChg chg="add mod">
          <ac:chgData name="南国 微雪" userId="231e5316db56c0f9" providerId="LiveId" clId="{D68408FE-988E-4B39-AF69-3539881EF2B0}" dt="2022-04-15T08:15:14.484" v="1311" actId="1076"/>
          <ac:picMkLst>
            <pc:docMk/>
            <pc:sldMk cId="4235396861" sldId="284"/>
            <ac:picMk id="9" creationId="{B0528866-B883-4995-AFEB-0300B7210C71}"/>
          </ac:picMkLst>
        </pc:picChg>
        <pc:picChg chg="add mod">
          <ac:chgData name="南国 微雪" userId="231e5316db56c0f9" providerId="LiveId" clId="{D68408FE-988E-4B39-AF69-3539881EF2B0}" dt="2022-04-15T08:15:11.808" v="1310" actId="1076"/>
          <ac:picMkLst>
            <pc:docMk/>
            <pc:sldMk cId="4235396861" sldId="284"/>
            <ac:picMk id="11" creationId="{75E17031-A9CE-4B0E-AFDC-6D7D58E22786}"/>
          </ac:picMkLst>
        </pc:picChg>
      </pc:sldChg>
      <pc:sldChg chg="addSp delSp modSp add mod modAnim">
        <pc:chgData name="南国 微雪" userId="231e5316db56c0f9" providerId="LiveId" clId="{D68408FE-988E-4B39-AF69-3539881EF2B0}" dt="2022-04-15T09:16:21.795" v="1830"/>
        <pc:sldMkLst>
          <pc:docMk/>
          <pc:sldMk cId="1145503661" sldId="285"/>
        </pc:sldMkLst>
        <pc:picChg chg="add mod">
          <ac:chgData name="南国 微雪" userId="231e5316db56c0f9" providerId="LiveId" clId="{D68408FE-988E-4B39-AF69-3539881EF2B0}" dt="2022-04-15T08:18:36.882" v="1328" actId="1076"/>
          <ac:picMkLst>
            <pc:docMk/>
            <pc:sldMk cId="1145503661" sldId="285"/>
            <ac:picMk id="4" creationId="{7FC273BD-98FD-4A2F-813B-67319F2B0520}"/>
          </ac:picMkLst>
        </pc:picChg>
        <pc:picChg chg="add mod">
          <ac:chgData name="南国 微雪" userId="231e5316db56c0f9" providerId="LiveId" clId="{D68408FE-988E-4B39-AF69-3539881EF2B0}" dt="2022-04-15T08:17:15.879" v="1327" actId="1076"/>
          <ac:picMkLst>
            <pc:docMk/>
            <pc:sldMk cId="1145503661" sldId="285"/>
            <ac:picMk id="6" creationId="{6D587ABE-6C82-4D4E-934D-1CDB003B1E6F}"/>
          </ac:picMkLst>
        </pc:picChg>
        <pc:picChg chg="del">
          <ac:chgData name="南国 微雪" userId="231e5316db56c0f9" providerId="LiveId" clId="{D68408FE-988E-4B39-AF69-3539881EF2B0}" dt="2022-04-15T08:15:26.802" v="1313" actId="478"/>
          <ac:picMkLst>
            <pc:docMk/>
            <pc:sldMk cId="1145503661" sldId="285"/>
            <ac:picMk id="9" creationId="{B0528866-B883-4995-AFEB-0300B7210C71}"/>
          </ac:picMkLst>
        </pc:picChg>
        <pc:picChg chg="del">
          <ac:chgData name="南国 微雪" userId="231e5316db56c0f9" providerId="LiveId" clId="{D68408FE-988E-4B39-AF69-3539881EF2B0}" dt="2022-04-15T08:15:27.822" v="1314" actId="478"/>
          <ac:picMkLst>
            <pc:docMk/>
            <pc:sldMk cId="1145503661" sldId="285"/>
            <ac:picMk id="11" creationId="{75E17031-A9CE-4B0E-AFDC-6D7D58E22786}"/>
          </ac:picMkLst>
        </pc:picChg>
      </pc:sldChg>
      <pc:sldChg chg="addSp delSp modSp add mod modAnim">
        <pc:chgData name="南国 微雪" userId="231e5316db56c0f9" providerId="LiveId" clId="{D68408FE-988E-4B39-AF69-3539881EF2B0}" dt="2022-04-15T09:16:26.234" v="1831"/>
        <pc:sldMkLst>
          <pc:docMk/>
          <pc:sldMk cId="3111233930" sldId="286"/>
        </pc:sldMkLst>
        <pc:picChg chg="del">
          <ac:chgData name="南国 微雪" userId="231e5316db56c0f9" providerId="LiveId" clId="{D68408FE-988E-4B39-AF69-3539881EF2B0}" dt="2022-04-15T08:18:47.511" v="1330" actId="478"/>
          <ac:picMkLst>
            <pc:docMk/>
            <pc:sldMk cId="3111233930" sldId="286"/>
            <ac:picMk id="4" creationId="{7FC273BD-98FD-4A2F-813B-67319F2B0520}"/>
          </ac:picMkLst>
        </pc:picChg>
        <pc:picChg chg="add mod">
          <ac:chgData name="南国 微雪" userId="231e5316db56c0f9" providerId="LiveId" clId="{D68408FE-988E-4B39-AF69-3539881EF2B0}" dt="2022-04-15T08:19:18.070" v="1338" actId="1076"/>
          <ac:picMkLst>
            <pc:docMk/>
            <pc:sldMk cId="3111233930" sldId="286"/>
            <ac:picMk id="5" creationId="{A5C63DF2-4E51-4E99-8D30-A927F23AB250}"/>
          </ac:picMkLst>
        </pc:picChg>
        <pc:picChg chg="del">
          <ac:chgData name="南国 微雪" userId="231e5316db56c0f9" providerId="LiveId" clId="{D68408FE-988E-4B39-AF69-3539881EF2B0}" dt="2022-04-15T08:18:47.511" v="1330" actId="478"/>
          <ac:picMkLst>
            <pc:docMk/>
            <pc:sldMk cId="3111233930" sldId="286"/>
            <ac:picMk id="6" creationId="{6D587ABE-6C82-4D4E-934D-1CDB003B1E6F}"/>
          </ac:picMkLst>
        </pc:picChg>
        <pc:picChg chg="add mod">
          <ac:chgData name="南国 微雪" userId="231e5316db56c0f9" providerId="LiveId" clId="{D68408FE-988E-4B39-AF69-3539881EF2B0}" dt="2022-04-15T08:19:12.860" v="1337" actId="1076"/>
          <ac:picMkLst>
            <pc:docMk/>
            <pc:sldMk cId="3111233930" sldId="286"/>
            <ac:picMk id="8" creationId="{E39E9806-D032-4E6D-905D-5DCC286B125C}"/>
          </ac:picMkLst>
        </pc:picChg>
      </pc:sldChg>
      <pc:sldChg chg="addSp delSp modSp add mod modAnim">
        <pc:chgData name="南国 微雪" userId="231e5316db56c0f9" providerId="LiveId" clId="{D68408FE-988E-4B39-AF69-3539881EF2B0}" dt="2022-04-15T09:16:30.566" v="1832"/>
        <pc:sldMkLst>
          <pc:docMk/>
          <pc:sldMk cId="92095985" sldId="287"/>
        </pc:sldMkLst>
        <pc:picChg chg="add mod">
          <ac:chgData name="南国 微雪" userId="231e5316db56c0f9" providerId="LiveId" clId="{D68408FE-988E-4B39-AF69-3539881EF2B0}" dt="2022-04-15T08:21:30.203" v="1350" actId="1076"/>
          <ac:picMkLst>
            <pc:docMk/>
            <pc:sldMk cId="92095985" sldId="287"/>
            <ac:picMk id="4" creationId="{06A44A54-AE4B-4723-9F54-D0F7BE23F48E}"/>
          </ac:picMkLst>
        </pc:picChg>
        <pc:picChg chg="del">
          <ac:chgData name="南国 微雪" userId="231e5316db56c0f9" providerId="LiveId" clId="{D68408FE-988E-4B39-AF69-3539881EF2B0}" dt="2022-04-15T08:20:52.699" v="1340" actId="478"/>
          <ac:picMkLst>
            <pc:docMk/>
            <pc:sldMk cId="92095985" sldId="287"/>
            <ac:picMk id="5" creationId="{A5C63DF2-4E51-4E99-8D30-A927F23AB250}"/>
          </ac:picMkLst>
        </pc:picChg>
        <pc:picChg chg="add mod">
          <ac:chgData name="南国 微雪" userId="231e5316db56c0f9" providerId="LiveId" clId="{D68408FE-988E-4B39-AF69-3539881EF2B0}" dt="2022-04-15T08:21:27.608" v="1349" actId="1076"/>
          <ac:picMkLst>
            <pc:docMk/>
            <pc:sldMk cId="92095985" sldId="287"/>
            <ac:picMk id="7" creationId="{2F8D534B-0A56-46B7-B7FC-A659ED54D46E}"/>
          </ac:picMkLst>
        </pc:picChg>
        <pc:picChg chg="del">
          <ac:chgData name="南国 微雪" userId="231e5316db56c0f9" providerId="LiveId" clId="{D68408FE-988E-4B39-AF69-3539881EF2B0}" dt="2022-04-15T08:20:52.699" v="1340" actId="478"/>
          <ac:picMkLst>
            <pc:docMk/>
            <pc:sldMk cId="92095985" sldId="287"/>
            <ac:picMk id="8" creationId="{E39E9806-D032-4E6D-905D-5DCC286B125C}"/>
          </ac:picMkLst>
        </pc:picChg>
      </pc:sldChg>
      <pc:sldChg chg="addSp delSp modSp add mod modAnim">
        <pc:chgData name="南国 微雪" userId="231e5316db56c0f9" providerId="LiveId" clId="{D68408FE-988E-4B39-AF69-3539881EF2B0}" dt="2022-04-15T09:16:35.617" v="1833"/>
        <pc:sldMkLst>
          <pc:docMk/>
          <pc:sldMk cId="3533192013" sldId="288"/>
        </pc:sldMkLst>
        <pc:picChg chg="del">
          <ac:chgData name="南国 微雪" userId="231e5316db56c0f9" providerId="LiveId" clId="{D68408FE-988E-4B39-AF69-3539881EF2B0}" dt="2022-04-15T08:22:49.284" v="1352" actId="478"/>
          <ac:picMkLst>
            <pc:docMk/>
            <pc:sldMk cId="3533192013" sldId="288"/>
            <ac:picMk id="4" creationId="{06A44A54-AE4B-4723-9F54-D0F7BE23F48E}"/>
          </ac:picMkLst>
        </pc:picChg>
        <pc:picChg chg="add mod">
          <ac:chgData name="南国 微雪" userId="231e5316db56c0f9" providerId="LiveId" clId="{D68408FE-988E-4B39-AF69-3539881EF2B0}" dt="2022-04-15T08:23:31.079" v="1361" actId="14100"/>
          <ac:picMkLst>
            <pc:docMk/>
            <pc:sldMk cId="3533192013" sldId="288"/>
            <ac:picMk id="5" creationId="{D4BE1661-AABA-443F-8897-B547B20927ED}"/>
          </ac:picMkLst>
        </pc:picChg>
        <pc:picChg chg="del">
          <ac:chgData name="南国 微雪" userId="231e5316db56c0f9" providerId="LiveId" clId="{D68408FE-988E-4B39-AF69-3539881EF2B0}" dt="2022-04-15T08:22:49.284" v="1352" actId="478"/>
          <ac:picMkLst>
            <pc:docMk/>
            <pc:sldMk cId="3533192013" sldId="288"/>
            <ac:picMk id="7" creationId="{2F8D534B-0A56-46B7-B7FC-A659ED54D46E}"/>
          </ac:picMkLst>
        </pc:picChg>
        <pc:picChg chg="add mod">
          <ac:chgData name="南国 微雪" userId="231e5316db56c0f9" providerId="LiveId" clId="{D68408FE-988E-4B39-AF69-3539881EF2B0}" dt="2022-04-15T08:23:15.666" v="1358" actId="14100"/>
          <ac:picMkLst>
            <pc:docMk/>
            <pc:sldMk cId="3533192013" sldId="288"/>
            <ac:picMk id="8" creationId="{33DA02F1-CF86-473C-BB37-B223F2477C96}"/>
          </ac:picMkLst>
        </pc:picChg>
      </pc:sldChg>
      <pc:sldChg chg="addSp delSp modSp add mod modAnim">
        <pc:chgData name="南国 微雪" userId="231e5316db56c0f9" providerId="LiveId" clId="{D68408FE-988E-4B39-AF69-3539881EF2B0}" dt="2022-04-15T09:26:16.804" v="1864"/>
        <pc:sldMkLst>
          <pc:docMk/>
          <pc:sldMk cId="1158464855" sldId="289"/>
        </pc:sldMkLst>
        <pc:picChg chg="add mod">
          <ac:chgData name="南国 微雪" userId="231e5316db56c0f9" providerId="LiveId" clId="{D68408FE-988E-4B39-AF69-3539881EF2B0}" dt="2022-04-15T08:26:28.739" v="1373" actId="1076"/>
          <ac:picMkLst>
            <pc:docMk/>
            <pc:sldMk cId="1158464855" sldId="289"/>
            <ac:picMk id="4" creationId="{0DEC20C8-6918-4C7F-B7C8-0092C796460D}"/>
          </ac:picMkLst>
        </pc:picChg>
        <pc:picChg chg="del">
          <ac:chgData name="南国 微雪" userId="231e5316db56c0f9" providerId="LiveId" clId="{D68408FE-988E-4B39-AF69-3539881EF2B0}" dt="2022-04-15T08:25:45.010" v="1363" actId="478"/>
          <ac:picMkLst>
            <pc:docMk/>
            <pc:sldMk cId="1158464855" sldId="289"/>
            <ac:picMk id="5" creationId="{D4BE1661-AABA-443F-8897-B547B20927ED}"/>
          </ac:picMkLst>
        </pc:picChg>
        <pc:picChg chg="add mod">
          <ac:chgData name="南国 微雪" userId="231e5316db56c0f9" providerId="LiveId" clId="{D68408FE-988E-4B39-AF69-3539881EF2B0}" dt="2022-04-15T08:26:12.015" v="1369" actId="1076"/>
          <ac:picMkLst>
            <pc:docMk/>
            <pc:sldMk cId="1158464855" sldId="289"/>
            <ac:picMk id="7" creationId="{3EAF2FE8-227E-427C-995A-0C997C90E4A1}"/>
          </ac:picMkLst>
        </pc:picChg>
        <pc:picChg chg="del">
          <ac:chgData name="南国 微雪" userId="231e5316db56c0f9" providerId="LiveId" clId="{D68408FE-988E-4B39-AF69-3539881EF2B0}" dt="2022-04-15T08:25:45.010" v="1363" actId="478"/>
          <ac:picMkLst>
            <pc:docMk/>
            <pc:sldMk cId="1158464855" sldId="289"/>
            <ac:picMk id="8" creationId="{33DA02F1-CF86-473C-BB37-B223F2477C96}"/>
          </ac:picMkLst>
        </pc:picChg>
      </pc:sldChg>
      <pc:sldChg chg="addSp delSp modSp add mod modAnim">
        <pc:chgData name="南国 微雪" userId="231e5316db56c0f9" providerId="LiveId" clId="{D68408FE-988E-4B39-AF69-3539881EF2B0}" dt="2022-04-15T09:26:28.209" v="1865"/>
        <pc:sldMkLst>
          <pc:docMk/>
          <pc:sldMk cId="1180721528" sldId="290"/>
        </pc:sldMkLst>
        <pc:picChg chg="del">
          <ac:chgData name="南国 微雪" userId="231e5316db56c0f9" providerId="LiveId" clId="{D68408FE-988E-4B39-AF69-3539881EF2B0}" dt="2022-04-15T08:26:47.261" v="1375" actId="478"/>
          <ac:picMkLst>
            <pc:docMk/>
            <pc:sldMk cId="1180721528" sldId="290"/>
            <ac:picMk id="4" creationId="{0DEC20C8-6918-4C7F-B7C8-0092C796460D}"/>
          </ac:picMkLst>
        </pc:picChg>
        <pc:picChg chg="add mod">
          <ac:chgData name="南国 微雪" userId="231e5316db56c0f9" providerId="LiveId" clId="{D68408FE-988E-4B39-AF69-3539881EF2B0}" dt="2022-04-15T08:31:58.891" v="1391" actId="14100"/>
          <ac:picMkLst>
            <pc:docMk/>
            <pc:sldMk cId="1180721528" sldId="290"/>
            <ac:picMk id="5" creationId="{169E5F8A-0A40-49ED-9F1D-776C938D8E73}"/>
          </ac:picMkLst>
        </pc:picChg>
        <pc:picChg chg="del">
          <ac:chgData name="南国 微雪" userId="231e5316db56c0f9" providerId="LiveId" clId="{D68408FE-988E-4B39-AF69-3539881EF2B0}" dt="2022-04-15T08:26:47.261" v="1375" actId="478"/>
          <ac:picMkLst>
            <pc:docMk/>
            <pc:sldMk cId="1180721528" sldId="290"/>
            <ac:picMk id="7" creationId="{3EAF2FE8-227E-427C-995A-0C997C90E4A1}"/>
          </ac:picMkLst>
        </pc:picChg>
        <pc:picChg chg="add mod">
          <ac:chgData name="南国 微雪" userId="231e5316db56c0f9" providerId="LiveId" clId="{D68408FE-988E-4B39-AF69-3539881EF2B0}" dt="2022-04-15T08:31:53.725" v="1389" actId="1076"/>
          <ac:picMkLst>
            <pc:docMk/>
            <pc:sldMk cId="1180721528" sldId="290"/>
            <ac:picMk id="8" creationId="{03A71E72-3F18-49DE-9DB3-1B5DEBB8B9EC}"/>
          </ac:picMkLst>
        </pc:picChg>
      </pc:sldChg>
      <pc:sldChg chg="addSp delSp modSp add mod">
        <pc:chgData name="南国 微雪" userId="231e5316db56c0f9" providerId="LiveId" clId="{D68408FE-988E-4B39-AF69-3539881EF2B0}" dt="2022-04-15T09:16:45.626" v="1834" actId="1076"/>
        <pc:sldMkLst>
          <pc:docMk/>
          <pc:sldMk cId="2254163582" sldId="291"/>
        </pc:sldMkLst>
        <pc:picChg chg="add mod">
          <ac:chgData name="南国 微雪" userId="231e5316db56c0f9" providerId="LiveId" clId="{D68408FE-988E-4B39-AF69-3539881EF2B0}" dt="2022-04-15T09:16:45.626" v="1834" actId="1076"/>
          <ac:picMkLst>
            <pc:docMk/>
            <pc:sldMk cId="2254163582" sldId="291"/>
            <ac:picMk id="4" creationId="{9D9889AD-418B-4A3B-A889-C723214E5A92}"/>
          </ac:picMkLst>
        </pc:picChg>
        <pc:picChg chg="del">
          <ac:chgData name="南国 微雪" userId="231e5316db56c0f9" providerId="LiveId" clId="{D68408FE-988E-4B39-AF69-3539881EF2B0}" dt="2022-04-15T08:32:05.275" v="1393" actId="478"/>
          <ac:picMkLst>
            <pc:docMk/>
            <pc:sldMk cId="2254163582" sldId="291"/>
            <ac:picMk id="5" creationId="{169E5F8A-0A40-49ED-9F1D-776C938D8E73}"/>
          </ac:picMkLst>
        </pc:picChg>
        <pc:picChg chg="add del mod">
          <ac:chgData name="南国 微雪" userId="231e5316db56c0f9" providerId="LiveId" clId="{D68408FE-988E-4B39-AF69-3539881EF2B0}" dt="2022-04-15T08:37:11.641" v="1406" actId="21"/>
          <ac:picMkLst>
            <pc:docMk/>
            <pc:sldMk cId="2254163582" sldId="291"/>
            <ac:picMk id="7" creationId="{1A83528A-9D18-4313-97DB-DC5B8FF635C4}"/>
          </ac:picMkLst>
        </pc:picChg>
        <pc:picChg chg="del">
          <ac:chgData name="南国 微雪" userId="231e5316db56c0f9" providerId="LiveId" clId="{D68408FE-988E-4B39-AF69-3539881EF2B0}" dt="2022-04-15T08:32:05.275" v="1393" actId="478"/>
          <ac:picMkLst>
            <pc:docMk/>
            <pc:sldMk cId="2254163582" sldId="291"/>
            <ac:picMk id="8" creationId="{03A71E72-3F18-49DE-9DB3-1B5DEBB8B9EC}"/>
          </ac:picMkLst>
        </pc:picChg>
      </pc:sldChg>
      <pc:sldChg chg="addSp delSp modSp add mod modAnim">
        <pc:chgData name="南国 微雪" userId="231e5316db56c0f9" providerId="LiveId" clId="{D68408FE-988E-4B39-AF69-3539881EF2B0}" dt="2022-04-15T09:27:02.261" v="1867" actId="1076"/>
        <pc:sldMkLst>
          <pc:docMk/>
          <pc:sldMk cId="2057058979" sldId="292"/>
        </pc:sldMkLst>
        <pc:spChg chg="mod">
          <ac:chgData name="南国 微雪" userId="231e5316db56c0f9" providerId="LiveId" clId="{D68408FE-988E-4B39-AF69-3539881EF2B0}" dt="2022-04-15T09:26:54.066" v="1866" actId="255"/>
          <ac:spMkLst>
            <pc:docMk/>
            <pc:sldMk cId="2057058979" sldId="292"/>
            <ac:spMk id="2" creationId="{BE99F444-FCBD-B140-9C05-E443FA0805C4}"/>
          </ac:spMkLst>
        </pc:spChg>
        <pc:picChg chg="del">
          <ac:chgData name="南国 微雪" userId="231e5316db56c0f9" providerId="LiveId" clId="{D68408FE-988E-4B39-AF69-3539881EF2B0}" dt="2022-04-15T08:37:17.533" v="1408" actId="478"/>
          <ac:picMkLst>
            <pc:docMk/>
            <pc:sldMk cId="2057058979" sldId="292"/>
            <ac:picMk id="4" creationId="{9D9889AD-418B-4A3B-A889-C723214E5A92}"/>
          </ac:picMkLst>
        </pc:picChg>
        <pc:picChg chg="add mod">
          <ac:chgData name="南国 微雪" userId="231e5316db56c0f9" providerId="LiveId" clId="{D68408FE-988E-4B39-AF69-3539881EF2B0}" dt="2022-04-15T09:27:02.261" v="1867" actId="1076"/>
          <ac:picMkLst>
            <pc:docMk/>
            <pc:sldMk cId="2057058979" sldId="292"/>
            <ac:picMk id="5" creationId="{D49C77B8-D4B6-4587-A401-AAB7BDF8E06B}"/>
          </ac:picMkLst>
        </pc:picChg>
        <pc:picChg chg="add mod">
          <ac:chgData name="南国 微雪" userId="231e5316db56c0f9" providerId="LiveId" clId="{D68408FE-988E-4B39-AF69-3539881EF2B0}" dt="2022-04-15T09:27:02.261" v="1867" actId="1076"/>
          <ac:picMkLst>
            <pc:docMk/>
            <pc:sldMk cId="2057058979" sldId="292"/>
            <ac:picMk id="6" creationId="{7729072F-70A1-41C9-BB4F-0A5CAE639659}"/>
          </ac:picMkLst>
        </pc:picChg>
      </pc:sldChg>
      <pc:sldChg chg="addSp delSp modSp add mod modAnim">
        <pc:chgData name="南国 微雪" userId="231e5316db56c0f9" providerId="LiveId" clId="{D68408FE-988E-4B39-AF69-3539881EF2B0}" dt="2022-04-15T09:19:43.548" v="1851"/>
        <pc:sldMkLst>
          <pc:docMk/>
          <pc:sldMk cId="1853719201" sldId="293"/>
        </pc:sldMkLst>
        <pc:spChg chg="add mod">
          <ac:chgData name="南国 微雪" userId="231e5316db56c0f9" providerId="LiveId" clId="{D68408FE-988E-4B39-AF69-3539881EF2B0}" dt="2022-04-15T08:59:10.719" v="1665" actId="113"/>
          <ac:spMkLst>
            <pc:docMk/>
            <pc:sldMk cId="1853719201" sldId="293"/>
            <ac:spMk id="2" creationId="{307B0771-0171-4D06-8A12-EF7E57DAB873}"/>
          </ac:spMkLst>
        </pc:spChg>
        <pc:spChg chg="add mod">
          <ac:chgData name="南国 微雪" userId="231e5316db56c0f9" providerId="LiveId" clId="{D68408FE-988E-4B39-AF69-3539881EF2B0}" dt="2022-04-15T09:02:34.560" v="1704" actId="1076"/>
          <ac:spMkLst>
            <pc:docMk/>
            <pc:sldMk cId="1853719201" sldId="293"/>
            <ac:spMk id="5" creationId="{47FEF7AF-9D82-4E7F-984D-5451F53334FF}"/>
          </ac:spMkLst>
        </pc:spChg>
        <pc:spChg chg="add mod">
          <ac:chgData name="南国 微雪" userId="231e5316db56c0f9" providerId="LiveId" clId="{D68408FE-988E-4B39-AF69-3539881EF2B0}" dt="2022-04-15T08:58:31.258" v="1659" actId="113"/>
          <ac:spMkLst>
            <pc:docMk/>
            <pc:sldMk cId="1853719201" sldId="293"/>
            <ac:spMk id="8" creationId="{59490774-F449-480B-B8BA-2677E7EA27F0}"/>
          </ac:spMkLst>
        </pc:spChg>
        <pc:spChg chg="add mod">
          <ac:chgData name="南国 微雪" userId="231e5316db56c0f9" providerId="LiveId" clId="{D68408FE-988E-4B39-AF69-3539881EF2B0}" dt="2022-04-15T09:02:50.157" v="1708" actId="1076"/>
          <ac:spMkLst>
            <pc:docMk/>
            <pc:sldMk cId="1853719201" sldId="293"/>
            <ac:spMk id="10" creationId="{6F91137F-8D0C-44AF-A554-AE7D834F5201}"/>
          </ac:spMkLst>
        </pc:spChg>
        <pc:spChg chg="del">
          <ac:chgData name="南国 微雪" userId="231e5316db56c0f9" providerId="LiveId" clId="{D68408FE-988E-4B39-AF69-3539881EF2B0}" dt="2022-04-15T08:50:01.031" v="1535" actId="478"/>
          <ac:spMkLst>
            <pc:docMk/>
            <pc:sldMk cId="1853719201" sldId="293"/>
            <ac:spMk id="17" creationId="{EC9D43BA-0513-411F-AABE-34605746F578}"/>
          </ac:spMkLst>
        </pc:spChg>
        <pc:spChg chg="del">
          <ac:chgData name="南国 微雪" userId="231e5316db56c0f9" providerId="LiveId" clId="{D68408FE-988E-4B39-AF69-3539881EF2B0}" dt="2022-04-15T08:50:01.031" v="1535" actId="478"/>
          <ac:spMkLst>
            <pc:docMk/>
            <pc:sldMk cId="1853719201" sldId="293"/>
            <ac:spMk id="18" creationId="{1BEE0709-33A5-47CA-A4BD-D9BA81ECC4FC}"/>
          </ac:spMkLst>
        </pc:spChg>
        <pc:spChg chg="del">
          <ac:chgData name="南国 微雪" userId="231e5316db56c0f9" providerId="LiveId" clId="{D68408FE-988E-4B39-AF69-3539881EF2B0}" dt="2022-04-15T08:50:01.031" v="1535" actId="478"/>
          <ac:spMkLst>
            <pc:docMk/>
            <pc:sldMk cId="1853719201" sldId="293"/>
            <ac:spMk id="19" creationId="{62F407AA-C0E9-42F4-B334-EAEEFC18D4DC}"/>
          </ac:spMkLst>
        </pc:spChg>
      </pc:sldChg>
      <pc:sldMasterChg chg="modTransition modSldLayout">
        <pc:chgData name="南国 微雪" userId="231e5316db56c0f9" providerId="LiveId" clId="{D68408FE-988E-4B39-AF69-3539881EF2B0}" dt="2022-04-15T06:36:46.588" v="31"/>
        <pc:sldMasterMkLst>
          <pc:docMk/>
          <pc:sldMasterMk cId="645065765" sldId="2147483744"/>
        </pc:sldMasterMkLst>
        <pc:sldLayoutChg chg="modTransition">
          <pc:chgData name="南国 微雪" userId="231e5316db56c0f9" providerId="LiveId" clId="{D68408FE-988E-4B39-AF69-3539881EF2B0}" dt="2022-04-15T06:36:46.588" v="31"/>
          <pc:sldLayoutMkLst>
            <pc:docMk/>
            <pc:sldMasterMk cId="645065765" sldId="2147483744"/>
            <pc:sldLayoutMk cId="2202325018" sldId="2147483745"/>
          </pc:sldLayoutMkLst>
        </pc:sldLayoutChg>
        <pc:sldLayoutChg chg="modTransition">
          <pc:chgData name="南国 微雪" userId="231e5316db56c0f9" providerId="LiveId" clId="{D68408FE-988E-4B39-AF69-3539881EF2B0}" dt="2022-04-15T06:36:46.588" v="31"/>
          <pc:sldLayoutMkLst>
            <pc:docMk/>
            <pc:sldMasterMk cId="645065765" sldId="2147483744"/>
            <pc:sldLayoutMk cId="2466546179" sldId="2147483746"/>
          </pc:sldLayoutMkLst>
        </pc:sldLayoutChg>
        <pc:sldLayoutChg chg="modTransition">
          <pc:chgData name="南国 微雪" userId="231e5316db56c0f9" providerId="LiveId" clId="{D68408FE-988E-4B39-AF69-3539881EF2B0}" dt="2022-04-15T06:36:46.588" v="31"/>
          <pc:sldLayoutMkLst>
            <pc:docMk/>
            <pc:sldMasterMk cId="645065765" sldId="2147483744"/>
            <pc:sldLayoutMk cId="1074580271" sldId="2147483747"/>
          </pc:sldLayoutMkLst>
        </pc:sldLayoutChg>
        <pc:sldLayoutChg chg="modTransition">
          <pc:chgData name="南国 微雪" userId="231e5316db56c0f9" providerId="LiveId" clId="{D68408FE-988E-4B39-AF69-3539881EF2B0}" dt="2022-04-15T06:36:46.588" v="31"/>
          <pc:sldLayoutMkLst>
            <pc:docMk/>
            <pc:sldMasterMk cId="645065765" sldId="2147483744"/>
            <pc:sldLayoutMk cId="1623104670" sldId="2147483748"/>
          </pc:sldLayoutMkLst>
        </pc:sldLayoutChg>
        <pc:sldLayoutChg chg="modTransition">
          <pc:chgData name="南国 微雪" userId="231e5316db56c0f9" providerId="LiveId" clId="{D68408FE-988E-4B39-AF69-3539881EF2B0}" dt="2022-04-15T06:36:46.588" v="31"/>
          <pc:sldLayoutMkLst>
            <pc:docMk/>
            <pc:sldMasterMk cId="645065765" sldId="2147483744"/>
            <pc:sldLayoutMk cId="1987299386" sldId="2147483749"/>
          </pc:sldLayoutMkLst>
        </pc:sldLayoutChg>
        <pc:sldLayoutChg chg="modTransition">
          <pc:chgData name="南国 微雪" userId="231e5316db56c0f9" providerId="LiveId" clId="{D68408FE-988E-4B39-AF69-3539881EF2B0}" dt="2022-04-15T06:36:46.588" v="31"/>
          <pc:sldLayoutMkLst>
            <pc:docMk/>
            <pc:sldMasterMk cId="645065765" sldId="2147483744"/>
            <pc:sldLayoutMk cId="4240550557" sldId="2147483750"/>
          </pc:sldLayoutMkLst>
        </pc:sldLayoutChg>
        <pc:sldLayoutChg chg="modTransition">
          <pc:chgData name="南国 微雪" userId="231e5316db56c0f9" providerId="LiveId" clId="{D68408FE-988E-4B39-AF69-3539881EF2B0}" dt="2022-04-15T06:36:46.588" v="31"/>
          <pc:sldLayoutMkLst>
            <pc:docMk/>
            <pc:sldMasterMk cId="645065765" sldId="2147483744"/>
            <pc:sldLayoutMk cId="3293073901" sldId="2147483751"/>
          </pc:sldLayoutMkLst>
        </pc:sldLayoutChg>
        <pc:sldLayoutChg chg="modTransition">
          <pc:chgData name="南国 微雪" userId="231e5316db56c0f9" providerId="LiveId" clId="{D68408FE-988E-4B39-AF69-3539881EF2B0}" dt="2022-04-15T06:36:46.588" v="31"/>
          <pc:sldLayoutMkLst>
            <pc:docMk/>
            <pc:sldMasterMk cId="645065765" sldId="2147483744"/>
            <pc:sldLayoutMk cId="1140976417" sldId="2147483752"/>
          </pc:sldLayoutMkLst>
        </pc:sldLayoutChg>
        <pc:sldLayoutChg chg="modTransition">
          <pc:chgData name="南国 微雪" userId="231e5316db56c0f9" providerId="LiveId" clId="{D68408FE-988E-4B39-AF69-3539881EF2B0}" dt="2022-04-15T06:36:46.588" v="31"/>
          <pc:sldLayoutMkLst>
            <pc:docMk/>
            <pc:sldMasterMk cId="645065765" sldId="2147483744"/>
            <pc:sldLayoutMk cId="2179080689" sldId="2147483753"/>
          </pc:sldLayoutMkLst>
        </pc:sldLayoutChg>
        <pc:sldLayoutChg chg="modTransition">
          <pc:chgData name="南国 微雪" userId="231e5316db56c0f9" providerId="LiveId" clId="{D68408FE-988E-4B39-AF69-3539881EF2B0}" dt="2022-04-15T06:36:46.588" v="31"/>
          <pc:sldLayoutMkLst>
            <pc:docMk/>
            <pc:sldMasterMk cId="645065765" sldId="2147483744"/>
            <pc:sldLayoutMk cId="3386312784" sldId="2147483754"/>
          </pc:sldLayoutMkLst>
        </pc:sldLayoutChg>
        <pc:sldLayoutChg chg="modTransition">
          <pc:chgData name="南国 微雪" userId="231e5316db56c0f9" providerId="LiveId" clId="{D68408FE-988E-4B39-AF69-3539881EF2B0}" dt="2022-04-15T06:36:46.588" v="31"/>
          <pc:sldLayoutMkLst>
            <pc:docMk/>
            <pc:sldMasterMk cId="645065765" sldId="2147483744"/>
            <pc:sldLayoutMk cId="3498008873" sldId="2147483755"/>
          </pc:sldLayoutMkLst>
        </pc:sldLayoutChg>
        <pc:sldLayoutChg chg="modTransition">
          <pc:chgData name="南国 微雪" userId="231e5316db56c0f9" providerId="LiveId" clId="{D68408FE-988E-4B39-AF69-3539881EF2B0}" dt="2022-04-15T06:36:46.588" v="31"/>
          <pc:sldLayoutMkLst>
            <pc:docMk/>
            <pc:sldMasterMk cId="645065765" sldId="2147483744"/>
            <pc:sldLayoutMk cId="320505379" sldId="2147483756"/>
          </pc:sldLayoutMkLst>
        </pc:sldLayoutChg>
        <pc:sldLayoutChg chg="modTransition">
          <pc:chgData name="南国 微雪" userId="231e5316db56c0f9" providerId="LiveId" clId="{D68408FE-988E-4B39-AF69-3539881EF2B0}" dt="2022-04-15T06:36:46.588" v="31"/>
          <pc:sldLayoutMkLst>
            <pc:docMk/>
            <pc:sldMasterMk cId="645065765" sldId="2147483744"/>
            <pc:sldLayoutMk cId="2178569399" sldId="2147483757"/>
          </pc:sldLayoutMkLst>
        </pc:sldLayoutChg>
        <pc:sldLayoutChg chg="modTransition">
          <pc:chgData name="南国 微雪" userId="231e5316db56c0f9" providerId="LiveId" clId="{D68408FE-988E-4B39-AF69-3539881EF2B0}" dt="2022-04-15T06:36:46.588" v="31"/>
          <pc:sldLayoutMkLst>
            <pc:docMk/>
            <pc:sldMasterMk cId="645065765" sldId="2147483744"/>
            <pc:sldLayoutMk cId="3044187618" sldId="2147483758"/>
          </pc:sldLayoutMkLst>
        </pc:sldLayoutChg>
        <pc:sldLayoutChg chg="modTransition">
          <pc:chgData name="南国 微雪" userId="231e5316db56c0f9" providerId="LiveId" clId="{D68408FE-988E-4B39-AF69-3539881EF2B0}" dt="2022-04-15T06:36:46.588" v="31"/>
          <pc:sldLayoutMkLst>
            <pc:docMk/>
            <pc:sldMasterMk cId="645065765" sldId="2147483744"/>
            <pc:sldLayoutMk cId="4285960841" sldId="2147483759"/>
          </pc:sldLayoutMkLst>
        </pc:sldLayoutChg>
        <pc:sldLayoutChg chg="modTransition">
          <pc:chgData name="南国 微雪" userId="231e5316db56c0f9" providerId="LiveId" clId="{D68408FE-988E-4B39-AF69-3539881EF2B0}" dt="2022-04-15T06:36:46.588" v="31"/>
          <pc:sldLayoutMkLst>
            <pc:docMk/>
            <pc:sldMasterMk cId="645065765" sldId="2147483744"/>
            <pc:sldLayoutMk cId="2202126091" sldId="2147483760"/>
          </pc:sldLayoutMkLst>
        </pc:sldLayoutChg>
        <pc:sldLayoutChg chg="modTransition">
          <pc:chgData name="南国 微雪" userId="231e5316db56c0f9" providerId="LiveId" clId="{D68408FE-988E-4B39-AF69-3539881EF2B0}" dt="2022-04-15T06:36:46.588" v="31"/>
          <pc:sldLayoutMkLst>
            <pc:docMk/>
            <pc:sldMasterMk cId="645065765" sldId="2147483744"/>
            <pc:sldLayoutMk cId="2447542997" sldId="214748376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252723D-D4DE-4556-A681-674D63E5E76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2022.4.15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EC605DA-80A8-4B7B-B889-6C5700BB4CE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A407D89-7B00-4E0F-AC04-610B20E7CAF9}" type="datetime1">
              <a:rPr lang="zh-CN" altLang="en-US" smtClean="0"/>
              <a:pPr/>
              <a:t>2022.4.15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3544625-0ADF-4414-89A2-9E135F0C849F}" type="slidenum">
              <a:rPr lang="en-US" altLang="zh-CN" noProof="0" smtClean="0"/>
              <a:pPr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9118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0777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18568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66039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1745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51562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589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17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76127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18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74769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19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1621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44430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0103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14754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9208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5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8757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1187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9183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4575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1820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F8909168-4A34-4324-A83E-BD3E42B16F2A}" type="datetime1">
              <a:rPr lang="zh-CN" altLang="en-US" noProof="0" smtClean="0"/>
              <a:t>2022.4.15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C26EF6-1ED0-4FB0-8F90-2C9921C13D99}" type="datetime1">
              <a:rPr lang="zh-CN" altLang="en-US" noProof="0" smtClean="0"/>
              <a:t>2022.4.15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EE78C5-681C-4317-A28E-695CCF90563A}" type="datetime1">
              <a:rPr lang="zh-CN" altLang="en-US" noProof="0" smtClean="0"/>
              <a:t>2022.4.15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题注的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CN" altLang="en-US" sz="8000" noProof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CN" altLang="en-US" sz="8000" noProof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DBD9451-F8BC-4121-A45B-F0B7464CF2AC}" type="datetime1">
              <a:rPr lang="zh-CN" altLang="en-US" noProof="0" smtClean="0"/>
              <a:t>2022.4.15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9E57DC2-970A-4B3E-BB1C-7A09969E49DF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FEA4BC-BAE6-4A1F-994E-523C55AE5C9B}" type="datetime1">
              <a:rPr lang="zh-CN" altLang="en-US" noProof="0" smtClean="0"/>
              <a:t>2022.4.15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CN" altLang="en-US" sz="8000" noProof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CN" altLang="en-US" sz="8000" noProof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25E4979-2E7C-4B55-B892-E9FF271F4E15}" type="datetime1">
              <a:rPr lang="zh-CN" altLang="en-US" noProof="0" smtClean="0"/>
              <a:t>2022.4.15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9E57DC2-970A-4B3E-BB1C-7A09969E49DF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或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1027BD-1FB7-485B-9032-6DD3B27E5252}" type="datetime1">
              <a:rPr lang="zh-CN" altLang="en-US" noProof="0" smtClean="0"/>
              <a:t>2022.4.15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A2B674-02BF-4098-BE33-7013FA47DF03}" type="datetime1">
              <a:rPr lang="zh-CN" altLang="en-US" noProof="0" smtClean="0"/>
              <a:t>2022.4.15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6CD0FE-0A49-4198-A732-213A10C7BDD9}" type="datetime1">
              <a:rPr lang="zh-CN" altLang="en-US" noProof="0" smtClean="0"/>
              <a:t>2022.4.15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ED38EE-2E2A-4F0B-8A99-E01B7D8AE739}" type="datetime1">
              <a:rPr lang="zh-CN" altLang="en-US" noProof="0" smtClean="0"/>
              <a:t>2022.4.15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9925AA-FD42-4E46-B5E3-34027E08BA98}" type="datetime1">
              <a:rPr lang="zh-CN" altLang="en-US" noProof="0" smtClean="0"/>
              <a:t>2022.4.15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6E6046-E7F8-43A6-A21B-5E897CAEBD47}" type="datetime1">
              <a:rPr lang="zh-CN" altLang="en-US" noProof="0" smtClean="0"/>
              <a:t>2022.4.15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76C7A7-9AEF-4176-B3C5-C9AC3A586E0A}" type="datetime1">
              <a:rPr lang="zh-CN" altLang="en-US" noProof="0" smtClean="0"/>
              <a:t>2022.4.15</a:t>
            </a:fld>
            <a:endParaRPr lang="zh-CN" altLang="en-US" noProof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9CBC08-4894-4154-92BB-CEC7564BF5D0}" type="datetime1">
              <a:rPr lang="zh-CN" altLang="en-US" noProof="0" smtClean="0"/>
              <a:t>2022.4.15</a:t>
            </a:fld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04ACDB-403D-45F7-BA7B-CDC631E103DE}" type="datetime1">
              <a:rPr lang="zh-CN" altLang="en-US" noProof="0" smtClean="0"/>
              <a:t>2022.4.15</a:t>
            </a:fld>
            <a:endParaRPr lang="zh-CN" altLang="en-US" noProof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905170-1958-47F4-9682-359E29E272CE}" type="datetime1">
              <a:rPr lang="zh-CN" altLang="en-US" noProof="0" smtClean="0"/>
              <a:t>2022.4.15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4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105F54-EE89-4D9B-9F9C-6DECEE061631}" type="datetime1">
              <a:rPr lang="zh-CN" altLang="en-US" noProof="0" smtClean="0"/>
              <a:t>2022.4.15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FAB11F1-59FE-48BE-91BA-99BF2D5E1491}" type="datetime1">
              <a:rPr lang="zh-CN" altLang="en-US" noProof="0" smtClean="0"/>
              <a:t>2022.4.15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9E57DC2-970A-4B3E-BB1C-7A09969E49DF}" type="slidenum">
              <a:rPr lang="en-US" altLang="zh-CN" noProof="0" smtClean="0"/>
              <a:pPr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夜晚的天空以及远处地平线上的群山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9600" b="1" dirty="0"/>
              <a:t>未来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7309" y="4976282"/>
            <a:ext cx="7982816" cy="1593194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zh-CN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——</a:t>
            </a:r>
            <a:r>
              <a:rPr lang="zh-CN" alt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最后一次分享座谈会</a:t>
            </a: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rtl="0"/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rtl="0"/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刘廷利</a:t>
            </a:r>
            <a:b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计算机科学与技术</a:t>
            </a:r>
            <a:b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2019 </a:t>
            </a: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级 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 </a:t>
            </a: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班</a:t>
            </a: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1968622" cy="1456267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6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公考</a:t>
            </a:r>
            <a:endParaRPr lang="zh-CN" altLang="ru-RU" sz="6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D5638C8-E5CF-419C-B2A6-9F5A909A55C0}"/>
              </a:ext>
            </a:extLst>
          </p:cNvPr>
          <p:cNvSpPr txBox="1"/>
          <p:nvPr/>
        </p:nvSpPr>
        <p:spPr>
          <a:xfrm>
            <a:off x="4885412" y="2843074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dirty="0"/>
              <a:t>国考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8564C98-A487-4D30-9C9F-81D5AA742237}"/>
              </a:ext>
            </a:extLst>
          </p:cNvPr>
          <p:cNvSpPr txBox="1"/>
          <p:nvPr/>
        </p:nvSpPr>
        <p:spPr>
          <a:xfrm>
            <a:off x="1636184" y="2845293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dirty="0"/>
              <a:t>省考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0A6A774-9460-4FC3-96B1-23649CA3531B}"/>
              </a:ext>
            </a:extLst>
          </p:cNvPr>
          <p:cNvSpPr txBox="1"/>
          <p:nvPr/>
        </p:nvSpPr>
        <p:spPr>
          <a:xfrm>
            <a:off x="8134640" y="283789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dirty="0"/>
              <a:t>事业编制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3429818-9239-45C4-B5F0-A8AED31818D9}"/>
              </a:ext>
            </a:extLst>
          </p:cNvPr>
          <p:cNvSpPr txBox="1"/>
          <p:nvPr/>
        </p:nvSpPr>
        <p:spPr>
          <a:xfrm>
            <a:off x="3178205" y="4269109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行政能力测试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8E738B-C80F-42E7-98F3-BCFBEFB2F10C}"/>
              </a:ext>
            </a:extLst>
          </p:cNvPr>
          <p:cNvSpPr txBox="1"/>
          <p:nvPr/>
        </p:nvSpPr>
        <p:spPr>
          <a:xfrm>
            <a:off x="7572122" y="426910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申论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BE70906-D858-4AE7-9F6F-C9BA6547AF1E}"/>
              </a:ext>
            </a:extLst>
          </p:cNvPr>
          <p:cNvSpPr txBox="1"/>
          <p:nvPr/>
        </p:nvSpPr>
        <p:spPr>
          <a:xfrm>
            <a:off x="1622980" y="5702228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专业能力测试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914F7C1-B3BA-4BF3-9D4B-B684A8A1BA39}"/>
              </a:ext>
            </a:extLst>
          </p:cNvPr>
          <p:cNvSpPr txBox="1"/>
          <p:nvPr/>
        </p:nvSpPr>
        <p:spPr>
          <a:xfrm>
            <a:off x="5711035" y="5702228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面试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5C849E6-269B-42EA-B481-A3DA0C349C05}"/>
              </a:ext>
            </a:extLst>
          </p:cNvPr>
          <p:cNvSpPr txBox="1"/>
          <p:nvPr/>
        </p:nvSpPr>
        <p:spPr>
          <a:xfrm>
            <a:off x="8047342" y="5702228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政治审查</a:t>
            </a:r>
          </a:p>
        </p:txBody>
      </p:sp>
    </p:spTree>
    <p:extLst>
      <p:ext uri="{BB962C8B-B14F-4D97-AF65-F5344CB8AC3E}">
        <p14:creationId xmlns:p14="http://schemas.microsoft.com/office/powerpoint/2010/main" val="1142535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9" grpId="0"/>
      <p:bldP spid="5" grpId="0"/>
      <p:bldP spid="6" grpId="0"/>
      <p:bldP spid="7" grpId="0"/>
      <p:bldP spid="20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1968622" cy="1456267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6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公考</a:t>
            </a:r>
            <a:endParaRPr lang="zh-CN" altLang="ru-RU" sz="6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0528866-B883-4995-AFEB-0300B7210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19" y="2654096"/>
            <a:ext cx="11321561" cy="213803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5E17031-A9CE-4B0E-AFDC-6D7D58E227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928" y="5574144"/>
            <a:ext cx="11040144" cy="72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396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1968622" cy="1456267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6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公考</a:t>
            </a:r>
            <a:endParaRPr lang="zh-CN" altLang="ru-RU" sz="6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C273BD-98FD-4A2F-813B-67319F2B0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3" y="2213885"/>
            <a:ext cx="9575163" cy="288493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D587ABE-6C82-4D4E-934D-1CDB003B1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2" y="5246841"/>
            <a:ext cx="9575163" cy="142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03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1968622" cy="1456267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6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公考</a:t>
            </a:r>
            <a:endParaRPr lang="zh-CN" altLang="ru-RU" sz="6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5C63DF2-4E51-4E99-8D30-A927F23AB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906" y="2548526"/>
            <a:ext cx="8057688" cy="224360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39E9806-D032-4E6D-905D-5DCC286B12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692" y="5245240"/>
            <a:ext cx="10334116" cy="110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233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1968622" cy="1456267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6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公考</a:t>
            </a:r>
            <a:endParaRPr lang="zh-CN" altLang="ru-RU" sz="6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A44A54-AE4B-4723-9F54-D0F7BE23F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990" y="840712"/>
            <a:ext cx="6490880" cy="276490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F8D534B-0A56-46B7-B7FC-A659ED54D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775" y="3828422"/>
            <a:ext cx="11154450" cy="259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95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1968622" cy="1456267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6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公考</a:t>
            </a:r>
            <a:endParaRPr lang="zh-CN" altLang="ru-RU" sz="6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4BE1661-AABA-443F-8897-B547B2092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91" y="1911492"/>
            <a:ext cx="9957148" cy="268714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3DA02F1-CF86-473C-BB37-B223F2477C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90" y="4792135"/>
            <a:ext cx="9981541" cy="19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192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1968622" cy="1456267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6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公考</a:t>
            </a:r>
            <a:endParaRPr lang="zh-CN" altLang="ru-RU" sz="6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EC20C8-6918-4C7F-B7C8-0092C7964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26" y="2482259"/>
            <a:ext cx="11757548" cy="16843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EAF2FE8-227E-427C-995A-0C997C90E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226" y="4752870"/>
            <a:ext cx="11757548" cy="125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464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1968622" cy="1456267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6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公考</a:t>
            </a:r>
            <a:endParaRPr lang="zh-CN" altLang="ru-RU" sz="6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69E5F8A-0A40-49ED-9F1D-776C938D8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193" y="234128"/>
            <a:ext cx="6461305" cy="40489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3A71E72-3F18-49DE-9DB3-1B5DEBB8B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2426" y="4468713"/>
            <a:ext cx="8491072" cy="226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721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1968622" cy="1456267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6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公考</a:t>
            </a:r>
            <a:endParaRPr lang="zh-CN" altLang="ru-RU" sz="6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D9889AD-418B-4A3B-A889-C723214E5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8498" y="72824"/>
            <a:ext cx="5064410" cy="671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163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 anchor="ctr">
            <a:normAutofit/>
          </a:bodyPr>
          <a:lstStyle/>
          <a:p>
            <a:pPr rtl="0"/>
            <a:r>
              <a:rPr lang="zh-CN" altLang="en-US" sz="6000" dirty="0"/>
              <a:t>公考</a:t>
            </a:r>
            <a:endParaRPr lang="zh-CN" altLang="ru-RU" sz="6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49C77B8-D4B6-4587-A401-AAB7BDF8E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291" y="1854852"/>
            <a:ext cx="9388654" cy="4623911"/>
          </a:xfrm>
          <a:prstGeom prst="rect">
            <a:avLst/>
          </a:prstGeom>
          <a:noFill/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729072F-70A1-41C9-BB4F-0A5CAE639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291" y="490754"/>
            <a:ext cx="9388654" cy="136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058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6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主题</a:t>
            </a:r>
            <a:endParaRPr lang="zh-CN" altLang="ru-RU" sz="6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图片 3" descr="夜晚天空中的卫星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组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任意多边形(F)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grpSp>
          <p:nvGrpSpPr>
            <p:cNvPr id="181" name="组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直接连接符​​(S)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​​(S)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​​(S)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接连接符​​(S)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直接连接符​​(S)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接连接符​​(S)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​​(S)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连接符​​(S)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接连接符​​(S)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接连接符​​(S)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接连接符​​(S)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接连接符​​(S)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接连接符​​(S)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接连接符​​(S)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接连接符​​(S)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​​(S)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​​(S)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​​(S)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​​(S)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直接连接符​​(S)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直接连接符​​(S)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​​(S)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​​(S)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​​(S)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​​(S)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直接连接符​​(S)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接连接符​​(S)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接连接符​​(S)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直接连接符​​(S)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直接连接符​​(S)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接连接符​​(S)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直接连接符​​(S)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接连接符​​(S)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接连接符​​(S)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直接连接符​​(S)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接连接符​​(S)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接连接符​​(S)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接连接符​​(S)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接连接符​​(S)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接连接符​​(S)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直接连接符​​(S)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接连接符​​(S)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直接连接符​​(S)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直接连接符​​(S)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直接连接符​​(S)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直接连接符​​(S)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直接连接符​​(S)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直接连接符​​(S)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直接连接符​​(S)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直接连接符​​(S)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直接连接符​​(S)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直接连接符​​(S)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直接连接符​​(S)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直接连接符​​(S)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直接连接符​​(S)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直接连接符​​(S)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直接连接符​​(S)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直接连接符​​(S)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直接连接符​​(S)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直接连接符​​(S)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直接连接符​​(S)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直接连接符​​(S)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直接连接符​​(S)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直接连接符​​(S)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直接连接符​​(S)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直接连接符​​(S)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直接连接符​​(S)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直接连接符​​(S)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直接连接符​​(S)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直接连接符​​(S)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直接连接符​​(S)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直接连接符​​(S)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直接连接符​​(S)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直接连接符​​(S)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直接连接符​​(S)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直接连接符​​(S)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直接连接符​​(S)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直接连接符​​(S)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组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任意多边形(F)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grpSp>
          <p:nvGrpSpPr>
            <p:cNvPr id="263" name="组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直接连接符​​(S)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直接连接符​​(S)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直接连接符​​(S)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直接连接符​​(S)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直接连接符​​(S)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直接连接符​​(S)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直接连接符​​(S)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直接连接符​​(S)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直接连接符​​(S)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直接连接符​​(S)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直接连接符​​(S)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直接连接符​​(S)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直接连接符​​(S)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直接连接符​​(S)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直接连接符​​(S)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直接连接符​​(S)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直接连接符​​(S)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直接连接符​​(S)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直接连接符​​(S)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直接连接符​​(S)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直接连接符​​(S)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直接连接符​​(S)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直接连接符​​(S)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直接连接符​​(S)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直接连接符​​(S)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直接连接符​​(S)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直接连接符​​(S)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直接连接符​​(S)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直接连接符​​(S)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直接连接符​​(S)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直接连接符​​(S)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直接连接符​​(S)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直接连接符​​(S)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直接连接符​​(S)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直接连接符​​(S)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直接连接符​​(S)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直接连接符​​(S)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直接连接符​​(S)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直接连接符​​(S)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直接连接符​​(S)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直接连接符​​(S)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直接连接符​​(S)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直接连接符​​(S)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直接连接符​​(S)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直接连接符​​(S)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直接连接符​​(S)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直接连接符​​(S)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直接连接符​​(S)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直接连接符​​(S)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直接连接符​​(S)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直接连接符​​(S)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直接连接符​​(S)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直接连接符​​(S)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直接连接符​​(S)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直接连接符​​(S)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直接连接符​​(S)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直接连接符​​(S)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直接连接符​​(S)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直接连接符​​(S)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直接连接符​​(S)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直接连接符​​(S)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直接连接符​​(S)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直接连接符​​(S)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直接连接符​​(S)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直接连接符​​(S)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直接连接符​​(S)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直接连接符​​(S)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直接连接符​​(S)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直接连接符​​(S)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直接连接符​​(S)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直接连接符​​(S)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直接连接符​​(S)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直接连接符​​(S)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直接连接符​​(S)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直接连接符​​(S)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直接连接符​​(S)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直接连接符​​(S)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直接连接符​​(S)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图片 6" descr="抽象光点图像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9120A0D4-26C2-4C24-8393-9DCA85223FDA}"/>
              </a:ext>
            </a:extLst>
          </p:cNvPr>
          <p:cNvSpPr/>
          <p:nvPr/>
        </p:nvSpPr>
        <p:spPr>
          <a:xfrm>
            <a:off x="880816" y="2530497"/>
            <a:ext cx="567510" cy="5675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7EE8BB2-A526-4BCF-949D-E397D46311E2}"/>
              </a:ext>
            </a:extLst>
          </p:cNvPr>
          <p:cNvSpPr txBox="1"/>
          <p:nvPr/>
        </p:nvSpPr>
        <p:spPr>
          <a:xfrm>
            <a:off x="1662020" y="2498159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考研与保研</a:t>
            </a:r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35122E79-DA97-4A7C-A8E9-196A4067B2D3}"/>
              </a:ext>
            </a:extLst>
          </p:cNvPr>
          <p:cNvSpPr txBox="1"/>
          <p:nvPr/>
        </p:nvSpPr>
        <p:spPr>
          <a:xfrm>
            <a:off x="1670909" y="42594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公考</a:t>
            </a:r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CA9A7210-96D1-45A2-B486-3D6C3826EE84}"/>
              </a:ext>
            </a:extLst>
          </p:cNvPr>
          <p:cNvSpPr txBox="1"/>
          <p:nvPr/>
        </p:nvSpPr>
        <p:spPr>
          <a:xfrm>
            <a:off x="1662020" y="3413712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工作与创业</a:t>
            </a:r>
          </a:p>
        </p:txBody>
      </p:sp>
      <p:sp>
        <p:nvSpPr>
          <p:cNvPr id="176" name="椭圆 175">
            <a:extLst>
              <a:ext uri="{FF2B5EF4-FFF2-40B4-BE49-F238E27FC236}">
                <a16:creationId xmlns:a16="http://schemas.microsoft.com/office/drawing/2014/main" id="{1DAB57B3-99A4-449E-9DD7-BF83AF35E862}"/>
              </a:ext>
            </a:extLst>
          </p:cNvPr>
          <p:cNvSpPr/>
          <p:nvPr/>
        </p:nvSpPr>
        <p:spPr>
          <a:xfrm>
            <a:off x="885540" y="4276890"/>
            <a:ext cx="567510" cy="5675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id="{0F68DA1C-B02B-4576-B758-5D620BBFA4E2}"/>
              </a:ext>
            </a:extLst>
          </p:cNvPr>
          <p:cNvSpPr/>
          <p:nvPr/>
        </p:nvSpPr>
        <p:spPr>
          <a:xfrm>
            <a:off x="884022" y="3434321"/>
            <a:ext cx="567510" cy="5675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66B26419-9466-4745-BAF5-77CAF27E51CC}"/>
              </a:ext>
            </a:extLst>
          </p:cNvPr>
          <p:cNvSpPr txBox="1"/>
          <p:nvPr/>
        </p:nvSpPr>
        <p:spPr>
          <a:xfrm>
            <a:off x="1663538" y="508812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出国</a:t>
            </a:r>
          </a:p>
        </p:txBody>
      </p:sp>
      <p:sp>
        <p:nvSpPr>
          <p:cNvPr id="260" name="椭圆 259">
            <a:extLst>
              <a:ext uri="{FF2B5EF4-FFF2-40B4-BE49-F238E27FC236}">
                <a16:creationId xmlns:a16="http://schemas.microsoft.com/office/drawing/2014/main" id="{17D22012-3980-4435-90AA-4A2799570AE5}"/>
              </a:ext>
            </a:extLst>
          </p:cNvPr>
          <p:cNvSpPr/>
          <p:nvPr/>
        </p:nvSpPr>
        <p:spPr>
          <a:xfrm>
            <a:off x="885540" y="5108733"/>
            <a:ext cx="567510" cy="5675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73" grpId="0"/>
      <p:bldP spid="175" grpId="0"/>
      <p:bldP spid="176" grpId="0" animBg="1"/>
      <p:bldP spid="177" grpId="0" animBg="1"/>
      <p:bldP spid="178" grpId="0"/>
      <p:bldP spid="26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1968622" cy="1456267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6000" dirty="0"/>
              <a:t>出国</a:t>
            </a:r>
            <a:endParaRPr lang="zh-CN" altLang="ru-RU" sz="6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717EF0D-0352-4E82-9D5D-34FC7F29B2FC}"/>
              </a:ext>
            </a:extLst>
          </p:cNvPr>
          <p:cNvSpPr txBox="1"/>
          <p:nvPr/>
        </p:nvSpPr>
        <p:spPr>
          <a:xfrm>
            <a:off x="5157281" y="3044279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rgbClr val="00B0F0"/>
                </a:solidFill>
              </a:rPr>
              <a:t>不推荐</a:t>
            </a:r>
          </a:p>
        </p:txBody>
      </p:sp>
    </p:spTree>
    <p:extLst>
      <p:ext uri="{BB962C8B-B14F-4D97-AF65-F5344CB8AC3E}">
        <p14:creationId xmlns:p14="http://schemas.microsoft.com/office/powerpoint/2010/main" val="1549174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夜晚的星空&#10;&#10;描述已自动生成">
            <a:extLst>
              <a:ext uri="{FF2B5EF4-FFF2-40B4-BE49-F238E27FC236}">
                <a16:creationId xmlns:a16="http://schemas.microsoft.com/office/drawing/2014/main" id="{FA2FBB9F-E9A6-425C-8A0B-4B4B36D87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EC9D43BA-0513-411F-AABE-34605746F578}"/>
              </a:ext>
            </a:extLst>
          </p:cNvPr>
          <p:cNvSpPr txBox="1"/>
          <p:nvPr/>
        </p:nvSpPr>
        <p:spPr>
          <a:xfrm>
            <a:off x="1406769" y="932066"/>
            <a:ext cx="100335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你所学的，所读的，所想的，所遇见的，都是有用的。</a:t>
            </a:r>
            <a:endParaRPr lang="en-US" altLang="zh-CN" sz="3200" dirty="0"/>
          </a:p>
          <a:p>
            <a:r>
              <a:rPr lang="zh-CN" altLang="en-US" sz="3200" dirty="0"/>
              <a:t>或许看不见，但它一定会埋在你记忆或者人格的某处。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BEE0709-33A5-47CA-A4BD-D9BA81ECC4FC}"/>
              </a:ext>
            </a:extLst>
          </p:cNvPr>
          <p:cNvSpPr txBox="1"/>
          <p:nvPr/>
        </p:nvSpPr>
        <p:spPr>
          <a:xfrm>
            <a:off x="2022322" y="3285203"/>
            <a:ext cx="8802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当你觉得为时已晚的时候，正好是最早的时候。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2F407AA-C0E9-42F4-B334-EAEEFC18D4DC}"/>
              </a:ext>
            </a:extLst>
          </p:cNvPr>
          <p:cNvSpPr txBox="1"/>
          <p:nvPr/>
        </p:nvSpPr>
        <p:spPr>
          <a:xfrm>
            <a:off x="2150347" y="5145897"/>
            <a:ext cx="839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种一棵树最好的时间是十年前，其次是现在。</a:t>
            </a:r>
          </a:p>
        </p:txBody>
      </p:sp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夜晚的星空&#10;&#10;描述已自动生成">
            <a:extLst>
              <a:ext uri="{FF2B5EF4-FFF2-40B4-BE49-F238E27FC236}">
                <a16:creationId xmlns:a16="http://schemas.microsoft.com/office/drawing/2014/main" id="{FA2FBB9F-E9A6-425C-8A0B-4B4B36D87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07B0771-0171-4D06-8A12-EF7E57DAB873}"/>
              </a:ext>
            </a:extLst>
          </p:cNvPr>
          <p:cNvSpPr txBox="1"/>
          <p:nvPr/>
        </p:nvSpPr>
        <p:spPr>
          <a:xfrm>
            <a:off x="6491235" y="10049"/>
            <a:ext cx="570076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纽约时间比加州早</a:t>
            </a:r>
            <a:r>
              <a:rPr lang="en-US" altLang="zh-CN" dirty="0"/>
              <a:t>3</a:t>
            </a:r>
            <a:r>
              <a:rPr lang="zh-CN" altLang="en-US" dirty="0"/>
              <a:t>个小时，</a:t>
            </a:r>
            <a:endParaRPr lang="en-US" altLang="zh-CN" dirty="0"/>
          </a:p>
          <a:p>
            <a:pPr algn="r"/>
            <a:r>
              <a:rPr lang="zh-CN" altLang="en-US" dirty="0"/>
              <a:t>但加州时间并没有变慢。</a:t>
            </a:r>
            <a:endParaRPr lang="en-US" altLang="zh-CN" dirty="0"/>
          </a:p>
          <a:p>
            <a:pPr algn="r"/>
            <a:r>
              <a:rPr lang="zh-CN" altLang="en-US" dirty="0"/>
              <a:t>有人</a:t>
            </a:r>
            <a:r>
              <a:rPr lang="en-US" altLang="zh-CN" dirty="0"/>
              <a:t>22</a:t>
            </a:r>
            <a:r>
              <a:rPr lang="zh-CN" altLang="en-US" dirty="0"/>
              <a:t>岁就毕业了，</a:t>
            </a:r>
            <a:endParaRPr lang="en-US" altLang="zh-CN" dirty="0"/>
          </a:p>
          <a:p>
            <a:pPr algn="r"/>
            <a:r>
              <a:rPr lang="zh-CN" altLang="en-US" dirty="0"/>
              <a:t>但持续了</a:t>
            </a:r>
            <a:r>
              <a:rPr lang="en-US" altLang="zh-CN" dirty="0"/>
              <a:t>5</a:t>
            </a:r>
            <a:r>
              <a:rPr lang="zh-CN" altLang="en-US" dirty="0"/>
              <a:t>年才找到稳定的工作！</a:t>
            </a:r>
            <a:endParaRPr lang="en-US" altLang="zh-CN" dirty="0"/>
          </a:p>
          <a:p>
            <a:pPr algn="r"/>
            <a:r>
              <a:rPr lang="zh-CN" altLang="en-US" dirty="0"/>
              <a:t>有人</a:t>
            </a:r>
            <a:r>
              <a:rPr lang="en-US" altLang="zh-CN" dirty="0"/>
              <a:t>25</a:t>
            </a:r>
            <a:r>
              <a:rPr lang="zh-CN" altLang="en-US" dirty="0"/>
              <a:t>岁就当上</a:t>
            </a:r>
            <a:r>
              <a:rPr lang="en-US" altLang="zh-CN" dirty="0"/>
              <a:t>CEO</a:t>
            </a:r>
            <a:r>
              <a:rPr lang="zh-CN" altLang="en-US" dirty="0"/>
              <a:t>，</a:t>
            </a:r>
            <a:endParaRPr lang="en-US" altLang="zh-CN" dirty="0"/>
          </a:p>
          <a:p>
            <a:pPr algn="r"/>
            <a:r>
              <a:rPr lang="zh-CN" altLang="en-US" dirty="0"/>
              <a:t>却在</a:t>
            </a:r>
            <a:r>
              <a:rPr lang="en-US" altLang="zh-CN" dirty="0"/>
              <a:t>55</a:t>
            </a:r>
            <a:r>
              <a:rPr lang="zh-CN" altLang="en-US" dirty="0"/>
              <a:t>岁去世。</a:t>
            </a:r>
            <a:endParaRPr lang="en-US" altLang="zh-CN" dirty="0"/>
          </a:p>
          <a:p>
            <a:pPr algn="r"/>
            <a:r>
              <a:rPr lang="zh-CN" altLang="en-US" dirty="0"/>
              <a:t>也有人迟到</a:t>
            </a:r>
            <a:r>
              <a:rPr lang="en-US" altLang="zh-CN" dirty="0"/>
              <a:t>50</a:t>
            </a:r>
            <a:r>
              <a:rPr lang="zh-CN" altLang="en-US" dirty="0"/>
              <a:t>岁才当上</a:t>
            </a:r>
            <a:r>
              <a:rPr lang="en-US" altLang="zh-CN" dirty="0"/>
              <a:t>CEO</a:t>
            </a:r>
            <a:r>
              <a:rPr lang="zh-CN" altLang="en-US" dirty="0"/>
              <a:t>，</a:t>
            </a:r>
          </a:p>
          <a:p>
            <a:pPr algn="r"/>
            <a:r>
              <a:rPr lang="zh-CN" altLang="en-US" dirty="0"/>
              <a:t>然后活到</a:t>
            </a:r>
            <a:r>
              <a:rPr lang="en-US" altLang="zh-CN" dirty="0"/>
              <a:t>85</a:t>
            </a:r>
            <a:r>
              <a:rPr lang="zh-CN" altLang="en-US" dirty="0"/>
              <a:t>岁。</a:t>
            </a:r>
          </a:p>
          <a:p>
            <a:pPr algn="r"/>
            <a:r>
              <a:rPr lang="zh-CN" altLang="en-US" dirty="0"/>
              <a:t>有人单身，</a:t>
            </a:r>
          </a:p>
          <a:p>
            <a:pPr algn="r"/>
            <a:r>
              <a:rPr lang="zh-CN" altLang="en-US" dirty="0"/>
              <a:t>同时也有人已婚。</a:t>
            </a:r>
            <a:endParaRPr lang="en-US" altLang="zh-CN" dirty="0"/>
          </a:p>
          <a:p>
            <a:pPr algn="r"/>
            <a:r>
              <a:rPr lang="zh-CN" altLang="en-US" dirty="0"/>
              <a:t>奥巴马</a:t>
            </a:r>
            <a:r>
              <a:rPr lang="en-US" altLang="zh-CN" dirty="0"/>
              <a:t>55</a:t>
            </a:r>
            <a:r>
              <a:rPr lang="zh-CN" altLang="en-US" dirty="0"/>
              <a:t>岁就已经退休了，</a:t>
            </a:r>
            <a:endParaRPr lang="en-US" altLang="zh-CN" dirty="0"/>
          </a:p>
          <a:p>
            <a:pPr algn="r"/>
            <a:r>
              <a:rPr lang="zh-CN" altLang="en-US" dirty="0"/>
              <a:t>川普</a:t>
            </a:r>
            <a:r>
              <a:rPr lang="en-US" altLang="zh-CN" dirty="0"/>
              <a:t>70</a:t>
            </a:r>
            <a:r>
              <a:rPr lang="zh-CN" altLang="en-US" dirty="0"/>
              <a:t>岁才刚开始当总统。</a:t>
            </a:r>
            <a:endParaRPr lang="en-US" altLang="zh-CN" dirty="0"/>
          </a:p>
          <a:p>
            <a:pPr algn="r"/>
            <a:r>
              <a:rPr lang="zh-CN" altLang="en-US" dirty="0"/>
              <a:t>身边有些人，看似走在你前面，</a:t>
            </a:r>
            <a:endParaRPr lang="en-US" altLang="zh-CN" dirty="0"/>
          </a:p>
          <a:p>
            <a:pPr algn="r"/>
            <a:r>
              <a:rPr lang="zh-CN" altLang="en-US" dirty="0"/>
              <a:t>也有一些人，看似走在你后面。</a:t>
            </a:r>
          </a:p>
          <a:p>
            <a:pPr algn="r"/>
            <a:r>
              <a:rPr lang="zh-CN" altLang="en-US" dirty="0"/>
              <a:t>但其实每个人在自己的时区，有自己的步程。</a:t>
            </a:r>
            <a:endParaRPr lang="en-US" altLang="zh-CN" dirty="0"/>
          </a:p>
          <a:p>
            <a:pPr algn="r"/>
            <a:r>
              <a:rPr lang="zh-CN" altLang="en-US" dirty="0"/>
              <a:t>不用嫉妒，又或嘲笑他们。</a:t>
            </a:r>
            <a:endParaRPr lang="en-US" altLang="zh-CN" dirty="0"/>
          </a:p>
          <a:p>
            <a:pPr algn="r"/>
            <a:r>
              <a:rPr lang="zh-CN" altLang="en-US" dirty="0"/>
              <a:t>他们都在自己的时区里，你也是！</a:t>
            </a:r>
            <a:endParaRPr lang="en-US" altLang="zh-CN" dirty="0"/>
          </a:p>
          <a:p>
            <a:pPr algn="r"/>
            <a:r>
              <a:rPr lang="zh-CN" altLang="en-US" dirty="0"/>
              <a:t>生命就是等待正确的行动时机。</a:t>
            </a:r>
            <a:endParaRPr lang="en-US" altLang="zh-CN" dirty="0"/>
          </a:p>
          <a:p>
            <a:pPr algn="r"/>
            <a:r>
              <a:rPr lang="zh-CN" altLang="en-US" dirty="0"/>
              <a:t>所以，</a:t>
            </a:r>
            <a:r>
              <a:rPr lang="zh-CN" altLang="en-US" b="1" dirty="0"/>
              <a:t>放轻松些。</a:t>
            </a:r>
            <a:endParaRPr lang="en-US" altLang="zh-CN" b="1" dirty="0"/>
          </a:p>
          <a:p>
            <a:pPr algn="r"/>
            <a:r>
              <a:rPr lang="zh-CN" altLang="en-US" dirty="0"/>
              <a:t>你</a:t>
            </a:r>
            <a:r>
              <a:rPr lang="zh-CN" altLang="en-US" b="1" dirty="0"/>
              <a:t>没有落后。</a:t>
            </a:r>
          </a:p>
          <a:p>
            <a:pPr algn="r"/>
            <a:r>
              <a:rPr lang="zh-CN" altLang="en-US" dirty="0"/>
              <a:t>你</a:t>
            </a:r>
            <a:r>
              <a:rPr lang="zh-CN" altLang="en-US" b="1" dirty="0"/>
              <a:t>没有领先。</a:t>
            </a:r>
            <a:endParaRPr lang="en-US" altLang="zh-CN" b="1" dirty="0"/>
          </a:p>
          <a:p>
            <a:pPr algn="r"/>
            <a:r>
              <a:rPr lang="zh-CN" altLang="en-US" dirty="0"/>
              <a:t>在命运为你安排属于自己的时区里，</a:t>
            </a:r>
            <a:r>
              <a:rPr lang="zh-CN" altLang="en-US" b="1" dirty="0"/>
              <a:t>一切都是准时的。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9490774-F449-480B-B8BA-2677E7EA27F0}"/>
              </a:ext>
            </a:extLst>
          </p:cNvPr>
          <p:cNvSpPr txBox="1"/>
          <p:nvPr/>
        </p:nvSpPr>
        <p:spPr>
          <a:xfrm>
            <a:off x="0" y="765852"/>
            <a:ext cx="7033846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New York is 3 hours ahead of California,</a:t>
            </a:r>
          </a:p>
          <a:p>
            <a:r>
              <a:rPr lang="en-US" altLang="zh-CN" dirty="0"/>
              <a:t>but it does not make California slow.</a:t>
            </a:r>
          </a:p>
          <a:p>
            <a:r>
              <a:rPr lang="en-US" altLang="zh-CN" dirty="0"/>
              <a:t>Someone graduated at the age of 22,</a:t>
            </a:r>
          </a:p>
          <a:p>
            <a:r>
              <a:rPr lang="en-US" altLang="zh-CN" dirty="0"/>
              <a:t>but waited 5 years before securing a good job!</a:t>
            </a:r>
          </a:p>
          <a:p>
            <a:r>
              <a:rPr lang="en-US" altLang="zh-CN" dirty="0"/>
              <a:t>Someone became a CEO at 25,</a:t>
            </a:r>
          </a:p>
          <a:p>
            <a:r>
              <a:rPr lang="en-US" altLang="zh-CN" dirty="0"/>
              <a:t>and died at 55.</a:t>
            </a:r>
          </a:p>
          <a:p>
            <a:r>
              <a:rPr lang="en-US" altLang="zh-CN" dirty="0"/>
              <a:t>While another became a CEO at 50,</a:t>
            </a:r>
          </a:p>
          <a:p>
            <a:r>
              <a:rPr lang="en-US" altLang="zh-CN" dirty="0"/>
              <a:t>and lived to 85 years.</a:t>
            </a:r>
          </a:p>
          <a:p>
            <a:r>
              <a:rPr lang="en-US" altLang="zh-CN" dirty="0"/>
              <a:t>Someone is still single,</a:t>
            </a:r>
          </a:p>
          <a:p>
            <a:r>
              <a:rPr lang="en-US" altLang="zh-CN" dirty="0"/>
              <a:t>while someone else got married.</a:t>
            </a:r>
          </a:p>
          <a:p>
            <a:r>
              <a:rPr lang="en-US" altLang="zh-CN" dirty="0"/>
              <a:t>Obama retires at 55,</a:t>
            </a:r>
          </a:p>
          <a:p>
            <a:r>
              <a:rPr lang="en-US" altLang="zh-CN" dirty="0"/>
              <a:t>but Trump starts at 70.</a:t>
            </a:r>
          </a:p>
          <a:p>
            <a:r>
              <a:rPr lang="en-US" altLang="zh-CN" dirty="0"/>
              <a:t>People around you might seem to go ahead of you,</a:t>
            </a:r>
          </a:p>
          <a:p>
            <a:r>
              <a:rPr lang="en-US" altLang="zh-CN" dirty="0"/>
              <a:t>some might seem to be behind you.</a:t>
            </a:r>
          </a:p>
          <a:p>
            <a:r>
              <a:rPr lang="en-US" altLang="zh-CN" dirty="0"/>
              <a:t>But everyone is running their own </a:t>
            </a:r>
            <a:r>
              <a:rPr lang="en-US" altLang="zh-CN" b="1" dirty="0"/>
              <a:t>RACE</a:t>
            </a:r>
            <a:r>
              <a:rPr lang="en-US" altLang="zh-CN" dirty="0"/>
              <a:t>, in their own </a:t>
            </a:r>
            <a:r>
              <a:rPr lang="en-US" altLang="zh-CN" b="1" dirty="0"/>
              <a:t>TIME.</a:t>
            </a:r>
          </a:p>
          <a:p>
            <a:r>
              <a:rPr lang="en-US" altLang="zh-CN" dirty="0"/>
              <a:t>Don’t envy them or mock them.</a:t>
            </a:r>
          </a:p>
          <a:p>
            <a:r>
              <a:rPr lang="en-US" altLang="zh-CN" dirty="0"/>
              <a:t>They are in their TIME ZONE, and you are in yours!</a:t>
            </a:r>
          </a:p>
          <a:p>
            <a:r>
              <a:rPr lang="en-US" altLang="zh-CN" dirty="0"/>
              <a:t>Life is about waiting for the right moment to act.</a:t>
            </a:r>
          </a:p>
          <a:p>
            <a:r>
              <a:rPr lang="en-US" altLang="zh-CN" dirty="0"/>
              <a:t>So, </a:t>
            </a:r>
            <a:r>
              <a:rPr lang="en-US" altLang="zh-CN" b="1" dirty="0"/>
              <a:t>RELAX.</a:t>
            </a:r>
          </a:p>
          <a:p>
            <a:r>
              <a:rPr lang="en-US" altLang="zh-CN" dirty="0"/>
              <a:t>You’re </a:t>
            </a:r>
            <a:r>
              <a:rPr lang="en-US" altLang="zh-CN" b="1" dirty="0"/>
              <a:t>not LATE.</a:t>
            </a:r>
          </a:p>
          <a:p>
            <a:r>
              <a:rPr lang="en-US" altLang="zh-CN" dirty="0"/>
              <a:t>You’re </a:t>
            </a:r>
            <a:r>
              <a:rPr lang="en-US" altLang="zh-CN" b="1" dirty="0"/>
              <a:t>not EARLY.</a:t>
            </a:r>
          </a:p>
          <a:p>
            <a:r>
              <a:rPr lang="en-US" altLang="zh-CN" dirty="0"/>
              <a:t>You are very much </a:t>
            </a:r>
            <a:r>
              <a:rPr lang="en-US" altLang="zh-CN" b="1" dirty="0"/>
              <a:t>ON TIME</a:t>
            </a:r>
            <a:r>
              <a:rPr lang="en-US" altLang="zh-CN" dirty="0"/>
              <a:t>, and in the time zone destiny set up for you.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F91137F-8D0C-44AF-A554-AE7D834F5201}"/>
              </a:ext>
            </a:extLst>
          </p:cNvPr>
          <p:cNvSpPr txBox="1"/>
          <p:nvPr/>
        </p:nvSpPr>
        <p:spPr>
          <a:xfrm>
            <a:off x="92362" y="210026"/>
            <a:ext cx="40801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《You Are In Your Time Zone》</a:t>
            </a:r>
            <a:endParaRPr lang="zh-CN" altLang="en-US" sz="24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7FEF7AF-9D82-4E7F-984D-5451F53334FF}"/>
              </a:ext>
            </a:extLst>
          </p:cNvPr>
          <p:cNvSpPr txBox="1"/>
          <p:nvPr/>
        </p:nvSpPr>
        <p:spPr>
          <a:xfrm>
            <a:off x="7483875" y="6276212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《</a:t>
            </a:r>
            <a:r>
              <a:rPr lang="zh-CN" altLang="en-US" sz="2800" b="1" dirty="0"/>
              <a:t>每个人都有自己的时区</a:t>
            </a:r>
            <a:r>
              <a:rPr lang="en-US" altLang="zh-CN" sz="2800" b="1" dirty="0"/>
              <a:t>》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53719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0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光点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谢谢！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 rtlCol="0">
            <a:normAutofit/>
          </a:bodyPr>
          <a:lstStyle/>
          <a:p>
            <a:r>
              <a:rPr lang="ja-JP" altLang="en-US" cap="none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ありがとうございます</a:t>
            </a:r>
            <a:r>
              <a:rPr lang="zh-CN" altLang="en-US" cap="none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！</a:t>
            </a:r>
            <a:endParaRPr lang="en-US" altLang="zh-CN" cap="none" dirty="0">
              <a:solidFill>
                <a:schemeClr val="accent1">
                  <a:lumMod val="40000"/>
                  <a:lumOff val="6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en-US" altLang="zh-CN" cap="none" dirty="0">
                <a:solidFill>
                  <a:schemeClr val="accent1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Thanks for watching!</a:t>
            </a:r>
          </a:p>
          <a:p>
            <a:pPr rtl="0"/>
            <a:r>
              <a:rPr lang="fr-CA" altLang="zh-CN" cap="none" dirty="0">
                <a:solidFill>
                  <a:schemeClr val="accent1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Merci!</a:t>
            </a:r>
            <a:endParaRPr lang="en-US" altLang="zh-CN" cap="none" dirty="0">
              <a:solidFill>
                <a:schemeClr val="accent1">
                  <a:lumMod val="40000"/>
                  <a:lumOff val="6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2A28B1E-BD0B-4F62-804B-F549C4CE8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3080" y="457201"/>
            <a:ext cx="1950889" cy="19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6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考研与保研</a:t>
            </a:r>
            <a:endParaRPr lang="zh-CN" altLang="ru-RU" sz="6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79" name="组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任意多边形(F)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grpSp>
          <p:nvGrpSpPr>
            <p:cNvPr id="181" name="组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直接连接符​​(S)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​​(S)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​​(S)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接连接符​​(S)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直接连接符​​(S)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接连接符​​(S)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​​(S)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连接符​​(S)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接连接符​​(S)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接连接符​​(S)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接连接符​​(S)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接连接符​​(S)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接连接符​​(S)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接连接符​​(S)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接连接符​​(S)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​​(S)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​​(S)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​​(S)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​​(S)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直接连接符​​(S)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直接连接符​​(S)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​​(S)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​​(S)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​​(S)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​​(S)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直接连接符​​(S)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接连接符​​(S)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接连接符​​(S)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直接连接符​​(S)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直接连接符​​(S)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接连接符​​(S)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直接连接符​​(S)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接连接符​​(S)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接连接符​​(S)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直接连接符​​(S)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接连接符​​(S)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接连接符​​(S)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接连接符​​(S)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接连接符​​(S)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接连接符​​(S)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直接连接符​​(S)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接连接符​​(S)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直接连接符​​(S)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直接连接符​​(S)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直接连接符​​(S)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直接连接符​​(S)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直接连接符​​(S)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直接连接符​​(S)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直接连接符​​(S)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直接连接符​​(S)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直接连接符​​(S)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直接连接符​​(S)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直接连接符​​(S)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直接连接符​​(S)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直接连接符​​(S)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直接连接符​​(S)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直接连接符​​(S)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直接连接符​​(S)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直接连接符​​(S)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直接连接符​​(S)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直接连接符​​(S)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直接连接符​​(S)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直接连接符​​(S)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直接连接符​​(S)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直接连接符​​(S)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直接连接符​​(S)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直接连接符​​(S)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直接连接符​​(S)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直接连接符​​(S)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直接连接符​​(S)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直接连接符​​(S)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直接连接符​​(S)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直接连接符​​(S)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直接连接符​​(S)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直接连接符​​(S)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直接连接符​​(S)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直接连接符​​(S)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直接连接符​​(S)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组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任意多边形(F)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grpSp>
          <p:nvGrpSpPr>
            <p:cNvPr id="263" name="组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直接连接符​​(S)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直接连接符​​(S)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直接连接符​​(S)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直接连接符​​(S)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直接连接符​​(S)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直接连接符​​(S)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直接连接符​​(S)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直接连接符​​(S)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直接连接符​​(S)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直接连接符​​(S)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直接连接符​​(S)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直接连接符​​(S)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直接连接符​​(S)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直接连接符​​(S)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直接连接符​​(S)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直接连接符​​(S)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直接连接符​​(S)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直接连接符​​(S)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直接连接符​​(S)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直接连接符​​(S)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直接连接符​​(S)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直接连接符​​(S)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直接连接符​​(S)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直接连接符​​(S)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直接连接符​​(S)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直接连接符​​(S)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直接连接符​​(S)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直接连接符​​(S)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直接连接符​​(S)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直接连接符​​(S)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直接连接符​​(S)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直接连接符​​(S)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直接连接符​​(S)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直接连接符​​(S)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直接连接符​​(S)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直接连接符​​(S)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直接连接符​​(S)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直接连接符​​(S)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直接连接符​​(S)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直接连接符​​(S)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直接连接符​​(S)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直接连接符​​(S)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直接连接符​​(S)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直接连接符​​(S)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直接连接符​​(S)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直接连接符​​(S)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直接连接符​​(S)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直接连接符​​(S)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直接连接符​​(S)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直接连接符​​(S)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直接连接符​​(S)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直接连接符​​(S)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直接连接符​​(S)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直接连接符​​(S)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直接连接符​​(S)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直接连接符​​(S)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直接连接符​​(S)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直接连接符​​(S)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直接连接符​​(S)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直接连接符​​(S)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直接连接符​​(S)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直接连接符​​(S)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直接连接符​​(S)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直接连接符​​(S)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直接连接符​​(S)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直接连接符​​(S)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直接连接符​​(S)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直接连接符​​(S)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直接连接符​​(S)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直接连接符​​(S)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直接连接符​​(S)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直接连接符​​(S)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直接连接符​​(S)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直接连接符​​(S)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直接连接符​​(S)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直接连接符​​(S)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直接连接符​​(S)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直接连接符​​(S)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2" name="标题 1">
            <a:extLst>
              <a:ext uri="{FF2B5EF4-FFF2-40B4-BE49-F238E27FC236}">
                <a16:creationId xmlns:a16="http://schemas.microsoft.com/office/drawing/2014/main" id="{97073932-D201-439F-AA28-D452A529C521}"/>
              </a:ext>
            </a:extLst>
          </p:cNvPr>
          <p:cNvSpPr txBox="1">
            <a:spLocks/>
          </p:cNvSpPr>
          <p:nvPr/>
        </p:nvSpPr>
        <p:spPr>
          <a:xfrm>
            <a:off x="941933" y="2556675"/>
            <a:ext cx="3108517" cy="120090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000" dirty="0"/>
              <a:t>流程知道吗？</a:t>
            </a:r>
            <a:endParaRPr lang="zh-CN" altLang="ru-RU" sz="40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D832947-8124-42BB-ACBD-9B104EAC2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916" y="4637016"/>
            <a:ext cx="8376722" cy="223106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A180DAD-4A23-4AEA-BF80-9F3EE9A281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2196" y="3312"/>
            <a:ext cx="3838659" cy="687896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EDEFEFF-52E9-4BA9-9BE4-F8BBB06410D9}"/>
              </a:ext>
            </a:extLst>
          </p:cNvPr>
          <p:cNvSpPr txBox="1"/>
          <p:nvPr/>
        </p:nvSpPr>
        <p:spPr>
          <a:xfrm>
            <a:off x="5885499" y="3921608"/>
            <a:ext cx="16754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复试↓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414DF60-EA55-4523-991E-20525483FE09}"/>
              </a:ext>
            </a:extLst>
          </p:cNvPr>
          <p:cNvSpPr txBox="1"/>
          <p:nvPr/>
        </p:nvSpPr>
        <p:spPr>
          <a:xfrm>
            <a:off x="7560958" y="1605519"/>
            <a:ext cx="800219" cy="303544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4000" dirty="0"/>
              <a:t>初试</a:t>
            </a:r>
            <a:r>
              <a:rPr lang="en-US" altLang="zh-CN" sz="4000" dirty="0"/>
              <a:t>(</a:t>
            </a:r>
            <a:r>
              <a:rPr lang="zh-CN" altLang="en-US" sz="4000" dirty="0"/>
              <a:t>统考</a:t>
            </a:r>
            <a:r>
              <a:rPr lang="en-US" altLang="zh-CN" sz="4000" dirty="0"/>
              <a:t>)</a:t>
            </a:r>
            <a:r>
              <a:rPr lang="zh-CN" altLang="en-US" sz="4000" dirty="0"/>
              <a:t> ↑</a:t>
            </a:r>
          </a:p>
        </p:txBody>
      </p:sp>
    </p:spTree>
    <p:extLst>
      <p:ext uri="{BB962C8B-B14F-4D97-AF65-F5344CB8AC3E}">
        <p14:creationId xmlns:p14="http://schemas.microsoft.com/office/powerpoint/2010/main" val="1578051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6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考研与保研</a:t>
            </a:r>
            <a:endParaRPr lang="zh-CN" altLang="ru-RU" sz="6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E7431553-509A-4DDD-B353-B568F77C91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031668"/>
              </p:ext>
            </p:extLst>
          </p:nvPr>
        </p:nvGraphicFramePr>
        <p:xfrm>
          <a:off x="5410199" y="1327684"/>
          <a:ext cx="6096000" cy="4568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859">
                  <a:extLst>
                    <a:ext uri="{9D8B030D-6E8A-4147-A177-3AD203B41FA5}">
                      <a16:colId xmlns:a16="http://schemas.microsoft.com/office/drawing/2014/main" val="2695351813"/>
                    </a:ext>
                  </a:extLst>
                </a:gridCol>
                <a:gridCol w="4967141">
                  <a:extLst>
                    <a:ext uri="{9D8B030D-6E8A-4147-A177-3AD203B41FA5}">
                      <a16:colId xmlns:a16="http://schemas.microsoft.com/office/drawing/2014/main" val="2579262694"/>
                    </a:ext>
                  </a:extLst>
                </a:gridCol>
              </a:tblGrid>
              <a:tr h="402133">
                <a:tc>
                  <a:txBody>
                    <a:bodyPr/>
                    <a:lstStyle/>
                    <a:p>
                      <a:r>
                        <a:rPr lang="zh-CN" altLang="en-US" dirty="0"/>
                        <a:t>考试代码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考试科目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170086311"/>
                  </a:ext>
                </a:extLst>
              </a:tr>
              <a:tr h="416673">
                <a:tc>
                  <a:txBody>
                    <a:bodyPr/>
                    <a:lstStyle/>
                    <a:p>
                      <a:r>
                        <a:rPr lang="en-US" altLang="zh-CN" dirty="0"/>
                        <a:t>199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管理类联考综合能力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085156541"/>
                  </a:ext>
                </a:extLst>
              </a:tr>
              <a:tr h="416673">
                <a:tc>
                  <a:txBody>
                    <a:bodyPr/>
                    <a:lstStyle/>
                    <a:p>
                      <a:r>
                        <a:rPr lang="en-US" altLang="zh-CN" dirty="0"/>
                        <a:t>306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临床医学综合能力（西医）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67962608"/>
                  </a:ext>
                </a:extLst>
              </a:tr>
              <a:tr h="416673">
                <a:tc>
                  <a:txBody>
                    <a:bodyPr/>
                    <a:lstStyle/>
                    <a:p>
                      <a:r>
                        <a:rPr lang="en-US" altLang="zh-CN" dirty="0"/>
                        <a:t>311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教育学专业基础综合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25871587"/>
                  </a:ext>
                </a:extLst>
              </a:tr>
              <a:tr h="416673">
                <a:tc>
                  <a:txBody>
                    <a:bodyPr/>
                    <a:lstStyle/>
                    <a:p>
                      <a:r>
                        <a:rPr lang="en-US" altLang="zh-CN" dirty="0"/>
                        <a:t>312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心理学专业基础综合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165093518"/>
                  </a:ext>
                </a:extLst>
              </a:tr>
              <a:tr h="416673">
                <a:tc>
                  <a:txBody>
                    <a:bodyPr/>
                    <a:lstStyle/>
                    <a:p>
                      <a:r>
                        <a:rPr lang="en-US" altLang="zh-CN" dirty="0"/>
                        <a:t>408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计算机学科专业基础综合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91379285"/>
                  </a:ext>
                </a:extLst>
              </a:tr>
              <a:tr h="416673">
                <a:tc>
                  <a:txBody>
                    <a:bodyPr/>
                    <a:lstStyle/>
                    <a:p>
                      <a:r>
                        <a:rPr lang="en-US" altLang="zh-CN" dirty="0"/>
                        <a:t>396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经济类综合能力</a:t>
                      </a:r>
                      <a:endParaRPr lang="en-US" altLang="zh-CN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348101469"/>
                  </a:ext>
                </a:extLst>
              </a:tr>
              <a:tr h="416673">
                <a:tc>
                  <a:txBody>
                    <a:bodyPr/>
                    <a:lstStyle/>
                    <a:p>
                      <a:r>
                        <a:rPr lang="en-US" altLang="zh-CN" dirty="0"/>
                        <a:t>397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法硕联考专业基础（法学）</a:t>
                      </a:r>
                      <a:endParaRPr lang="en-US" altLang="zh-CN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494436829"/>
                  </a:ext>
                </a:extLst>
              </a:tr>
              <a:tr h="416673">
                <a:tc>
                  <a:txBody>
                    <a:bodyPr/>
                    <a:lstStyle/>
                    <a:p>
                      <a:r>
                        <a:rPr lang="en-US" altLang="zh-CN" dirty="0"/>
                        <a:t>398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法硕联考专业基础（非法学）</a:t>
                      </a:r>
                      <a:endParaRPr lang="en-US" altLang="zh-CN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36592813"/>
                  </a:ext>
                </a:extLst>
              </a:tr>
              <a:tr h="416673">
                <a:tc>
                  <a:txBody>
                    <a:bodyPr/>
                    <a:lstStyle/>
                    <a:p>
                      <a:r>
                        <a:rPr lang="en-US" altLang="zh-CN" dirty="0"/>
                        <a:t>497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法硕联考综合（法学）</a:t>
                      </a:r>
                      <a:endParaRPr lang="en-US" altLang="zh-CN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931142121"/>
                  </a:ext>
                </a:extLst>
              </a:tr>
              <a:tr h="416673">
                <a:tc>
                  <a:txBody>
                    <a:bodyPr/>
                    <a:lstStyle/>
                    <a:p>
                      <a:r>
                        <a:rPr lang="en-US" altLang="zh-CN" dirty="0"/>
                        <a:t>498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法硕联考综合（非法学）</a:t>
                      </a:r>
                      <a:endParaRPr lang="en-US" altLang="zh-CN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863428658"/>
                  </a:ext>
                </a:extLst>
              </a:tr>
            </a:tbl>
          </a:graphicData>
        </a:graphic>
      </p:graphicFrame>
      <p:graphicFrame>
        <p:nvGraphicFramePr>
          <p:cNvPr id="7" name="表格 8">
            <a:extLst>
              <a:ext uri="{FF2B5EF4-FFF2-40B4-BE49-F238E27FC236}">
                <a16:creationId xmlns:a16="http://schemas.microsoft.com/office/drawing/2014/main" id="{932726F5-53CD-42FE-A820-B548184B4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03804"/>
              </p:ext>
            </p:extLst>
          </p:nvPr>
        </p:nvGraphicFramePr>
        <p:xfrm>
          <a:off x="685801" y="2422765"/>
          <a:ext cx="3976633" cy="3154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557">
                  <a:extLst>
                    <a:ext uri="{9D8B030D-6E8A-4147-A177-3AD203B41FA5}">
                      <a16:colId xmlns:a16="http://schemas.microsoft.com/office/drawing/2014/main" val="867388206"/>
                    </a:ext>
                  </a:extLst>
                </a:gridCol>
                <a:gridCol w="2483076">
                  <a:extLst>
                    <a:ext uri="{9D8B030D-6E8A-4147-A177-3AD203B41FA5}">
                      <a16:colId xmlns:a16="http://schemas.microsoft.com/office/drawing/2014/main" val="1717835542"/>
                    </a:ext>
                  </a:extLst>
                </a:gridCol>
              </a:tblGrid>
              <a:tr h="450661">
                <a:tc>
                  <a:txBody>
                    <a:bodyPr/>
                    <a:lstStyle/>
                    <a:p>
                      <a:r>
                        <a:rPr lang="zh-CN" altLang="en-US" dirty="0"/>
                        <a:t>考试代码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考试科目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007216650"/>
                  </a:ext>
                </a:extLst>
              </a:tr>
              <a:tr h="450661">
                <a:tc>
                  <a:txBody>
                    <a:bodyPr/>
                    <a:lstStyle/>
                    <a:p>
                      <a:r>
                        <a:rPr lang="en-US" altLang="zh-CN" dirty="0"/>
                        <a:t>101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思想政治理论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186282263"/>
                  </a:ext>
                </a:extLst>
              </a:tr>
              <a:tr h="450661">
                <a:tc>
                  <a:txBody>
                    <a:bodyPr/>
                    <a:lstStyle/>
                    <a:p>
                      <a:r>
                        <a:rPr lang="en-US" altLang="zh-CN" dirty="0"/>
                        <a:t>201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英语一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374965443"/>
                  </a:ext>
                </a:extLst>
              </a:tr>
              <a:tr h="450661">
                <a:tc>
                  <a:txBody>
                    <a:bodyPr/>
                    <a:lstStyle/>
                    <a:p>
                      <a:r>
                        <a:rPr lang="en-US" altLang="zh-CN" dirty="0"/>
                        <a:t>204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英语二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257020171"/>
                  </a:ext>
                </a:extLst>
              </a:tr>
              <a:tr h="450661">
                <a:tc>
                  <a:txBody>
                    <a:bodyPr/>
                    <a:lstStyle/>
                    <a:p>
                      <a:r>
                        <a:rPr lang="en-US" altLang="zh-CN" dirty="0"/>
                        <a:t>301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数学一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681689399"/>
                  </a:ext>
                </a:extLst>
              </a:tr>
              <a:tr h="450661">
                <a:tc>
                  <a:txBody>
                    <a:bodyPr/>
                    <a:lstStyle/>
                    <a:p>
                      <a:r>
                        <a:rPr lang="en-US" altLang="zh-CN" dirty="0"/>
                        <a:t>302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数学二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343682663"/>
                  </a:ext>
                </a:extLst>
              </a:tr>
              <a:tr h="450661">
                <a:tc>
                  <a:txBody>
                    <a:bodyPr/>
                    <a:lstStyle/>
                    <a:p>
                      <a:r>
                        <a:rPr lang="en-US" altLang="zh-CN" dirty="0"/>
                        <a:t>303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数学三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497016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5127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6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考研与保研</a:t>
            </a:r>
            <a:endParaRPr lang="zh-CN" altLang="ru-RU" sz="6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BB131C-D40E-4FC8-B05C-2CD035DDB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507" y="0"/>
            <a:ext cx="6350493" cy="686729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17C8F70-DB3F-4CCF-9B13-975D04025B45}"/>
              </a:ext>
            </a:extLst>
          </p:cNvPr>
          <p:cNvSpPr txBox="1"/>
          <p:nvPr/>
        </p:nvSpPr>
        <p:spPr>
          <a:xfrm>
            <a:off x="747945" y="2721114"/>
            <a:ext cx="40543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2022</a:t>
            </a:r>
            <a:r>
              <a:rPr lang="zh-CN" altLang="en-US" sz="4000" dirty="0"/>
              <a:t>年：</a:t>
            </a:r>
            <a:r>
              <a:rPr lang="en-US" altLang="zh-CN" sz="4000" dirty="0"/>
              <a:t>457</a:t>
            </a:r>
            <a:r>
              <a:rPr lang="zh-CN" altLang="en-US" sz="4000" dirty="0"/>
              <a:t>万人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D73134B-FD9F-4F3D-A654-DF4B1928B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339" y="4341181"/>
            <a:ext cx="5847846" cy="252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764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6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考研与保研</a:t>
            </a:r>
            <a:endParaRPr lang="zh-CN" altLang="ru-RU" sz="6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672AB90-8FED-405E-92A9-FC7CF25CACE8}"/>
              </a:ext>
            </a:extLst>
          </p:cNvPr>
          <p:cNvSpPr txBox="1"/>
          <p:nvPr/>
        </p:nvSpPr>
        <p:spPr>
          <a:xfrm>
            <a:off x="887766" y="2787589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有什么不一样？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E5BB649-3BEA-4299-919F-186B2525E679}"/>
              </a:ext>
            </a:extLst>
          </p:cNvPr>
          <p:cNvCxnSpPr>
            <a:cxnSpLocks/>
          </p:cNvCxnSpPr>
          <p:nvPr/>
        </p:nvCxnSpPr>
        <p:spPr>
          <a:xfrm>
            <a:off x="1402672" y="1793289"/>
            <a:ext cx="0" cy="99430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1693E6B-CA6D-410A-9735-6AA0AF65CB60}"/>
              </a:ext>
            </a:extLst>
          </p:cNvPr>
          <p:cNvCxnSpPr>
            <a:cxnSpLocks/>
          </p:cNvCxnSpPr>
          <p:nvPr/>
        </p:nvCxnSpPr>
        <p:spPr>
          <a:xfrm>
            <a:off x="3757512" y="1806235"/>
            <a:ext cx="0" cy="968407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17B3EBE4-96D6-42A2-A294-DC43C0A77853}"/>
              </a:ext>
            </a:extLst>
          </p:cNvPr>
          <p:cNvSpPr txBox="1"/>
          <p:nvPr/>
        </p:nvSpPr>
        <p:spPr>
          <a:xfrm>
            <a:off x="7267279" y="3495475"/>
            <a:ext cx="500166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只是保研的战线长</a:t>
            </a:r>
            <a:br>
              <a:rPr lang="en-US" altLang="zh-CN" sz="2800" dirty="0"/>
            </a:br>
            <a:br>
              <a:rPr lang="en-US" altLang="zh-CN" sz="2800" dirty="0"/>
            </a:br>
            <a:r>
              <a:rPr lang="zh-CN" altLang="en-US" sz="2800" dirty="0"/>
              <a:t>并且在保研的人群中，</a:t>
            </a:r>
            <a:br>
              <a:rPr lang="en-US" altLang="zh-CN" sz="2800" dirty="0"/>
            </a:br>
            <a:br>
              <a:rPr lang="en-US" altLang="zh-CN" sz="2800" dirty="0"/>
            </a:br>
            <a:r>
              <a:rPr lang="zh-CN" altLang="en-US" sz="2800" dirty="0"/>
              <a:t>找到真心热爱科研的人的概率</a:t>
            </a:r>
            <a:br>
              <a:rPr lang="en-US" altLang="zh-CN" sz="2800" dirty="0"/>
            </a:br>
            <a:br>
              <a:rPr lang="en-US" altLang="zh-CN" sz="2800" dirty="0"/>
            </a:br>
            <a:r>
              <a:rPr lang="zh-CN" altLang="en-US" sz="2800" dirty="0"/>
              <a:t>要比考研的人大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F9529F8-492D-4113-8437-736278FD5956}"/>
              </a:ext>
            </a:extLst>
          </p:cNvPr>
          <p:cNvSpPr txBox="1"/>
          <p:nvPr/>
        </p:nvSpPr>
        <p:spPr>
          <a:xfrm>
            <a:off x="685801" y="4643021"/>
            <a:ext cx="522672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3600" dirty="0"/>
              <a:t>本质上  </a:t>
            </a:r>
            <a:r>
              <a:rPr lang="zh-CN" altLang="en-US" sz="3600" dirty="0">
                <a:solidFill>
                  <a:srgbClr val="00B0F0"/>
                </a:solidFill>
              </a:rPr>
              <a:t>没什么不一样</a:t>
            </a:r>
            <a:br>
              <a:rPr lang="en-US" altLang="zh-CN" sz="3600" dirty="0"/>
            </a:br>
            <a:br>
              <a:rPr lang="en-US" altLang="zh-CN" sz="3600" dirty="0"/>
            </a:br>
            <a:r>
              <a:rPr lang="zh-CN" altLang="en-US" sz="3600" dirty="0"/>
              <a:t>需要考察的技能都考察了</a:t>
            </a:r>
          </a:p>
        </p:txBody>
      </p:sp>
    </p:spTree>
    <p:extLst>
      <p:ext uri="{BB962C8B-B14F-4D97-AF65-F5344CB8AC3E}">
        <p14:creationId xmlns:p14="http://schemas.microsoft.com/office/powerpoint/2010/main" val="578188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6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考研与保研</a:t>
            </a:r>
            <a:endParaRPr lang="zh-CN" altLang="ru-RU" sz="6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CA4B4DE-9DD1-4AAF-8303-31DBD347D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005" y="2065867"/>
            <a:ext cx="10368457" cy="435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0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6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工作与创业</a:t>
            </a:r>
            <a:endParaRPr lang="zh-CN" altLang="ru-RU" sz="6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DD0030FC-EB8F-4B57-A70C-3968384FB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2474" y="2729620"/>
            <a:ext cx="3462572" cy="4125027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经济危机</a:t>
            </a:r>
            <a:endParaRPr lang="en-US" altLang="zh-CN" sz="2800" dirty="0"/>
          </a:p>
          <a:p>
            <a:r>
              <a:rPr lang="zh-CN" altLang="en-US" sz="2800" dirty="0"/>
              <a:t>负债风险</a:t>
            </a:r>
            <a:endParaRPr lang="en-US" altLang="zh-CN" sz="2800" dirty="0"/>
          </a:p>
          <a:p>
            <a:r>
              <a:rPr lang="zh-CN" altLang="en-US" sz="2800" dirty="0"/>
              <a:t>人脉要求</a:t>
            </a:r>
            <a:endParaRPr lang="en-US" altLang="zh-CN" sz="2800" dirty="0"/>
          </a:p>
          <a:p>
            <a:r>
              <a:rPr lang="zh-CN" altLang="en-US" sz="2800" dirty="0"/>
              <a:t>管理经验</a:t>
            </a:r>
            <a:endParaRPr lang="en-US" altLang="zh-CN" sz="2800" dirty="0"/>
          </a:p>
          <a:p>
            <a:r>
              <a:rPr lang="zh-CN" altLang="en-US" sz="2800" dirty="0"/>
              <a:t>公司组织架构</a:t>
            </a:r>
            <a:endParaRPr lang="en-US" altLang="zh-CN" sz="2800" dirty="0"/>
          </a:p>
          <a:p>
            <a:r>
              <a:rPr lang="en-US" altLang="zh-CN" sz="2800" dirty="0"/>
              <a:t>……</a:t>
            </a:r>
            <a:endParaRPr lang="zh-CN" altLang="en-US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35C610C-BA34-456F-86A8-60C2B98C55A9}"/>
              </a:ext>
            </a:extLst>
          </p:cNvPr>
          <p:cNvSpPr txBox="1"/>
          <p:nvPr/>
        </p:nvSpPr>
        <p:spPr>
          <a:xfrm>
            <a:off x="1977232" y="2306995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/>
              <a:t>创业</a:t>
            </a:r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9BF97560-85CA-4DC8-89A9-FAA5E2E672B6}"/>
              </a:ext>
            </a:extLst>
          </p:cNvPr>
          <p:cNvSpPr/>
          <p:nvPr/>
        </p:nvSpPr>
        <p:spPr>
          <a:xfrm>
            <a:off x="2472054" y="3513271"/>
            <a:ext cx="426128" cy="1669002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8EB5C05-A08F-4574-B823-6B9EE2AC76AF}"/>
              </a:ext>
            </a:extLst>
          </p:cNvPr>
          <p:cNvSpPr txBox="1"/>
          <p:nvPr/>
        </p:nvSpPr>
        <p:spPr>
          <a:xfrm>
            <a:off x="1053902" y="5471500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rgbClr val="00B0F0"/>
                </a:solidFill>
              </a:rPr>
              <a:t>完全不推荐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7C4C62FA-DA74-4D54-9F8E-232B907AC4CB}"/>
              </a:ext>
            </a:extLst>
          </p:cNvPr>
          <p:cNvSpPr/>
          <p:nvPr/>
        </p:nvSpPr>
        <p:spPr>
          <a:xfrm>
            <a:off x="4841748" y="3966078"/>
            <a:ext cx="2276856" cy="53035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D50234C-1A3D-48EC-99CA-18F09AA4B092}"/>
              </a:ext>
            </a:extLst>
          </p:cNvPr>
          <p:cNvSpPr txBox="1"/>
          <p:nvPr/>
        </p:nvSpPr>
        <p:spPr>
          <a:xfrm>
            <a:off x="8637988" y="2066525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/>
              <a:t>原因</a:t>
            </a:r>
          </a:p>
        </p:txBody>
      </p:sp>
    </p:spTree>
    <p:extLst>
      <p:ext uri="{BB962C8B-B14F-4D97-AF65-F5344CB8AC3E}">
        <p14:creationId xmlns:p14="http://schemas.microsoft.com/office/powerpoint/2010/main" val="784340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6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工作与创业</a:t>
            </a:r>
            <a:endParaRPr lang="zh-CN" altLang="ru-RU" sz="6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DCC57C6-7CE7-4BE8-AE58-AA82E651F5A8}"/>
              </a:ext>
            </a:extLst>
          </p:cNvPr>
          <p:cNvSpPr txBox="1"/>
          <p:nvPr/>
        </p:nvSpPr>
        <p:spPr>
          <a:xfrm>
            <a:off x="5608951" y="2156630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/>
              <a:t>春招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61FCE32-52C1-4D25-9FDD-097D70AFDB88}"/>
              </a:ext>
            </a:extLst>
          </p:cNvPr>
          <p:cNvSpPr txBox="1"/>
          <p:nvPr/>
        </p:nvSpPr>
        <p:spPr>
          <a:xfrm>
            <a:off x="5608951" y="4467398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/>
              <a:t>秋招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8237377-0EA3-43AB-9919-E5CDB8EDBFF3}"/>
              </a:ext>
            </a:extLst>
          </p:cNvPr>
          <p:cNvSpPr txBox="1"/>
          <p:nvPr/>
        </p:nvSpPr>
        <p:spPr>
          <a:xfrm>
            <a:off x="1389888" y="2160402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/>
              <a:t>社会招聘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B5999C3-3903-46C1-80ED-EA8C9F6CAC90}"/>
              </a:ext>
            </a:extLst>
          </p:cNvPr>
          <p:cNvSpPr txBox="1"/>
          <p:nvPr/>
        </p:nvSpPr>
        <p:spPr>
          <a:xfrm>
            <a:off x="5352917" y="5298395"/>
            <a:ext cx="2114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9 </a:t>
            </a:r>
            <a:r>
              <a:rPr lang="zh-CN" altLang="en-US" sz="3200" dirty="0"/>
              <a:t>月 </a:t>
            </a:r>
            <a:r>
              <a:rPr lang="en-US" altLang="zh-CN" sz="3200" dirty="0"/>
              <a:t>– 11</a:t>
            </a:r>
            <a:r>
              <a:rPr lang="zh-CN" altLang="en-US" sz="3200" dirty="0"/>
              <a:t>月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D530395-7A45-4D05-9D5F-D6CF198CEC98}"/>
              </a:ext>
            </a:extLst>
          </p:cNvPr>
          <p:cNvSpPr txBox="1"/>
          <p:nvPr/>
        </p:nvSpPr>
        <p:spPr>
          <a:xfrm>
            <a:off x="5457113" y="2981578"/>
            <a:ext cx="1906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3 </a:t>
            </a:r>
            <a:r>
              <a:rPr lang="zh-CN" altLang="en-US" sz="3200" dirty="0"/>
              <a:t>月 </a:t>
            </a:r>
            <a:r>
              <a:rPr lang="en-US" altLang="zh-CN" sz="3200" dirty="0"/>
              <a:t>– 5</a:t>
            </a:r>
            <a:r>
              <a:rPr lang="zh-CN" altLang="en-US" sz="3200" dirty="0"/>
              <a:t>月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D08C38E-22DB-4FA2-91BE-A4DB513FC14D}"/>
              </a:ext>
            </a:extLst>
          </p:cNvPr>
          <p:cNvSpPr txBox="1"/>
          <p:nvPr/>
        </p:nvSpPr>
        <p:spPr>
          <a:xfrm>
            <a:off x="1800256" y="299139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不限时间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8FFB6D0-D44A-45F0-8C20-E68D005A9580}"/>
              </a:ext>
            </a:extLst>
          </p:cNvPr>
          <p:cNvSpPr txBox="1"/>
          <p:nvPr/>
        </p:nvSpPr>
        <p:spPr>
          <a:xfrm>
            <a:off x="1389888" y="4458795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/>
              <a:t>校园招聘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62D03EF-437D-49A0-BEA5-2B81DD6C2D59}"/>
              </a:ext>
            </a:extLst>
          </p:cNvPr>
          <p:cNvSpPr txBox="1"/>
          <p:nvPr/>
        </p:nvSpPr>
        <p:spPr>
          <a:xfrm>
            <a:off x="1800256" y="528979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限时一年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196F73C-AEAB-4C19-8249-4FE5DF72C695}"/>
              </a:ext>
            </a:extLst>
          </p:cNvPr>
          <p:cNvSpPr txBox="1"/>
          <p:nvPr/>
        </p:nvSpPr>
        <p:spPr>
          <a:xfrm>
            <a:off x="9078564" y="1819670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/>
              <a:t>内推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F9E2833-EFA0-4BDE-8577-B3B999DB56A6}"/>
              </a:ext>
            </a:extLst>
          </p:cNvPr>
          <p:cNvSpPr txBox="1"/>
          <p:nvPr/>
        </p:nvSpPr>
        <p:spPr>
          <a:xfrm>
            <a:off x="8770787" y="3429000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/>
              <a:t>提前批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8BE4B8E-29FD-431D-91D8-5CFB07F9FC43}"/>
              </a:ext>
            </a:extLst>
          </p:cNvPr>
          <p:cNvSpPr txBox="1"/>
          <p:nvPr/>
        </p:nvSpPr>
        <p:spPr>
          <a:xfrm>
            <a:off x="8770787" y="5166680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/>
              <a:t>正式批</a:t>
            </a:r>
          </a:p>
        </p:txBody>
      </p:sp>
    </p:spTree>
    <p:extLst>
      <p:ext uri="{BB962C8B-B14F-4D97-AF65-F5344CB8AC3E}">
        <p14:creationId xmlns:p14="http://schemas.microsoft.com/office/powerpoint/2010/main" val="2219031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22" grpId="0"/>
      <p:bldP spid="23" grpId="0"/>
      <p:bldP spid="2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174_TF22566005_Win32" id="{8767197E-7510-42F8-B763-E45F3770E5A5}" vid="{CF90D904-521C-4459-A9B7-C388B2C4B831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未来设计</Template>
  <TotalTime>178</TotalTime>
  <Words>783</Words>
  <Application>Microsoft Office PowerPoint</Application>
  <PresentationFormat>宽屏</PresentationFormat>
  <Paragraphs>176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Microsoft YaHei UI</vt:lpstr>
      <vt:lpstr>Arial</vt:lpstr>
      <vt:lpstr>Calibri</vt:lpstr>
      <vt:lpstr>天体</vt:lpstr>
      <vt:lpstr>未来</vt:lpstr>
      <vt:lpstr>主题</vt:lpstr>
      <vt:lpstr>考研与保研</vt:lpstr>
      <vt:lpstr>考研与保研</vt:lpstr>
      <vt:lpstr>考研与保研</vt:lpstr>
      <vt:lpstr>考研与保研</vt:lpstr>
      <vt:lpstr>考研与保研</vt:lpstr>
      <vt:lpstr>工作与创业</vt:lpstr>
      <vt:lpstr>工作与创业</vt:lpstr>
      <vt:lpstr>公考</vt:lpstr>
      <vt:lpstr>公考</vt:lpstr>
      <vt:lpstr>公考</vt:lpstr>
      <vt:lpstr>公考</vt:lpstr>
      <vt:lpstr>公考</vt:lpstr>
      <vt:lpstr>公考</vt:lpstr>
      <vt:lpstr>公考</vt:lpstr>
      <vt:lpstr>公考</vt:lpstr>
      <vt:lpstr>公考</vt:lpstr>
      <vt:lpstr>公考</vt:lpstr>
      <vt:lpstr>出国</vt:lpstr>
      <vt:lpstr>PowerPoint 演示文稿</vt:lpstr>
      <vt:lpstr>PowerPoint 演示文稿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未来</dc:title>
  <dc:creator>南国 微雪</dc:creator>
  <cp:lastModifiedBy>南国 微雪</cp:lastModifiedBy>
  <cp:revision>1</cp:revision>
  <dcterms:created xsi:type="dcterms:W3CDTF">2022-04-15T06:28:23Z</dcterms:created>
  <dcterms:modified xsi:type="dcterms:W3CDTF">2022-04-15T09:27:02Z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