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media/image4.jpg" ContentType="image/jpeg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media/image11.jpg" ContentType="image/jpeg"/>
  <Override PartName="/ppt/media/image12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56" r:id="rId5"/>
    <p:sldId id="268" r:id="rId6"/>
    <p:sldId id="271" r:id="rId7"/>
    <p:sldId id="273" r:id="rId8"/>
    <p:sldId id="274" r:id="rId9"/>
    <p:sldId id="260" r:id="rId10"/>
    <p:sldId id="275" r:id="rId11"/>
    <p:sldId id="276" r:id="rId12"/>
    <p:sldId id="278" r:id="rId13"/>
    <p:sldId id="269" r:id="rId14"/>
    <p:sldId id="279" r:id="rId15"/>
    <p:sldId id="272" r:id="rId16"/>
    <p:sldId id="262" r:id="rId17"/>
    <p:sldId id="277" r:id="rId18"/>
    <p:sldId id="264" r:id="rId19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pos="597" userDrawn="1">
          <p15:clr>
            <a:srgbClr val="A4A3A4"/>
          </p15:clr>
        </p15:guide>
        <p15:guide id="4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4067"/>
    <a:srgbClr val="014B79"/>
    <a:srgbClr val="F2F2F2"/>
    <a:srgbClr val="3F3F3F"/>
    <a:srgbClr val="014E7D"/>
    <a:srgbClr val="013657"/>
    <a:srgbClr val="01456F"/>
    <a:srgbClr val="0937C9"/>
    <a:srgbClr val="002774"/>
    <a:srgbClr val="929A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6" autoAdjust="0"/>
    <p:restoredTop sz="94674" autoAdjust="0"/>
  </p:normalViewPr>
  <p:slideViewPr>
    <p:cSldViewPr snapToGrid="0" showGuides="1">
      <p:cViewPr varScale="1">
        <p:scale>
          <a:sx n="91" d="100"/>
          <a:sy n="91" d="100"/>
        </p:scale>
        <p:origin x="163" y="77"/>
      </p:cViewPr>
      <p:guideLst>
        <p:guide pos="3840"/>
        <p:guide pos="597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9" d="100"/>
          <a:sy n="69" d="100"/>
        </p:scale>
        <p:origin x="2035" y="8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jpg"/><Relationship Id="rId7" Type="http://schemas.openxmlformats.org/officeDocument/2006/relationships/hyperlink" Target="https://www.techug.com/post/webassembly-solve-javascript.html" TargetMode="External"/><Relationship Id="rId2" Type="http://schemas.openxmlformats.org/officeDocument/2006/relationships/hyperlink" Target="https://azmisahin.com/" TargetMode="External"/><Relationship Id="rId1" Type="http://schemas.openxmlformats.org/officeDocument/2006/relationships/image" Target="../media/image1.png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hyperlink" Target="https://slides.com/mariogl/typescript" TargetMode="External"/><Relationship Id="rId9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4.jpg"/><Relationship Id="rId7" Type="http://schemas.openxmlformats.org/officeDocument/2006/relationships/image" Target="../media/image3.png"/><Relationship Id="rId2" Type="http://schemas.openxmlformats.org/officeDocument/2006/relationships/hyperlink" Target="https://azmisahin.com/" TargetMode="External"/><Relationship Id="rId1" Type="http://schemas.openxmlformats.org/officeDocument/2006/relationships/image" Target="../media/image1.png"/><Relationship Id="rId6" Type="http://schemas.openxmlformats.org/officeDocument/2006/relationships/hyperlink" Target="https://slides.com/mariogl/typescript" TargetMode="External"/><Relationship Id="rId5" Type="http://schemas.openxmlformats.org/officeDocument/2006/relationships/image" Target="../media/image2.jpg"/><Relationship Id="rId4" Type="http://schemas.openxmlformats.org/officeDocument/2006/relationships/hyperlink" Target="https://www.techug.com/post/webassembly-solve-javascript.html" TargetMode="External"/><Relationship Id="rId9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ACB1996-4D58-4DF5-B20C-550A33D6FE2B}" type="doc">
      <dgm:prSet loTypeId="urn:microsoft.com/office/officeart/2008/layout/HexagonCluster" loCatId="pictur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8AF20E8E-14B0-443F-903F-6AF446FCBC61}">
      <dgm:prSet phldrT="[文本]"/>
      <dgm:spPr/>
      <dgm:t>
        <a:bodyPr/>
        <a:lstStyle/>
        <a:p>
          <a:r>
            <a:rPr lang="en-US" altLang="zh-CN" dirty="0"/>
            <a:t>Vue</a:t>
          </a:r>
          <a:endParaRPr lang="zh-CN" altLang="en-US" dirty="0"/>
        </a:p>
      </dgm:t>
    </dgm:pt>
    <dgm:pt modelId="{3E988B54-0CDB-4D41-BF07-069199CC4D94}" type="parTrans" cxnId="{D1ECCCC4-E2C3-4D72-9DE9-589B74F8320F}">
      <dgm:prSet/>
      <dgm:spPr/>
      <dgm:t>
        <a:bodyPr/>
        <a:lstStyle/>
        <a:p>
          <a:endParaRPr lang="zh-CN" altLang="en-US"/>
        </a:p>
      </dgm:t>
    </dgm:pt>
    <dgm:pt modelId="{9E0C7184-073D-42B8-94ED-DFCE422437DC}" type="sibTrans" cxnId="{D1ECCCC4-E2C3-4D72-9DE9-589B74F8320F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zh-CN" altLang="en-US"/>
        </a:p>
      </dgm:t>
    </dgm:pt>
    <dgm:pt modelId="{E71EBE16-036F-4C24-95B2-D0F85EA1BF2D}">
      <dgm:prSet phldrT="[文本]"/>
      <dgm:spPr/>
      <dgm:t>
        <a:bodyPr/>
        <a:lstStyle/>
        <a:p>
          <a:r>
            <a:rPr lang="en-US" altLang="zh-CN" dirty="0" err="1"/>
            <a:t>Vuetify</a:t>
          </a:r>
          <a:endParaRPr lang="zh-CN" altLang="en-US" dirty="0"/>
        </a:p>
      </dgm:t>
    </dgm:pt>
    <dgm:pt modelId="{728195BB-F448-4D0C-B288-1EFA432C2CF9}" type="parTrans" cxnId="{48929C32-579A-4CC8-A128-E7027BB3E3E3}">
      <dgm:prSet/>
      <dgm:spPr/>
      <dgm:t>
        <a:bodyPr/>
        <a:lstStyle/>
        <a:p>
          <a:endParaRPr lang="zh-CN" altLang="en-US"/>
        </a:p>
      </dgm:t>
    </dgm:pt>
    <dgm:pt modelId="{985F22FD-CBB6-4893-BECB-826394DD5B5A}" type="sibTrans" cxnId="{48929C32-579A-4CC8-A128-E7027BB3E3E3}">
      <dgm:prSet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zh-CN" altLang="en-US"/>
        </a:p>
      </dgm:t>
    </dgm:pt>
    <dgm:pt modelId="{A5EBC59E-1D8F-407E-9BE2-FF8014D08FAB}">
      <dgm:prSet/>
      <dgm:spPr/>
      <dgm:t>
        <a:bodyPr/>
        <a:lstStyle/>
        <a:p>
          <a:r>
            <a:rPr lang="en-US" altLang="zh-CN" dirty="0"/>
            <a:t>mocha</a:t>
          </a:r>
          <a:endParaRPr lang="zh-CN" altLang="en-US" dirty="0"/>
        </a:p>
      </dgm:t>
    </dgm:pt>
    <dgm:pt modelId="{9DA64EB7-F0D1-4EFB-AFB7-5556E6622833}" type="parTrans" cxnId="{5B7AF4A2-AB4C-40CC-B45F-69BE568C3D31}">
      <dgm:prSet/>
      <dgm:spPr/>
      <dgm:t>
        <a:bodyPr/>
        <a:lstStyle/>
        <a:p>
          <a:endParaRPr lang="zh-CN" altLang="en-US"/>
        </a:p>
      </dgm:t>
    </dgm:pt>
    <dgm:pt modelId="{0435F884-D490-417C-82C9-454C97867A83}" type="sibTrans" cxnId="{5B7AF4A2-AB4C-40CC-B45F-69BE568C3D31}">
      <dgm:prSet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</dgm:spPr>
      <dgm:t>
        <a:bodyPr/>
        <a:lstStyle/>
        <a:p>
          <a:endParaRPr lang="zh-CN" altLang="en-US"/>
        </a:p>
      </dgm:t>
    </dgm:pt>
    <dgm:pt modelId="{9EAEF1D3-497F-444F-8CB9-41FB2E293682}">
      <dgm:prSet phldrT="[文本]"/>
      <dgm:spPr/>
      <dgm:t>
        <a:bodyPr/>
        <a:lstStyle/>
        <a:p>
          <a:r>
            <a:rPr lang="en-US" altLang="zh-CN" dirty="0">
              <a:solidFill>
                <a:schemeClr val="tx1"/>
              </a:solidFill>
            </a:rPr>
            <a:t>Babel</a:t>
          </a:r>
          <a:endParaRPr lang="zh-CN" altLang="en-US" dirty="0">
            <a:solidFill>
              <a:schemeClr val="tx1"/>
            </a:solidFill>
          </a:endParaRPr>
        </a:p>
      </dgm:t>
    </dgm:pt>
    <dgm:pt modelId="{7B185DF8-3B99-43D5-A3EF-0550D1291429}" type="sibTrans" cxnId="{540E40EC-18BD-4F0D-AD6A-6B29C44F2BFD}">
      <dgm:prSet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rcRect/>
          <a:stretch>
            <a:fillRect l="-25000" r="-25000"/>
          </a:stretch>
        </a:blipFill>
      </dgm:spPr>
      <dgm:t>
        <a:bodyPr/>
        <a:lstStyle/>
        <a:p>
          <a:endParaRPr lang="zh-CN" altLang="en-US"/>
        </a:p>
      </dgm:t>
    </dgm:pt>
    <dgm:pt modelId="{D1145FB3-460D-476B-A9A0-FC7C3ED929E2}" type="parTrans" cxnId="{540E40EC-18BD-4F0D-AD6A-6B29C44F2BFD}">
      <dgm:prSet/>
      <dgm:spPr/>
      <dgm:t>
        <a:bodyPr/>
        <a:lstStyle/>
        <a:p>
          <a:endParaRPr lang="zh-CN" altLang="en-US"/>
        </a:p>
      </dgm:t>
    </dgm:pt>
    <dgm:pt modelId="{9428BF5C-78F0-4A9D-81A7-3AB1D462B8EE}">
      <dgm:prSet/>
      <dgm:spPr/>
      <dgm:t>
        <a:bodyPr/>
        <a:lstStyle/>
        <a:p>
          <a:r>
            <a:rPr lang="en-US" altLang="zh-CN" dirty="0" err="1"/>
            <a:t>Girdsome</a:t>
          </a:r>
          <a:br>
            <a:rPr lang="en-US" altLang="zh-CN" dirty="0"/>
          </a:br>
          <a:r>
            <a:rPr lang="en-US" altLang="zh-CN" dirty="0"/>
            <a:t>HUGO</a:t>
          </a:r>
          <a:endParaRPr lang="zh-CN" altLang="en-US" dirty="0"/>
        </a:p>
      </dgm:t>
    </dgm:pt>
    <dgm:pt modelId="{E55EA754-CB94-45C6-8303-CF42535645BB}" type="parTrans" cxnId="{8776DA82-10D9-4FF5-9A13-87123A881768}">
      <dgm:prSet/>
      <dgm:spPr/>
      <dgm:t>
        <a:bodyPr/>
        <a:lstStyle/>
        <a:p>
          <a:endParaRPr lang="zh-CN" altLang="en-US"/>
        </a:p>
      </dgm:t>
    </dgm:pt>
    <dgm:pt modelId="{D2BB2A4D-61C1-4751-8AD8-EC46B5DFDB60}" type="sibTrans" cxnId="{8776DA82-10D9-4FF5-9A13-87123A881768}">
      <dgm:prSet/>
      <dgm:spPr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 t="-8000" b="-8000"/>
          </a:stretch>
        </a:blipFill>
      </dgm:spPr>
      <dgm:t>
        <a:bodyPr/>
        <a:lstStyle/>
        <a:p>
          <a:endParaRPr lang="zh-CN" altLang="en-US"/>
        </a:p>
      </dgm:t>
    </dgm:pt>
    <dgm:pt modelId="{E32E7CC8-DD86-44C2-A7FC-C7F2616DC1B5}" type="pres">
      <dgm:prSet presAssocID="{4ACB1996-4D58-4DF5-B20C-550A33D6FE2B}" presName="Name0" presStyleCnt="0">
        <dgm:presLayoutVars>
          <dgm:chMax val="21"/>
          <dgm:chPref val="21"/>
        </dgm:presLayoutVars>
      </dgm:prSet>
      <dgm:spPr/>
    </dgm:pt>
    <dgm:pt modelId="{F6B499D9-9B11-4B6C-8465-1B53C6D35971}" type="pres">
      <dgm:prSet presAssocID="{8AF20E8E-14B0-443F-903F-6AF446FCBC61}" presName="text1" presStyleCnt="0"/>
      <dgm:spPr/>
    </dgm:pt>
    <dgm:pt modelId="{17F030E5-72A7-4946-9D03-EC94E02E320B}" type="pres">
      <dgm:prSet presAssocID="{8AF20E8E-14B0-443F-903F-6AF446FCBC61}" presName="textRepeatNode" presStyleLbl="alignNode1" presStyleIdx="0" presStyleCnt="5">
        <dgm:presLayoutVars>
          <dgm:chMax val="0"/>
          <dgm:chPref val="0"/>
          <dgm:bulletEnabled val="1"/>
        </dgm:presLayoutVars>
      </dgm:prSet>
      <dgm:spPr/>
    </dgm:pt>
    <dgm:pt modelId="{6E104960-2BFC-42A5-9D49-8BAFE5EFEE2D}" type="pres">
      <dgm:prSet presAssocID="{8AF20E8E-14B0-443F-903F-6AF446FCBC61}" presName="textaccent1" presStyleCnt="0"/>
      <dgm:spPr/>
    </dgm:pt>
    <dgm:pt modelId="{C5DB7930-E17F-4D64-853B-84406FA19021}" type="pres">
      <dgm:prSet presAssocID="{8AF20E8E-14B0-443F-903F-6AF446FCBC61}" presName="accentRepeatNode" presStyleLbl="solidAlignAcc1" presStyleIdx="0" presStyleCnt="10"/>
      <dgm:spPr/>
    </dgm:pt>
    <dgm:pt modelId="{A8588A62-620E-4A5D-BEDE-37B97A9DFFD0}" type="pres">
      <dgm:prSet presAssocID="{9E0C7184-073D-42B8-94ED-DFCE422437DC}" presName="image1" presStyleCnt="0"/>
      <dgm:spPr/>
    </dgm:pt>
    <dgm:pt modelId="{5540814B-945E-4559-A2C6-D1153BB1A8D9}" type="pres">
      <dgm:prSet presAssocID="{9E0C7184-073D-42B8-94ED-DFCE422437DC}" presName="imageRepeatNode" presStyleLbl="alignAcc1" presStyleIdx="0" presStyleCnt="5"/>
      <dgm:spPr/>
    </dgm:pt>
    <dgm:pt modelId="{921FD5FC-4A41-47DC-8966-5881AA49DA04}" type="pres">
      <dgm:prSet presAssocID="{9E0C7184-073D-42B8-94ED-DFCE422437DC}" presName="imageaccent1" presStyleCnt="0"/>
      <dgm:spPr/>
    </dgm:pt>
    <dgm:pt modelId="{3BA320A7-4303-4E59-BDB2-029243A1ED1A}" type="pres">
      <dgm:prSet presAssocID="{9E0C7184-073D-42B8-94ED-DFCE422437DC}" presName="accentRepeatNode" presStyleLbl="solidAlignAcc1" presStyleIdx="1" presStyleCnt="10"/>
      <dgm:spPr/>
    </dgm:pt>
    <dgm:pt modelId="{0DC972FA-2A90-4A3B-8927-8B127052EB07}" type="pres">
      <dgm:prSet presAssocID="{9EAEF1D3-497F-444F-8CB9-41FB2E293682}" presName="text2" presStyleCnt="0"/>
      <dgm:spPr/>
    </dgm:pt>
    <dgm:pt modelId="{A809FB43-A495-4983-9BEC-00F2B38A7588}" type="pres">
      <dgm:prSet presAssocID="{9EAEF1D3-497F-444F-8CB9-41FB2E293682}" presName="textRepeatNode" presStyleLbl="alignNode1" presStyleIdx="1" presStyleCnt="5">
        <dgm:presLayoutVars>
          <dgm:chMax val="0"/>
          <dgm:chPref val="0"/>
          <dgm:bulletEnabled val="1"/>
        </dgm:presLayoutVars>
      </dgm:prSet>
      <dgm:spPr/>
    </dgm:pt>
    <dgm:pt modelId="{9F08D751-50E0-46BD-A0EA-8933B19C705E}" type="pres">
      <dgm:prSet presAssocID="{9EAEF1D3-497F-444F-8CB9-41FB2E293682}" presName="textaccent2" presStyleCnt="0"/>
      <dgm:spPr/>
    </dgm:pt>
    <dgm:pt modelId="{E4D69842-E815-4DF5-A053-130B4C3A6C6C}" type="pres">
      <dgm:prSet presAssocID="{9EAEF1D3-497F-444F-8CB9-41FB2E293682}" presName="accentRepeatNode" presStyleLbl="solidAlignAcc1" presStyleIdx="2" presStyleCnt="10"/>
      <dgm:spPr/>
    </dgm:pt>
    <dgm:pt modelId="{8680F9F8-D2A4-4E9B-9EA6-DDA06F51D291}" type="pres">
      <dgm:prSet presAssocID="{7B185DF8-3B99-43D5-A3EF-0550D1291429}" presName="image2" presStyleCnt="0"/>
      <dgm:spPr/>
    </dgm:pt>
    <dgm:pt modelId="{432C9AE7-10EA-44A8-B889-72506E306BAC}" type="pres">
      <dgm:prSet presAssocID="{7B185DF8-3B99-43D5-A3EF-0550D1291429}" presName="imageRepeatNode" presStyleLbl="alignAcc1" presStyleIdx="1" presStyleCnt="5"/>
      <dgm:spPr/>
    </dgm:pt>
    <dgm:pt modelId="{C8214C11-D746-4B4A-85E2-48D7A24F9CFE}" type="pres">
      <dgm:prSet presAssocID="{7B185DF8-3B99-43D5-A3EF-0550D1291429}" presName="imageaccent2" presStyleCnt="0"/>
      <dgm:spPr/>
    </dgm:pt>
    <dgm:pt modelId="{39796F7D-3E69-4F4C-8ED5-248AE1DA5209}" type="pres">
      <dgm:prSet presAssocID="{7B185DF8-3B99-43D5-A3EF-0550D1291429}" presName="accentRepeatNode" presStyleLbl="solidAlignAcc1" presStyleIdx="3" presStyleCnt="10"/>
      <dgm:spPr/>
    </dgm:pt>
    <dgm:pt modelId="{DF635DF4-9065-4F18-A75D-0ABB92DB1A22}" type="pres">
      <dgm:prSet presAssocID="{E71EBE16-036F-4C24-95B2-D0F85EA1BF2D}" presName="text3" presStyleCnt="0"/>
      <dgm:spPr/>
    </dgm:pt>
    <dgm:pt modelId="{09664ABB-36FD-4DAA-9B13-3B11878B7A35}" type="pres">
      <dgm:prSet presAssocID="{E71EBE16-036F-4C24-95B2-D0F85EA1BF2D}" presName="textRepeatNode" presStyleLbl="alignNode1" presStyleIdx="2" presStyleCnt="5">
        <dgm:presLayoutVars>
          <dgm:chMax val="0"/>
          <dgm:chPref val="0"/>
          <dgm:bulletEnabled val="1"/>
        </dgm:presLayoutVars>
      </dgm:prSet>
      <dgm:spPr/>
    </dgm:pt>
    <dgm:pt modelId="{A7A41AF0-A55D-4A82-B68A-57B84D0211AC}" type="pres">
      <dgm:prSet presAssocID="{E71EBE16-036F-4C24-95B2-D0F85EA1BF2D}" presName="textaccent3" presStyleCnt="0"/>
      <dgm:spPr/>
    </dgm:pt>
    <dgm:pt modelId="{6ECC6A37-5B97-4DA3-B256-61DCCA15AF43}" type="pres">
      <dgm:prSet presAssocID="{E71EBE16-036F-4C24-95B2-D0F85EA1BF2D}" presName="accentRepeatNode" presStyleLbl="solidAlignAcc1" presStyleIdx="4" presStyleCnt="10"/>
      <dgm:spPr/>
    </dgm:pt>
    <dgm:pt modelId="{76E32C32-0DFF-4954-9537-01FD17379A6F}" type="pres">
      <dgm:prSet presAssocID="{985F22FD-CBB6-4893-BECB-826394DD5B5A}" presName="image3" presStyleCnt="0"/>
      <dgm:spPr/>
    </dgm:pt>
    <dgm:pt modelId="{038353DF-5527-4E89-9A9B-29D0EB2F9C2D}" type="pres">
      <dgm:prSet presAssocID="{985F22FD-CBB6-4893-BECB-826394DD5B5A}" presName="imageRepeatNode" presStyleLbl="alignAcc1" presStyleIdx="2" presStyleCnt="5"/>
      <dgm:spPr/>
    </dgm:pt>
    <dgm:pt modelId="{AF1911AF-C6BF-4F69-ACA5-B55DF90026C4}" type="pres">
      <dgm:prSet presAssocID="{985F22FD-CBB6-4893-BECB-826394DD5B5A}" presName="imageaccent3" presStyleCnt="0"/>
      <dgm:spPr/>
    </dgm:pt>
    <dgm:pt modelId="{0F4B58E8-AB55-429E-BCC6-8B93C2B37F4C}" type="pres">
      <dgm:prSet presAssocID="{985F22FD-CBB6-4893-BECB-826394DD5B5A}" presName="accentRepeatNode" presStyleLbl="solidAlignAcc1" presStyleIdx="5" presStyleCnt="10"/>
      <dgm:spPr/>
    </dgm:pt>
    <dgm:pt modelId="{6877F658-F708-45D6-884C-4A4F7F76282E}" type="pres">
      <dgm:prSet presAssocID="{A5EBC59E-1D8F-407E-9BE2-FF8014D08FAB}" presName="text4" presStyleCnt="0"/>
      <dgm:spPr/>
    </dgm:pt>
    <dgm:pt modelId="{CBDA38F3-C066-43C2-8E2E-A3A57C79C2FE}" type="pres">
      <dgm:prSet presAssocID="{A5EBC59E-1D8F-407E-9BE2-FF8014D08FAB}" presName="textRepeatNode" presStyleLbl="alignNode1" presStyleIdx="3" presStyleCnt="5">
        <dgm:presLayoutVars>
          <dgm:chMax val="0"/>
          <dgm:chPref val="0"/>
          <dgm:bulletEnabled val="1"/>
        </dgm:presLayoutVars>
      </dgm:prSet>
      <dgm:spPr/>
    </dgm:pt>
    <dgm:pt modelId="{0FF0F5EC-44BE-4A56-B849-09307F6A10E5}" type="pres">
      <dgm:prSet presAssocID="{A5EBC59E-1D8F-407E-9BE2-FF8014D08FAB}" presName="textaccent4" presStyleCnt="0"/>
      <dgm:spPr/>
    </dgm:pt>
    <dgm:pt modelId="{C89C9CA0-7F3E-4B28-A298-292371A2BAFF}" type="pres">
      <dgm:prSet presAssocID="{A5EBC59E-1D8F-407E-9BE2-FF8014D08FAB}" presName="accentRepeatNode" presStyleLbl="solidAlignAcc1" presStyleIdx="6" presStyleCnt="10"/>
      <dgm:spPr/>
    </dgm:pt>
    <dgm:pt modelId="{FA9E4BD4-C17A-44AA-AB0A-3E323321A552}" type="pres">
      <dgm:prSet presAssocID="{0435F884-D490-417C-82C9-454C97867A83}" presName="image4" presStyleCnt="0"/>
      <dgm:spPr/>
    </dgm:pt>
    <dgm:pt modelId="{0C6AF286-7F5D-4916-A3DF-A9D9C3AEC77A}" type="pres">
      <dgm:prSet presAssocID="{0435F884-D490-417C-82C9-454C97867A83}" presName="imageRepeatNode" presStyleLbl="alignAcc1" presStyleIdx="3" presStyleCnt="5"/>
      <dgm:spPr/>
    </dgm:pt>
    <dgm:pt modelId="{251690B3-AB76-48DA-8D34-9C13F9B294F2}" type="pres">
      <dgm:prSet presAssocID="{0435F884-D490-417C-82C9-454C97867A83}" presName="imageaccent4" presStyleCnt="0"/>
      <dgm:spPr/>
    </dgm:pt>
    <dgm:pt modelId="{2889FA62-BBDF-4007-8083-9C8FC8106236}" type="pres">
      <dgm:prSet presAssocID="{0435F884-D490-417C-82C9-454C97867A83}" presName="accentRepeatNode" presStyleLbl="solidAlignAcc1" presStyleIdx="7" presStyleCnt="10"/>
      <dgm:spPr/>
    </dgm:pt>
    <dgm:pt modelId="{84BDB493-505E-448A-97C3-9F045C295FA9}" type="pres">
      <dgm:prSet presAssocID="{9428BF5C-78F0-4A9D-81A7-3AB1D462B8EE}" presName="text5" presStyleCnt="0"/>
      <dgm:spPr/>
    </dgm:pt>
    <dgm:pt modelId="{A4A87956-BC3E-4478-A172-34A2048BF068}" type="pres">
      <dgm:prSet presAssocID="{9428BF5C-78F0-4A9D-81A7-3AB1D462B8EE}" presName="textRepeatNode" presStyleLbl="alignNode1" presStyleIdx="4" presStyleCnt="5">
        <dgm:presLayoutVars>
          <dgm:chMax val="0"/>
          <dgm:chPref val="0"/>
          <dgm:bulletEnabled val="1"/>
        </dgm:presLayoutVars>
      </dgm:prSet>
      <dgm:spPr/>
    </dgm:pt>
    <dgm:pt modelId="{3B3A4AEF-F92A-4119-BA67-406FECA726DA}" type="pres">
      <dgm:prSet presAssocID="{9428BF5C-78F0-4A9D-81A7-3AB1D462B8EE}" presName="textaccent5" presStyleCnt="0"/>
      <dgm:spPr/>
    </dgm:pt>
    <dgm:pt modelId="{FC3A3825-9C4F-4DCF-B00C-7E45C40B56DA}" type="pres">
      <dgm:prSet presAssocID="{9428BF5C-78F0-4A9D-81A7-3AB1D462B8EE}" presName="accentRepeatNode" presStyleLbl="solidAlignAcc1" presStyleIdx="8" presStyleCnt="10"/>
      <dgm:spPr/>
    </dgm:pt>
    <dgm:pt modelId="{9ADA961D-4A83-45E8-BBA9-6CCF2207D01A}" type="pres">
      <dgm:prSet presAssocID="{D2BB2A4D-61C1-4751-8AD8-EC46B5DFDB60}" presName="image5" presStyleCnt="0"/>
      <dgm:spPr/>
    </dgm:pt>
    <dgm:pt modelId="{BD7A2559-3709-4734-98AA-343D3F027655}" type="pres">
      <dgm:prSet presAssocID="{D2BB2A4D-61C1-4751-8AD8-EC46B5DFDB60}" presName="imageRepeatNode" presStyleLbl="alignAcc1" presStyleIdx="4" presStyleCnt="5"/>
      <dgm:spPr/>
    </dgm:pt>
    <dgm:pt modelId="{A4E90718-089E-4370-9F6A-9999AC61030E}" type="pres">
      <dgm:prSet presAssocID="{D2BB2A4D-61C1-4751-8AD8-EC46B5DFDB60}" presName="imageaccent5" presStyleCnt="0"/>
      <dgm:spPr/>
    </dgm:pt>
    <dgm:pt modelId="{52B2CA87-7E8F-4001-83B8-AF8CA420755D}" type="pres">
      <dgm:prSet presAssocID="{D2BB2A4D-61C1-4751-8AD8-EC46B5DFDB60}" presName="accentRepeatNode" presStyleLbl="solidAlignAcc1" presStyleIdx="9" presStyleCnt="10"/>
      <dgm:spPr/>
    </dgm:pt>
  </dgm:ptLst>
  <dgm:cxnLst>
    <dgm:cxn modelId="{728A2B02-8DAC-4DC9-A987-54D4A8045527}" type="presOf" srcId="{9E0C7184-073D-42B8-94ED-DFCE422437DC}" destId="{5540814B-945E-4559-A2C6-D1153BB1A8D9}" srcOrd="0" destOrd="0" presId="urn:microsoft.com/office/officeart/2008/layout/HexagonCluster"/>
    <dgm:cxn modelId="{D03C9C0A-11C7-4D23-8062-AE5D3AD86549}" type="presOf" srcId="{7B185DF8-3B99-43D5-A3EF-0550D1291429}" destId="{432C9AE7-10EA-44A8-B889-72506E306BAC}" srcOrd="0" destOrd="0" presId="urn:microsoft.com/office/officeart/2008/layout/HexagonCluster"/>
    <dgm:cxn modelId="{AA58A20F-214A-4739-BDE1-E8587B75285C}" type="presOf" srcId="{D2BB2A4D-61C1-4751-8AD8-EC46B5DFDB60}" destId="{BD7A2559-3709-4734-98AA-343D3F027655}" srcOrd="0" destOrd="0" presId="urn:microsoft.com/office/officeart/2008/layout/HexagonCluster"/>
    <dgm:cxn modelId="{48929C32-579A-4CC8-A128-E7027BB3E3E3}" srcId="{4ACB1996-4D58-4DF5-B20C-550A33D6FE2B}" destId="{E71EBE16-036F-4C24-95B2-D0F85EA1BF2D}" srcOrd="2" destOrd="0" parTransId="{728195BB-F448-4D0C-B288-1EFA432C2CF9}" sibTransId="{985F22FD-CBB6-4893-BECB-826394DD5B5A}"/>
    <dgm:cxn modelId="{1410F134-C37F-4775-AB31-78DAD534839E}" type="presOf" srcId="{E71EBE16-036F-4C24-95B2-D0F85EA1BF2D}" destId="{09664ABB-36FD-4DAA-9B13-3B11878B7A35}" srcOrd="0" destOrd="0" presId="urn:microsoft.com/office/officeart/2008/layout/HexagonCluster"/>
    <dgm:cxn modelId="{C56A2E66-7E37-42FE-919F-C63555C0B9E6}" type="presOf" srcId="{4ACB1996-4D58-4DF5-B20C-550A33D6FE2B}" destId="{E32E7CC8-DD86-44C2-A7FC-C7F2616DC1B5}" srcOrd="0" destOrd="0" presId="urn:microsoft.com/office/officeart/2008/layout/HexagonCluster"/>
    <dgm:cxn modelId="{A1E40553-1D30-43D8-BB38-5F370A1903B8}" type="presOf" srcId="{A5EBC59E-1D8F-407E-9BE2-FF8014D08FAB}" destId="{CBDA38F3-C066-43C2-8E2E-A3A57C79C2FE}" srcOrd="0" destOrd="0" presId="urn:microsoft.com/office/officeart/2008/layout/HexagonCluster"/>
    <dgm:cxn modelId="{71AE9A7A-AAF5-404B-B11D-096470661733}" type="presOf" srcId="{0435F884-D490-417C-82C9-454C97867A83}" destId="{0C6AF286-7F5D-4916-A3DF-A9D9C3AEC77A}" srcOrd="0" destOrd="0" presId="urn:microsoft.com/office/officeart/2008/layout/HexagonCluster"/>
    <dgm:cxn modelId="{8776DA82-10D9-4FF5-9A13-87123A881768}" srcId="{4ACB1996-4D58-4DF5-B20C-550A33D6FE2B}" destId="{9428BF5C-78F0-4A9D-81A7-3AB1D462B8EE}" srcOrd="4" destOrd="0" parTransId="{E55EA754-CB94-45C6-8303-CF42535645BB}" sibTransId="{D2BB2A4D-61C1-4751-8AD8-EC46B5DFDB60}"/>
    <dgm:cxn modelId="{5B7AF4A2-AB4C-40CC-B45F-69BE568C3D31}" srcId="{4ACB1996-4D58-4DF5-B20C-550A33D6FE2B}" destId="{A5EBC59E-1D8F-407E-9BE2-FF8014D08FAB}" srcOrd="3" destOrd="0" parTransId="{9DA64EB7-F0D1-4EFB-AFB7-5556E6622833}" sibTransId="{0435F884-D490-417C-82C9-454C97867A83}"/>
    <dgm:cxn modelId="{1156D3A5-3CE3-4FA2-9F22-4A10EAEA226A}" type="presOf" srcId="{8AF20E8E-14B0-443F-903F-6AF446FCBC61}" destId="{17F030E5-72A7-4946-9D03-EC94E02E320B}" srcOrd="0" destOrd="0" presId="urn:microsoft.com/office/officeart/2008/layout/HexagonCluster"/>
    <dgm:cxn modelId="{D1ECCCC4-E2C3-4D72-9DE9-589B74F8320F}" srcId="{4ACB1996-4D58-4DF5-B20C-550A33D6FE2B}" destId="{8AF20E8E-14B0-443F-903F-6AF446FCBC61}" srcOrd="0" destOrd="0" parTransId="{3E988B54-0CDB-4D41-BF07-069199CC4D94}" sibTransId="{9E0C7184-073D-42B8-94ED-DFCE422437DC}"/>
    <dgm:cxn modelId="{68509BC5-7083-4EFF-9D82-3203BF4C6F4D}" type="presOf" srcId="{9428BF5C-78F0-4A9D-81A7-3AB1D462B8EE}" destId="{A4A87956-BC3E-4478-A172-34A2048BF068}" srcOrd="0" destOrd="0" presId="urn:microsoft.com/office/officeart/2008/layout/HexagonCluster"/>
    <dgm:cxn modelId="{E65225E7-F09F-41ED-9251-7DCE89B85354}" type="presOf" srcId="{9EAEF1D3-497F-444F-8CB9-41FB2E293682}" destId="{A809FB43-A495-4983-9BEC-00F2B38A7588}" srcOrd="0" destOrd="0" presId="urn:microsoft.com/office/officeart/2008/layout/HexagonCluster"/>
    <dgm:cxn modelId="{540E40EC-18BD-4F0D-AD6A-6B29C44F2BFD}" srcId="{4ACB1996-4D58-4DF5-B20C-550A33D6FE2B}" destId="{9EAEF1D3-497F-444F-8CB9-41FB2E293682}" srcOrd="1" destOrd="0" parTransId="{D1145FB3-460D-476B-A9A0-FC7C3ED929E2}" sibTransId="{7B185DF8-3B99-43D5-A3EF-0550D1291429}"/>
    <dgm:cxn modelId="{564767EE-6B61-4C63-8C7F-97A96A483196}" type="presOf" srcId="{985F22FD-CBB6-4893-BECB-826394DD5B5A}" destId="{038353DF-5527-4E89-9A9B-29D0EB2F9C2D}" srcOrd="0" destOrd="0" presId="urn:microsoft.com/office/officeart/2008/layout/HexagonCluster"/>
    <dgm:cxn modelId="{63234586-F7C1-4F76-83CD-3F0D62656329}" type="presParOf" srcId="{E32E7CC8-DD86-44C2-A7FC-C7F2616DC1B5}" destId="{F6B499D9-9B11-4B6C-8465-1B53C6D35971}" srcOrd="0" destOrd="0" presId="urn:microsoft.com/office/officeart/2008/layout/HexagonCluster"/>
    <dgm:cxn modelId="{1941C052-C8F9-464B-8E99-4A972329349F}" type="presParOf" srcId="{F6B499D9-9B11-4B6C-8465-1B53C6D35971}" destId="{17F030E5-72A7-4946-9D03-EC94E02E320B}" srcOrd="0" destOrd="0" presId="urn:microsoft.com/office/officeart/2008/layout/HexagonCluster"/>
    <dgm:cxn modelId="{2D7503F3-683D-4DC6-9184-4CBDF131A206}" type="presParOf" srcId="{E32E7CC8-DD86-44C2-A7FC-C7F2616DC1B5}" destId="{6E104960-2BFC-42A5-9D49-8BAFE5EFEE2D}" srcOrd="1" destOrd="0" presId="urn:microsoft.com/office/officeart/2008/layout/HexagonCluster"/>
    <dgm:cxn modelId="{97E98CEE-654E-4221-9F57-6F82B7F296D7}" type="presParOf" srcId="{6E104960-2BFC-42A5-9D49-8BAFE5EFEE2D}" destId="{C5DB7930-E17F-4D64-853B-84406FA19021}" srcOrd="0" destOrd="0" presId="urn:microsoft.com/office/officeart/2008/layout/HexagonCluster"/>
    <dgm:cxn modelId="{06D6CD48-37F8-48E0-BEA0-C9A5833D4A7E}" type="presParOf" srcId="{E32E7CC8-DD86-44C2-A7FC-C7F2616DC1B5}" destId="{A8588A62-620E-4A5D-BEDE-37B97A9DFFD0}" srcOrd="2" destOrd="0" presId="urn:microsoft.com/office/officeart/2008/layout/HexagonCluster"/>
    <dgm:cxn modelId="{9EC3B50A-DA4C-4381-BE91-A18B28925C33}" type="presParOf" srcId="{A8588A62-620E-4A5D-BEDE-37B97A9DFFD0}" destId="{5540814B-945E-4559-A2C6-D1153BB1A8D9}" srcOrd="0" destOrd="0" presId="urn:microsoft.com/office/officeart/2008/layout/HexagonCluster"/>
    <dgm:cxn modelId="{667FC54C-BEE2-4ED4-A10D-09411A5725E4}" type="presParOf" srcId="{E32E7CC8-DD86-44C2-A7FC-C7F2616DC1B5}" destId="{921FD5FC-4A41-47DC-8966-5881AA49DA04}" srcOrd="3" destOrd="0" presId="urn:microsoft.com/office/officeart/2008/layout/HexagonCluster"/>
    <dgm:cxn modelId="{097B20E9-01AF-42CC-835B-3D42CCE03D04}" type="presParOf" srcId="{921FD5FC-4A41-47DC-8966-5881AA49DA04}" destId="{3BA320A7-4303-4E59-BDB2-029243A1ED1A}" srcOrd="0" destOrd="0" presId="urn:microsoft.com/office/officeart/2008/layout/HexagonCluster"/>
    <dgm:cxn modelId="{49F90FC9-5B1E-4386-B534-655B46D1AB44}" type="presParOf" srcId="{E32E7CC8-DD86-44C2-A7FC-C7F2616DC1B5}" destId="{0DC972FA-2A90-4A3B-8927-8B127052EB07}" srcOrd="4" destOrd="0" presId="urn:microsoft.com/office/officeart/2008/layout/HexagonCluster"/>
    <dgm:cxn modelId="{54C47723-8F3C-4CFD-84CB-811778DE7093}" type="presParOf" srcId="{0DC972FA-2A90-4A3B-8927-8B127052EB07}" destId="{A809FB43-A495-4983-9BEC-00F2B38A7588}" srcOrd="0" destOrd="0" presId="urn:microsoft.com/office/officeart/2008/layout/HexagonCluster"/>
    <dgm:cxn modelId="{43AC8DEF-AAFE-4A8A-B93B-86FAAD2B0367}" type="presParOf" srcId="{E32E7CC8-DD86-44C2-A7FC-C7F2616DC1B5}" destId="{9F08D751-50E0-46BD-A0EA-8933B19C705E}" srcOrd="5" destOrd="0" presId="urn:microsoft.com/office/officeart/2008/layout/HexagonCluster"/>
    <dgm:cxn modelId="{DDC69589-E9F6-4D38-A127-066501C54291}" type="presParOf" srcId="{9F08D751-50E0-46BD-A0EA-8933B19C705E}" destId="{E4D69842-E815-4DF5-A053-130B4C3A6C6C}" srcOrd="0" destOrd="0" presId="urn:microsoft.com/office/officeart/2008/layout/HexagonCluster"/>
    <dgm:cxn modelId="{82A085A2-803F-43C1-89D8-F634FE9FF672}" type="presParOf" srcId="{E32E7CC8-DD86-44C2-A7FC-C7F2616DC1B5}" destId="{8680F9F8-D2A4-4E9B-9EA6-DDA06F51D291}" srcOrd="6" destOrd="0" presId="urn:microsoft.com/office/officeart/2008/layout/HexagonCluster"/>
    <dgm:cxn modelId="{E6A7924D-7B78-4670-BECA-C933859C717F}" type="presParOf" srcId="{8680F9F8-D2A4-4E9B-9EA6-DDA06F51D291}" destId="{432C9AE7-10EA-44A8-B889-72506E306BAC}" srcOrd="0" destOrd="0" presId="urn:microsoft.com/office/officeart/2008/layout/HexagonCluster"/>
    <dgm:cxn modelId="{309E11FB-51FA-4916-AEE7-924FDD00BC0C}" type="presParOf" srcId="{E32E7CC8-DD86-44C2-A7FC-C7F2616DC1B5}" destId="{C8214C11-D746-4B4A-85E2-48D7A24F9CFE}" srcOrd="7" destOrd="0" presId="urn:microsoft.com/office/officeart/2008/layout/HexagonCluster"/>
    <dgm:cxn modelId="{ECF632B3-3F94-47DF-BB3D-FB491B85C669}" type="presParOf" srcId="{C8214C11-D746-4B4A-85E2-48D7A24F9CFE}" destId="{39796F7D-3E69-4F4C-8ED5-248AE1DA5209}" srcOrd="0" destOrd="0" presId="urn:microsoft.com/office/officeart/2008/layout/HexagonCluster"/>
    <dgm:cxn modelId="{9D21D4DE-B1B8-4BC7-A54C-FC8CD3361A3A}" type="presParOf" srcId="{E32E7CC8-DD86-44C2-A7FC-C7F2616DC1B5}" destId="{DF635DF4-9065-4F18-A75D-0ABB92DB1A22}" srcOrd="8" destOrd="0" presId="urn:microsoft.com/office/officeart/2008/layout/HexagonCluster"/>
    <dgm:cxn modelId="{AAD70B6B-A9EB-4C51-B6AB-E87E4804CEB5}" type="presParOf" srcId="{DF635DF4-9065-4F18-A75D-0ABB92DB1A22}" destId="{09664ABB-36FD-4DAA-9B13-3B11878B7A35}" srcOrd="0" destOrd="0" presId="urn:microsoft.com/office/officeart/2008/layout/HexagonCluster"/>
    <dgm:cxn modelId="{7A46510F-746E-43AA-B366-49CDFA3CF9AD}" type="presParOf" srcId="{E32E7CC8-DD86-44C2-A7FC-C7F2616DC1B5}" destId="{A7A41AF0-A55D-4A82-B68A-57B84D0211AC}" srcOrd="9" destOrd="0" presId="urn:microsoft.com/office/officeart/2008/layout/HexagonCluster"/>
    <dgm:cxn modelId="{97D445A2-7784-4127-BEB6-688677E3488F}" type="presParOf" srcId="{A7A41AF0-A55D-4A82-B68A-57B84D0211AC}" destId="{6ECC6A37-5B97-4DA3-B256-61DCCA15AF43}" srcOrd="0" destOrd="0" presId="urn:microsoft.com/office/officeart/2008/layout/HexagonCluster"/>
    <dgm:cxn modelId="{9D2E2586-0CF3-46F6-8B78-43E2E1EB5423}" type="presParOf" srcId="{E32E7CC8-DD86-44C2-A7FC-C7F2616DC1B5}" destId="{76E32C32-0DFF-4954-9537-01FD17379A6F}" srcOrd="10" destOrd="0" presId="urn:microsoft.com/office/officeart/2008/layout/HexagonCluster"/>
    <dgm:cxn modelId="{8BBFDBAC-E994-44F2-A761-413AF44171D2}" type="presParOf" srcId="{76E32C32-0DFF-4954-9537-01FD17379A6F}" destId="{038353DF-5527-4E89-9A9B-29D0EB2F9C2D}" srcOrd="0" destOrd="0" presId="urn:microsoft.com/office/officeart/2008/layout/HexagonCluster"/>
    <dgm:cxn modelId="{E3285162-A0F7-4176-BF36-17D9901E5C68}" type="presParOf" srcId="{E32E7CC8-DD86-44C2-A7FC-C7F2616DC1B5}" destId="{AF1911AF-C6BF-4F69-ACA5-B55DF90026C4}" srcOrd="11" destOrd="0" presId="urn:microsoft.com/office/officeart/2008/layout/HexagonCluster"/>
    <dgm:cxn modelId="{0C4FFE85-2ACF-4149-998B-A58E042E8234}" type="presParOf" srcId="{AF1911AF-C6BF-4F69-ACA5-B55DF90026C4}" destId="{0F4B58E8-AB55-429E-BCC6-8B93C2B37F4C}" srcOrd="0" destOrd="0" presId="urn:microsoft.com/office/officeart/2008/layout/HexagonCluster"/>
    <dgm:cxn modelId="{21A5D195-6F34-4B61-B2A4-B06366EB3FC6}" type="presParOf" srcId="{E32E7CC8-DD86-44C2-A7FC-C7F2616DC1B5}" destId="{6877F658-F708-45D6-884C-4A4F7F76282E}" srcOrd="12" destOrd="0" presId="urn:microsoft.com/office/officeart/2008/layout/HexagonCluster"/>
    <dgm:cxn modelId="{7C89810E-F743-4CFB-8B40-D739CCF3952F}" type="presParOf" srcId="{6877F658-F708-45D6-884C-4A4F7F76282E}" destId="{CBDA38F3-C066-43C2-8E2E-A3A57C79C2FE}" srcOrd="0" destOrd="0" presId="urn:microsoft.com/office/officeart/2008/layout/HexagonCluster"/>
    <dgm:cxn modelId="{8397FD98-4B78-4689-92A2-9B87A3D3F2D9}" type="presParOf" srcId="{E32E7CC8-DD86-44C2-A7FC-C7F2616DC1B5}" destId="{0FF0F5EC-44BE-4A56-B849-09307F6A10E5}" srcOrd="13" destOrd="0" presId="urn:microsoft.com/office/officeart/2008/layout/HexagonCluster"/>
    <dgm:cxn modelId="{2D03FA90-2FD3-4F64-866A-75E1EDD0FF77}" type="presParOf" srcId="{0FF0F5EC-44BE-4A56-B849-09307F6A10E5}" destId="{C89C9CA0-7F3E-4B28-A298-292371A2BAFF}" srcOrd="0" destOrd="0" presId="urn:microsoft.com/office/officeart/2008/layout/HexagonCluster"/>
    <dgm:cxn modelId="{941B3E16-3378-453E-B1BA-940E80173E4A}" type="presParOf" srcId="{E32E7CC8-DD86-44C2-A7FC-C7F2616DC1B5}" destId="{FA9E4BD4-C17A-44AA-AB0A-3E323321A552}" srcOrd="14" destOrd="0" presId="urn:microsoft.com/office/officeart/2008/layout/HexagonCluster"/>
    <dgm:cxn modelId="{3EA4F7B1-B2A9-4580-9F0E-235652327E0D}" type="presParOf" srcId="{FA9E4BD4-C17A-44AA-AB0A-3E323321A552}" destId="{0C6AF286-7F5D-4916-A3DF-A9D9C3AEC77A}" srcOrd="0" destOrd="0" presId="urn:microsoft.com/office/officeart/2008/layout/HexagonCluster"/>
    <dgm:cxn modelId="{95CA5CC4-BACB-4825-A75C-CD1E16E3ACB9}" type="presParOf" srcId="{E32E7CC8-DD86-44C2-A7FC-C7F2616DC1B5}" destId="{251690B3-AB76-48DA-8D34-9C13F9B294F2}" srcOrd="15" destOrd="0" presId="urn:microsoft.com/office/officeart/2008/layout/HexagonCluster"/>
    <dgm:cxn modelId="{1F694423-8CEC-408E-95E5-DA27CE593960}" type="presParOf" srcId="{251690B3-AB76-48DA-8D34-9C13F9B294F2}" destId="{2889FA62-BBDF-4007-8083-9C8FC8106236}" srcOrd="0" destOrd="0" presId="urn:microsoft.com/office/officeart/2008/layout/HexagonCluster"/>
    <dgm:cxn modelId="{F0CC8611-67DA-4560-9B76-FAB01FB3021A}" type="presParOf" srcId="{E32E7CC8-DD86-44C2-A7FC-C7F2616DC1B5}" destId="{84BDB493-505E-448A-97C3-9F045C295FA9}" srcOrd="16" destOrd="0" presId="urn:microsoft.com/office/officeart/2008/layout/HexagonCluster"/>
    <dgm:cxn modelId="{9C04136F-06C7-4ECB-B2B5-F2943FADB6B9}" type="presParOf" srcId="{84BDB493-505E-448A-97C3-9F045C295FA9}" destId="{A4A87956-BC3E-4478-A172-34A2048BF068}" srcOrd="0" destOrd="0" presId="urn:microsoft.com/office/officeart/2008/layout/HexagonCluster"/>
    <dgm:cxn modelId="{4DC05066-17D3-470A-83C4-9D09E70099CC}" type="presParOf" srcId="{E32E7CC8-DD86-44C2-A7FC-C7F2616DC1B5}" destId="{3B3A4AEF-F92A-4119-BA67-406FECA726DA}" srcOrd="17" destOrd="0" presId="urn:microsoft.com/office/officeart/2008/layout/HexagonCluster"/>
    <dgm:cxn modelId="{AA98055B-D50D-4445-9655-2C6D7EAD861E}" type="presParOf" srcId="{3B3A4AEF-F92A-4119-BA67-406FECA726DA}" destId="{FC3A3825-9C4F-4DCF-B00C-7E45C40B56DA}" srcOrd="0" destOrd="0" presId="urn:microsoft.com/office/officeart/2008/layout/HexagonCluster"/>
    <dgm:cxn modelId="{3EF4352E-3074-4AAF-94E4-D77298369B56}" type="presParOf" srcId="{E32E7CC8-DD86-44C2-A7FC-C7F2616DC1B5}" destId="{9ADA961D-4A83-45E8-BBA9-6CCF2207D01A}" srcOrd="18" destOrd="0" presId="urn:microsoft.com/office/officeart/2008/layout/HexagonCluster"/>
    <dgm:cxn modelId="{4D43B627-15C6-4C7E-920A-AB3DC2D18FF0}" type="presParOf" srcId="{9ADA961D-4A83-45E8-BBA9-6CCF2207D01A}" destId="{BD7A2559-3709-4734-98AA-343D3F027655}" srcOrd="0" destOrd="0" presId="urn:microsoft.com/office/officeart/2008/layout/HexagonCluster"/>
    <dgm:cxn modelId="{5AB394B9-A690-4185-82DB-983A38895156}" type="presParOf" srcId="{E32E7CC8-DD86-44C2-A7FC-C7F2616DC1B5}" destId="{A4E90718-089E-4370-9F6A-9999AC61030E}" srcOrd="19" destOrd="0" presId="urn:microsoft.com/office/officeart/2008/layout/HexagonCluster"/>
    <dgm:cxn modelId="{E59B8A5D-D688-4EA7-BB35-83F76F29B76C}" type="presParOf" srcId="{A4E90718-089E-4370-9F6A-9999AC61030E}" destId="{52B2CA87-7E8F-4001-83B8-AF8CA420755D}" srcOrd="0" destOrd="0" presId="urn:microsoft.com/office/officeart/2008/layout/HexagonCluster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F030E5-72A7-4946-9D03-EC94E02E320B}">
      <dsp:nvSpPr>
        <dsp:cNvPr id="0" name=""/>
        <dsp:cNvSpPr/>
      </dsp:nvSpPr>
      <dsp:spPr>
        <a:xfrm>
          <a:off x="1721522" y="3997226"/>
          <a:ext cx="2000487" cy="1717478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34290" rIns="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700" kern="1200" dirty="0"/>
            <a:t>Vue</a:t>
          </a:r>
          <a:endParaRPr lang="zh-CN" altLang="en-US" sz="2700" kern="1200" dirty="0"/>
        </a:p>
      </dsp:txBody>
      <dsp:txXfrm>
        <a:off x="2031352" y="4263225"/>
        <a:ext cx="1380827" cy="1185480"/>
      </dsp:txXfrm>
    </dsp:sp>
    <dsp:sp modelId="{C5DB7930-E17F-4D64-853B-84406FA19021}">
      <dsp:nvSpPr>
        <dsp:cNvPr id="0" name=""/>
        <dsp:cNvSpPr/>
      </dsp:nvSpPr>
      <dsp:spPr>
        <a:xfrm>
          <a:off x="1769254" y="4765222"/>
          <a:ext cx="233354" cy="201141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40814B-945E-4559-A2C6-D1153BB1A8D9}">
      <dsp:nvSpPr>
        <dsp:cNvPr id="0" name=""/>
        <dsp:cNvSpPr/>
      </dsp:nvSpPr>
      <dsp:spPr>
        <a:xfrm>
          <a:off x="0" y="3047744"/>
          <a:ext cx="2000487" cy="1717478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A320A7-4303-4E59-BDB2-029243A1ED1A}">
      <dsp:nvSpPr>
        <dsp:cNvPr id="0" name=""/>
        <dsp:cNvSpPr/>
      </dsp:nvSpPr>
      <dsp:spPr>
        <a:xfrm>
          <a:off x="1370429" y="4537109"/>
          <a:ext cx="233354" cy="201141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09FB43-A495-4983-9BEC-00F2B38A7588}">
      <dsp:nvSpPr>
        <dsp:cNvPr id="0" name=""/>
        <dsp:cNvSpPr/>
      </dsp:nvSpPr>
      <dsp:spPr>
        <a:xfrm>
          <a:off x="3443045" y="3042258"/>
          <a:ext cx="2000487" cy="1717478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34290" rIns="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700" kern="1200" dirty="0">
              <a:solidFill>
                <a:schemeClr val="tx1"/>
              </a:solidFill>
            </a:rPr>
            <a:t>Babel</a:t>
          </a:r>
          <a:endParaRPr lang="zh-CN" altLang="en-US" sz="2700" kern="1200" dirty="0">
            <a:solidFill>
              <a:schemeClr val="tx1"/>
            </a:solidFill>
          </a:endParaRPr>
        </a:p>
      </dsp:txBody>
      <dsp:txXfrm>
        <a:off x="3752875" y="3308257"/>
        <a:ext cx="1380827" cy="1185480"/>
      </dsp:txXfrm>
    </dsp:sp>
    <dsp:sp modelId="{E4D69842-E815-4DF5-A053-130B4C3A6C6C}">
      <dsp:nvSpPr>
        <dsp:cNvPr id="0" name=""/>
        <dsp:cNvSpPr/>
      </dsp:nvSpPr>
      <dsp:spPr>
        <a:xfrm>
          <a:off x="4819838" y="4527966"/>
          <a:ext cx="233354" cy="201141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2C9AE7-10EA-44A8-B889-72506E306BAC}">
      <dsp:nvSpPr>
        <dsp:cNvPr id="0" name=""/>
        <dsp:cNvSpPr/>
      </dsp:nvSpPr>
      <dsp:spPr>
        <a:xfrm>
          <a:off x="5163507" y="3993568"/>
          <a:ext cx="2000487" cy="1717478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 l="-25000" r="-25000"/>
          </a:stretch>
        </a:blip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796F7D-3E69-4F4C-8ED5-248AE1DA5209}">
      <dsp:nvSpPr>
        <dsp:cNvPr id="0" name=""/>
        <dsp:cNvSpPr/>
      </dsp:nvSpPr>
      <dsp:spPr>
        <a:xfrm>
          <a:off x="5212299" y="4757908"/>
          <a:ext cx="233354" cy="201141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664ABB-36FD-4DAA-9B13-3B11878B7A35}">
      <dsp:nvSpPr>
        <dsp:cNvPr id="0" name=""/>
        <dsp:cNvSpPr/>
      </dsp:nvSpPr>
      <dsp:spPr>
        <a:xfrm>
          <a:off x="1721522" y="2098262"/>
          <a:ext cx="2000487" cy="1717478"/>
        </a:xfrm>
        <a:prstGeom prst="hexagon">
          <a:avLst>
            <a:gd name="adj" fmla="val 25000"/>
            <a:gd name="vf" fmla="val 11547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34290" rIns="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700" kern="1200" dirty="0" err="1"/>
            <a:t>Vuetify</a:t>
          </a:r>
          <a:endParaRPr lang="zh-CN" altLang="en-US" sz="2700" kern="1200" dirty="0"/>
        </a:p>
      </dsp:txBody>
      <dsp:txXfrm>
        <a:off x="2031352" y="2364261"/>
        <a:ext cx="1380827" cy="1185480"/>
      </dsp:txXfrm>
    </dsp:sp>
    <dsp:sp modelId="{6ECC6A37-5B97-4DA3-B256-61DCCA15AF43}">
      <dsp:nvSpPr>
        <dsp:cNvPr id="0" name=""/>
        <dsp:cNvSpPr/>
      </dsp:nvSpPr>
      <dsp:spPr>
        <a:xfrm>
          <a:off x="3091952" y="2130719"/>
          <a:ext cx="233354" cy="201141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8353DF-5527-4E89-9A9B-29D0EB2F9C2D}">
      <dsp:nvSpPr>
        <dsp:cNvPr id="0" name=""/>
        <dsp:cNvSpPr/>
      </dsp:nvSpPr>
      <dsp:spPr>
        <a:xfrm>
          <a:off x="3443045" y="1143295"/>
          <a:ext cx="2000487" cy="1717478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4B58E8-AB55-429E-BCC6-8B93C2B37F4C}">
      <dsp:nvSpPr>
        <dsp:cNvPr id="0" name=""/>
        <dsp:cNvSpPr/>
      </dsp:nvSpPr>
      <dsp:spPr>
        <a:xfrm>
          <a:off x="3499262" y="1904435"/>
          <a:ext cx="233354" cy="201141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DA38F3-C066-43C2-8E2E-A3A57C79C2FE}">
      <dsp:nvSpPr>
        <dsp:cNvPr id="0" name=""/>
        <dsp:cNvSpPr/>
      </dsp:nvSpPr>
      <dsp:spPr>
        <a:xfrm>
          <a:off x="5163507" y="2094605"/>
          <a:ext cx="2000487" cy="1717478"/>
        </a:xfrm>
        <a:prstGeom prst="hexagon">
          <a:avLst>
            <a:gd name="adj" fmla="val 25000"/>
            <a:gd name="vf" fmla="val 11547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34290" rIns="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700" kern="1200" dirty="0"/>
            <a:t>mocha</a:t>
          </a:r>
          <a:endParaRPr lang="zh-CN" altLang="en-US" sz="2700" kern="1200" dirty="0"/>
        </a:p>
      </dsp:txBody>
      <dsp:txXfrm>
        <a:off x="5473337" y="2360604"/>
        <a:ext cx="1380827" cy="1185480"/>
      </dsp:txXfrm>
    </dsp:sp>
    <dsp:sp modelId="{C89C9CA0-7F3E-4B28-A298-292371A2BAFF}">
      <dsp:nvSpPr>
        <dsp:cNvPr id="0" name=""/>
        <dsp:cNvSpPr/>
      </dsp:nvSpPr>
      <dsp:spPr>
        <a:xfrm>
          <a:off x="6894576" y="2855745"/>
          <a:ext cx="233354" cy="201141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6AF286-7F5D-4916-A3DF-A9D9C3AEC77A}">
      <dsp:nvSpPr>
        <dsp:cNvPr id="0" name=""/>
        <dsp:cNvSpPr/>
      </dsp:nvSpPr>
      <dsp:spPr>
        <a:xfrm>
          <a:off x="6885029" y="3060087"/>
          <a:ext cx="2000487" cy="1717478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89FA62-BBDF-4007-8083-9C8FC8106236}">
      <dsp:nvSpPr>
        <dsp:cNvPr id="0" name=""/>
        <dsp:cNvSpPr/>
      </dsp:nvSpPr>
      <dsp:spPr>
        <a:xfrm>
          <a:off x="7275368" y="3091172"/>
          <a:ext cx="233354" cy="201141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A87956-BC3E-4478-A172-34A2048BF068}">
      <dsp:nvSpPr>
        <dsp:cNvPr id="0" name=""/>
        <dsp:cNvSpPr/>
      </dsp:nvSpPr>
      <dsp:spPr>
        <a:xfrm>
          <a:off x="6885029" y="1161581"/>
          <a:ext cx="2000487" cy="1717478"/>
        </a:xfrm>
        <a:prstGeom prst="hexagon">
          <a:avLst>
            <a:gd name="adj" fmla="val 25000"/>
            <a:gd name="vf" fmla="val 11547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34290" rIns="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700" kern="1200" dirty="0" err="1"/>
            <a:t>Girdsome</a:t>
          </a:r>
          <a:br>
            <a:rPr lang="en-US" altLang="zh-CN" sz="2700" kern="1200" dirty="0"/>
          </a:br>
          <a:r>
            <a:rPr lang="en-US" altLang="zh-CN" sz="2700" kern="1200" dirty="0"/>
            <a:t>HUGO</a:t>
          </a:r>
          <a:endParaRPr lang="zh-CN" altLang="en-US" sz="2700" kern="1200" dirty="0"/>
        </a:p>
      </dsp:txBody>
      <dsp:txXfrm>
        <a:off x="7194859" y="1427580"/>
        <a:ext cx="1380827" cy="1185480"/>
      </dsp:txXfrm>
    </dsp:sp>
    <dsp:sp modelId="{FC3A3825-9C4F-4DCF-B00C-7E45C40B56DA}">
      <dsp:nvSpPr>
        <dsp:cNvPr id="0" name=""/>
        <dsp:cNvSpPr/>
      </dsp:nvSpPr>
      <dsp:spPr>
        <a:xfrm>
          <a:off x="8616098" y="1931406"/>
          <a:ext cx="233354" cy="201141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7A2559-3709-4734-98AA-343D3F027655}">
      <dsp:nvSpPr>
        <dsp:cNvPr id="0" name=""/>
        <dsp:cNvSpPr/>
      </dsp:nvSpPr>
      <dsp:spPr>
        <a:xfrm>
          <a:off x="8606552" y="2119748"/>
          <a:ext cx="2000487" cy="1717478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 t="-8000" b="-8000"/>
          </a:stretch>
        </a:blip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B2CA87-7E8F-4001-83B8-AF8CA420755D}">
      <dsp:nvSpPr>
        <dsp:cNvPr id="0" name=""/>
        <dsp:cNvSpPr/>
      </dsp:nvSpPr>
      <dsp:spPr>
        <a:xfrm>
          <a:off x="9005376" y="2158148"/>
          <a:ext cx="233354" cy="201141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exagonCluster">
  <dgm:title val=""/>
  <dgm:desc val=""/>
  <dgm:catLst>
    <dgm:cat type="picture" pri="21000"/>
    <dgm:cat type="relationship" pri="3200"/>
    <dgm:cat type="pictureconvert" pri="2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21"/>
      <dgm:chPref val="21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3871"/>
        </dgm:alg>
        <dgm:constrLst>
          <dgm:constr type="primFontSz" for="des" ptType="node" op="equ" val="65"/>
          <dgm:constr type="l" for="ch" forName="text1" refType="w" fact="0.4525"/>
          <dgm:constr type="t" for="ch" forName="text1" refType="h" fact="0.346"/>
          <dgm:constr type="w" for="ch" forName="text1" refType="w" fact="0.5475"/>
          <dgm:constr type="h" for="ch" forName="text1" refType="h" fact="0.654"/>
          <dgm:constr type="l" for="ch" forName="textaccent1" refType="w" fact="0.4652"/>
          <dgm:constr type="t" for="ch" forName="textaccent1" refType="h" fact="0.6348"/>
          <dgm:constr type="w" for="ch" forName="textaccent1" refType="w" fact="0.0639"/>
          <dgm:constr type="h" for="ch" forName="textaccent1" refType="h" fact="0.0765"/>
          <dgm:constr type="l" for="ch" forName="image1" refType="w" fact="0"/>
          <dgm:constr type="t" for="ch" forName="image1" refType="h" fact="0"/>
          <dgm:constr type="w" for="ch" forName="image1" refType="w" fact="0.5468"/>
          <dgm:constr type="h" for="ch" forName="image1" refType="h" fact="0.6538"/>
          <dgm:constr type="l" for="ch" forName="imageaccent1" refType="w" fact="0.3702"/>
          <dgm:constr type="t" for="ch" forName="imageaccent1" refType="h" fact="0.5633"/>
          <dgm:constr type="w" for="ch" forName="imageaccent1" refType="w" fact="0.0639"/>
          <dgm:constr type="h" for="ch" forName="imageaccent1" refType="h" fact="0.0765"/>
        </dgm:constrLst>
      </dgm:if>
      <dgm:if name="Name3" axis="ch" ptType="node" func="cnt" op="equ" val="2">
        <dgm:alg type="composite">
          <dgm:param type="ar" val="2.6443"/>
        </dgm:alg>
        <dgm:constrLst>
          <dgm:constr type="primFontSz" for="des" ptType="node" op="equ" val="65"/>
          <dgm:constr type="l" for="ch" forName="text1" refType="w" fact="0.2383"/>
          <dgm:constr type="t" for="ch" forName="text1" refType="h" fact="0.3501"/>
          <dgm:constr type="w" for="ch" forName="text1" refType="w" fact="0.285"/>
          <dgm:constr type="h" for="ch" forName="text1" refType="h" fact="0.6499"/>
          <dgm:constr type="l" for="ch" forName="textaccent1" refType="w" fact="0.2472"/>
          <dgm:constr type="t" for="ch" forName="textaccent1" refType="h" fact="0.6371"/>
          <dgm:constr type="w" for="ch" forName="textaccent1" refType="w" fact="0.0333"/>
          <dgm:constr type="h" for="ch" forName="textaccent1" refType="h" fact="0.076"/>
          <dgm:constr type="l" for="ch" forName="image1" refType="w" fact="0"/>
          <dgm:constr type="t" for="ch" forName="image1" refType="h" fact="0"/>
          <dgm:constr type="w" for="ch" forName="image1" refType="w" fact="0.285"/>
          <dgm:constr type="h" for="ch" forName="image1" refType="h" fact="0.6499"/>
          <dgm:constr type="l" for="ch" forName="imageaccent1" refType="w" fact="0.1942"/>
          <dgm:constr type="t" for="ch" forName="imageaccent1" refType="h" fact="0.5602"/>
          <dgm:constr type="w" for="ch" forName="imageaccent1" refType="w" fact="0.0333"/>
          <dgm:constr type="h" for="ch" forName="imageaccent1" refType="h" fact="0.076"/>
          <dgm:constr type="l" for="ch" forName="text2" refType="w" fact="0.4767"/>
          <dgm:constr type="t" for="ch" forName="text2" refType="h" fact="0"/>
          <dgm:constr type="w" for="ch" forName="text2" refType="w" fact="0.285"/>
          <dgm:constr type="h" for="ch" forName="text2" refType="h" fact="0.6499"/>
          <dgm:constr type="l" for="ch" forName="textaccent2" refType="w" fact="0.6709"/>
          <dgm:constr type="t" for="ch" forName="textaccent2" refType="h" fact="0.5602"/>
          <dgm:constr type="w" for="ch" forName="textaccent2" refType="w" fact="0.0333"/>
          <dgm:constr type="h" for="ch" forName="textaccent2" refType="h" fact="0.076"/>
          <dgm:constr type="l" for="ch" forName="image2" refType="w" fact="0.715"/>
          <dgm:constr type="t" for="ch" forName="image2" refType="h" fact="0.3501"/>
          <dgm:constr type="w" for="ch" forName="image2" refType="w" fact="0.285"/>
          <dgm:constr type="h" for="ch" forName="image2" refType="h" fact="0.6499"/>
          <dgm:constr type="l" for="ch" forName="imageaccent2" refType="w" fact="0.7239"/>
          <dgm:constr type="t" for="ch" forName="imageaccent2" refType="h" fact="0.6371"/>
          <dgm:constr type="w" for="ch" forName="imageaccent2" refType="w" fact="0.0333"/>
          <dgm:constr type="h" for="ch" forName="imageaccent2" refType="h" fact="0.076"/>
        </dgm:constrLst>
      </dgm:if>
      <dgm:if name="Name4" axis="ch" ptType="node" func="cnt" op="equ" val="3">
        <dgm:alg type="composite">
          <dgm:param type="ar" val="1.5623"/>
        </dgm:alg>
        <dgm:constrLst>
          <dgm:constr type="primFontSz" for="des" ptType="node" op="equ" val="65"/>
          <dgm:constr type="l" for="ch" forName="text1" refType="w" fact="0.2402"/>
          <dgm:constr type="t" for="ch" forName="text1" refType="h" fact="0.6215"/>
          <dgm:constr type="w" for="ch" forName="text1" refType="w" fact="0.281"/>
          <dgm:constr type="h" for="ch" forName="text1" refType="h" fact="0.3785"/>
          <dgm:constr type="l" for="ch" forName="textaccent1" refType="w" fact="0.2475"/>
          <dgm:constr type="t" for="ch" forName="textaccent1" refType="h" fact="0.7886"/>
          <dgm:constr type="w" for="ch" forName="textaccent1" refType="w" fact="0.0329"/>
          <dgm:constr type="h" for="ch" forName="textaccent1" refType="h" fact="0.0443"/>
          <dgm:constr type="l" for="ch" forName="image1" refType="w" fact="0"/>
          <dgm:constr type="t" for="ch" forName="image1" refType="h" fact="0.4182"/>
          <dgm:constr type="w" for="ch" forName="image1" refType="w" fact="0.281"/>
          <dgm:constr type="h" for="ch" forName="image1" refType="h" fact="0.3785"/>
          <dgm:constr type="l" for="ch" forName="imageaccent1" refType="w" fact="0.1913"/>
          <dgm:constr type="t" for="ch" forName="imageaccent1" refType="h" fact="0.7467"/>
          <dgm:constr type="w" for="ch" forName="imageaccent1" refType="w" fact="0.0329"/>
          <dgm:constr type="h" for="ch" forName="imageaccent1" refType="h" fact="0.0443"/>
          <dgm:constr type="l" for="ch" forName="text2" refType="w" fact="0.4796"/>
          <dgm:constr type="t" for="ch" forName="text2" refType="h" fact="0.4137"/>
          <dgm:constr type="w" for="ch" forName="text2" refType="w" fact="0.281"/>
          <dgm:constr type="h" for="ch" forName="text2" refType="h" fact="0.3785"/>
          <dgm:constr type="l" for="ch" forName="textaccent2" refType="w" fact="0.6717"/>
          <dgm:constr type="t" for="ch" forName="textaccent2" refType="h" fact="0.7418"/>
          <dgm:constr type="w" for="ch" forName="textaccent2" refType="w" fact="0.0329"/>
          <dgm:constr type="h" for="ch" forName="textaccent2" refType="h" fact="0.0443"/>
          <dgm:constr type="l" for="ch" forName="image2" refType="w" fact="0.719"/>
          <dgm:constr type="t" for="ch" forName="image2" refType="h" fact="0.6215"/>
          <dgm:constr type="w" for="ch" forName="image2" refType="w" fact="0.281"/>
          <dgm:constr type="h" for="ch" forName="image2" refType="h" fact="0.3785"/>
          <dgm:constr type="l" for="ch" forName="imageaccent2" refType="w" fact="0.7263"/>
          <dgm:constr type="t" for="ch" forName="imageaccent2" refType="h" fact="0.7886"/>
          <dgm:constr type="w" for="ch" forName="imageaccent2" refType="w" fact="0.0329"/>
          <dgm:constr type="h" for="ch" forName="imageaccent2" refType="h" fact="0.0443"/>
          <dgm:constr type="l" for="ch" forName="text3" refType="w" fact="0.2402"/>
          <dgm:constr type="t" for="ch" forName="text3" refType="h" fact="0.2068"/>
          <dgm:constr type="w" for="ch" forName="text3" refType="w" fact="0.281"/>
          <dgm:constr type="h" for="ch" forName="text3" refType="h" fact="0.3785"/>
          <dgm:constr type="l" for="ch" forName="textaccent3" refType="w" fact="0.4307"/>
          <dgm:constr type="t" for="ch" forName="textaccent3" refType="h" fact="0.215"/>
          <dgm:constr type="w" for="ch" forName="textaccent3" refType="w" fact="0.0329"/>
          <dgm:constr type="h" for="ch" forName="textaccent3" refType="h" fact="0.0443"/>
          <dgm:constr type="l" for="ch" forName="image3" refType="w" fact="0.4796"/>
          <dgm:constr type="t" for="ch" forName="image3" refType="h" fact="0"/>
          <dgm:constr type="w" for="ch" forName="image3" refType="w" fact="0.281"/>
          <dgm:constr type="h" for="ch" forName="image3" refType="h" fact="0.3785"/>
          <dgm:constr type="l" for="ch" forName="imageaccent3" refType="w" fact="0.4879"/>
          <dgm:constr type="t" for="ch" forName="imageaccent3" refType="h" fact="0.1662"/>
          <dgm:constr type="w" for="ch" forName="imageaccent3" refType="w" fact="0.0329"/>
          <dgm:constr type="h" for="ch" forName="imageaccent3" refType="h" fact="0.0443"/>
        </dgm:constrLst>
      </dgm:if>
      <dgm:if name="Name5" axis="ch" ptType="node" func="cnt" op="equ" val="4">
        <dgm:alg type="composite">
          <dgm:param type="ar" val="1.943"/>
        </dgm:alg>
        <dgm:constrLst>
          <dgm:constr type="primFontSz" for="des" ptType="node" op="equ" val="65"/>
          <dgm:constr type="l" for="ch" forName="image2" refType="w" fact="0.5787"/>
          <dgm:constr type="t" for="ch" forName="image2" refType="h" fact="0.6208"/>
          <dgm:constr type="w" for="ch" forName="image2" refType="w" fact="0.227"/>
          <dgm:constr type="h" for="ch" forName="image2" refType="h" fact="0.3786"/>
          <dgm:constr type="l" for="ch" forName="text4" refType="w" fact="0.5787"/>
          <dgm:constr type="t" for="ch" forName="text4" refType="h" fact="0.2081"/>
          <dgm:constr type="w" for="ch" forName="text4" refType="w" fact="0.227"/>
          <dgm:constr type="h" for="ch" forName="text4" refType="h" fact="0.3786"/>
          <dgm:constr type="l" for="ch" forName="text2" refType="w" fact="0.3852"/>
          <dgm:constr type="t" for="ch" forName="text2" refType="h" fact="0.4127"/>
          <dgm:constr type="w" for="ch" forName="text2" refType="w" fact="0.227"/>
          <dgm:constr type="h" for="ch" forName="text2" refType="h" fact="0.3786"/>
          <dgm:constr type="l" for="ch" forName="image3" refType="w" fact="0.3852"/>
          <dgm:constr type="t" for="ch" forName="image3" refType="h" fact="0"/>
          <dgm:constr type="w" for="ch" forName="image3" refType="w" fact="0.227"/>
          <dgm:constr type="h" for="ch" forName="image3" refType="h" fact="0.3786"/>
          <dgm:constr type="l" for="ch" forName="text1" refType="w" fact="0.1927"/>
          <dgm:constr type="t" for="ch" forName="text1" refType="h" fact="0.6214"/>
          <dgm:constr type="w" for="ch" forName="text1" refType="w" fact="0.227"/>
          <dgm:constr type="h" for="ch" forName="text1" refType="h" fact="0.3786"/>
          <dgm:constr type="l" for="ch" forName="textaccent1" refType="w" fact="0.1998"/>
          <dgm:constr type="t" for="ch" forName="textaccent1" refType="h" fact="0.7887"/>
          <dgm:constr type="w" for="ch" forName="textaccent1" refType="w" fact="0.0265"/>
          <dgm:constr type="h" for="ch" forName="textaccent1" refType="h" fact="0.0444"/>
          <dgm:constr type="l" for="ch" forName="image1" refType="w" fact="0"/>
          <dgm:constr type="t" for="ch" forName="image1" refType="h" fact="0.4156"/>
          <dgm:constr type="w" for="ch" forName="image1" refType="w" fact="0.227"/>
          <dgm:constr type="h" for="ch" forName="image1" refType="h" fact="0.3786"/>
          <dgm:constr type="l" for="ch" forName="imageaccent1" refType="w" fact="0.1537"/>
          <dgm:constr type="t" for="ch" forName="imageaccent1" refType="h" fact="0.7417"/>
          <dgm:constr type="w" for="ch" forName="imageaccent1" refType="w" fact="0.0265"/>
          <dgm:constr type="h" for="ch" forName="imageaccent1" refType="h" fact="0.0444"/>
          <dgm:constr type="l" for="ch" forName="textaccent2" refType="w" fact="0.5407"/>
          <dgm:constr type="t" for="ch" forName="textaccent2" refType="h" fact="0.7384"/>
          <dgm:constr type="w" for="ch" forName="textaccent2" refType="w" fact="0.0265"/>
          <dgm:constr type="h" for="ch" forName="textaccent2" refType="h" fact="0.0444"/>
          <dgm:constr type="l" for="ch" forName="imageaccent2" refType="w" fact="0.5839"/>
          <dgm:constr type="t" for="ch" forName="imageaccent2" refType="h" fact="0.7904"/>
          <dgm:constr type="w" for="ch" forName="imageaccent2" refType="w" fact="0.0265"/>
          <dgm:constr type="h" for="ch" forName="imageaccent2" refType="h" fact="0.0444"/>
          <dgm:constr type="l" for="ch" forName="text3" refType="w" fact="0.1927"/>
          <dgm:constr type="t" for="ch" forName="text3" refType="h" fact="0.2087"/>
          <dgm:constr type="w" for="ch" forName="text3" refType="w" fact="0.227"/>
          <dgm:constr type="h" for="ch" forName="text3" refType="h" fact="0.3786"/>
          <dgm:constr type="l" for="ch" forName="textaccent3" refType="w" fact="0.3472"/>
          <dgm:constr type="t" for="ch" forName="textaccent3" refType="h" fact="0.2165"/>
          <dgm:constr type="w" for="ch" forName="textaccent3" refType="w" fact="0.0265"/>
          <dgm:constr type="h" for="ch" forName="textaccent3" refType="h" fact="0.0444"/>
          <dgm:constr type="l" for="ch" forName="imageaccent3" refType="w" fact="0.3904"/>
          <dgm:constr type="t" for="ch" forName="imageaccent3" refType="h" fact="0.1678"/>
          <dgm:constr type="w" for="ch" forName="imageaccent3" refType="w" fact="0.0265"/>
          <dgm:constr type="h" for="ch" forName="imageaccent3" refType="h" fact="0.0444"/>
          <dgm:constr type="l" for="ch" forName="textaccent4" refType="w" fact="0.7739"/>
          <dgm:constr type="t" for="ch" forName="textaccent4" refType="h" fact="0.3752"/>
          <dgm:constr type="w" for="ch" forName="textaccent4" refType="w" fact="0.0265"/>
          <dgm:constr type="h" for="ch" forName="textaccent4" refType="h" fact="0.0444"/>
          <dgm:constr type="l" for="ch" forName="image4" refType="w" fact="0.773"/>
          <dgm:constr type="t" for="ch" forName="image4" refType="h" fact="0.4162"/>
          <dgm:constr type="w" for="ch" forName="image4" refType="w" fact="0.227"/>
          <dgm:constr type="h" for="ch" forName="image4" refType="h" fact="0.3786"/>
          <dgm:constr type="l" for="ch" forName="imageaccent4" refType="w" fact="0.8188"/>
          <dgm:constr type="t" for="ch" forName="imageaccent4" refType="h" fact="0.4229"/>
          <dgm:constr type="w" for="ch" forName="imageaccent4" refType="w" fact="0.0265"/>
          <dgm:constr type="h" for="ch" forName="imageaccent4" refType="h" fact="0.0444"/>
        </dgm:constrLst>
      </dgm:if>
      <dgm:if name="Name6" axis="ch" ptType="node" func="cnt" op="equ" val="5">
        <dgm:alg type="composite">
          <dgm:param type="ar" val="2.3203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4193"/>
          <dgm:constr type="w" for="ch" forName="image4" refType="w" fact="0.1886"/>
          <dgm:constr type="h" for="ch" forName="image4" refType="h" fact="0.3757"/>
          <dgm:constr type="l" for="ch" forName="text5" refType="w" fact="0.6491"/>
          <dgm:constr type="t" for="ch" forName="text5" refType="h" fact="0.004"/>
          <dgm:constr type="w" for="ch" forName="text5" refType="w" fact="0.1886"/>
          <dgm:constr type="h" for="ch" forName="text5" refType="h" fact="0.3757"/>
          <dgm:constr type="l" for="ch" forName="image5" refType="w" fact="0.8114"/>
          <dgm:constr type="t" for="ch" forName="image5" refType="h" fact="0.2136"/>
          <dgm:constr type="w" for="ch" forName="image5" refType="w" fact="0.1886"/>
          <dgm:constr type="h" for="ch" forName="image5" refType="h" fact="0.3757"/>
          <dgm:constr type="l" for="ch" forName="image2" refType="w" fact="0.4868"/>
          <dgm:constr type="t" for="ch" forName="image2" refType="h" fact="0.6235"/>
          <dgm:constr type="w" for="ch" forName="image2" refType="w" fact="0.1886"/>
          <dgm:constr type="h" for="ch" forName="image2" refType="h" fact="0.3757"/>
          <dgm:constr type="l" for="ch" forName="text4" refType="w" fact="0.4868"/>
          <dgm:constr type="t" for="ch" forName="text4" refType="h" fact="0.2081"/>
          <dgm:constr type="w" for="ch" forName="text4" refType="w" fact="0.1886"/>
          <dgm:constr type="h" for="ch" forName="text4" refType="h" fact="0.3757"/>
          <dgm:constr type="l" for="ch" forName="text2" refType="w" fact="0.3246"/>
          <dgm:constr type="t" for="ch" forName="text2" refType="h" fact="0.4154"/>
          <dgm:constr type="w" for="ch" forName="text2" refType="w" fact="0.1886"/>
          <dgm:constr type="h" for="ch" forName="text2" refType="h" fact="0.3757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757"/>
          <dgm:constr type="l" for="ch" forName="text1" refType="w" fact="0.1623"/>
          <dgm:constr type="t" for="ch" forName="text1" refType="h" fact="0.6243"/>
          <dgm:constr type="w" for="ch" forName="text1" refType="w" fact="0.1886"/>
          <dgm:constr type="h" for="ch" forName="text1" refType="h" fact="0.3757"/>
          <dgm:constr type="l" for="ch" forName="text3" refType="w" fact="0.1623"/>
          <dgm:constr type="t" for="ch" forName="text3" refType="h" fact="0.2089"/>
          <dgm:constr type="w" for="ch" forName="text3" refType="w" fact="0.1886"/>
          <dgm:constr type="h" for="ch" forName="text3" refType="h" fact="0.3757"/>
          <dgm:constr type="l" for="ch" forName="textaccent1" refType="w" fact="0.1668"/>
          <dgm:constr type="t" for="ch" forName="textaccent1" refType="h" fact="0.7923"/>
          <dgm:constr type="w" for="ch" forName="textaccent1" refType="w" fact="0.022"/>
          <dgm:constr type="h" for="ch" forName="textaccent1" refType="h" fact="0.044"/>
          <dgm:constr type="l" for="ch" forName="image1" refType="w" fact="0"/>
          <dgm:constr type="t" for="ch" forName="image1" refType="h" fact="0.4166"/>
          <dgm:constr type="w" for="ch" forName="image1" refType="w" fact="0.1886"/>
          <dgm:constr type="h" for="ch" forName="image1" refType="h" fact="0.3757"/>
          <dgm:constr type="l" for="ch" forName="imageaccent1" refType="w" fact="0.1292"/>
          <dgm:constr type="t" for="ch" forName="imageaccent1" refType="h" fact="0.7424"/>
          <dgm:constr type="w" for="ch" forName="imageaccent1" refType="w" fact="0.022"/>
          <dgm:constr type="h" for="ch" forName="imageaccent1" refType="h" fact="0.044"/>
          <dgm:constr type="l" for="ch" forName="textaccent2" refType="w" fact="0.4544"/>
          <dgm:constr type="t" for="ch" forName="textaccent2" refType="h" fact="0.7404"/>
          <dgm:constr type="w" for="ch" forName="textaccent2" refType="w" fact="0.022"/>
          <dgm:constr type="h" for="ch" forName="textaccent2" refType="h" fact="0.044"/>
          <dgm:constr type="l" for="ch" forName="imageaccent2" refType="w" fact="0.4914"/>
          <dgm:constr type="t" for="ch" forName="imageaccent2" refType="h" fact="0.7907"/>
          <dgm:constr type="w" for="ch" forName="imageaccent2" refType="w" fact="0.022"/>
          <dgm:constr type="h" for="ch" forName="imageaccent2" refType="h" fact="0.044"/>
          <dgm:constr type="l" for="ch" forName="textaccent3" refType="w" fact="0.2915"/>
          <dgm:constr type="t" for="ch" forName="textaccent3" refType="h" fact="0.216"/>
          <dgm:constr type="w" for="ch" forName="textaccent3" refType="w" fact="0.022"/>
          <dgm:constr type="h" for="ch" forName="textaccent3" refType="h" fact="0.044"/>
          <dgm:constr type="l" for="ch" forName="imageaccent3" refType="w" fact="0.3299"/>
          <dgm:constr type="t" for="ch" forName="imageaccent3" refType="h" fact="0.1665"/>
          <dgm:constr type="w" for="ch" forName="imageaccent3" refType="w" fact="0.022"/>
          <dgm:constr type="h" for="ch" forName="imageaccent3" refType="h" fact="0.044"/>
          <dgm:constr type="l" for="ch" forName="textaccent4" refType="w" fact="0.65"/>
          <dgm:constr type="t" for="ch" forName="textaccent4" refType="h" fact="0.3746"/>
          <dgm:constr type="w" for="ch" forName="textaccent4" refType="w" fact="0.022"/>
          <dgm:constr type="h" for="ch" forName="textaccent4" refType="h" fact="0.044"/>
          <dgm:constr type="l" for="ch" forName="imageaccent4" refType="w" fact="0.6859"/>
          <dgm:constr type="t" for="ch" forName="imageaccent4" refType="h" fact="0.4261"/>
          <dgm:constr type="w" for="ch" forName="imageaccent4" refType="w" fact="0.022"/>
          <dgm:constr type="h" for="ch" forName="imageaccent4" refType="h" fact="0.044"/>
          <dgm:constr type="l" for="ch" forName="textaccent5" refType="w" fact="0.8123"/>
          <dgm:constr type="t" for="ch" forName="textaccent5" refType="h" fact="0.1724"/>
          <dgm:constr type="w" for="ch" forName="textaccent5" refType="w" fact="0.022"/>
          <dgm:constr type="h" for="ch" forName="textaccent5" refType="h" fact="0.044"/>
          <dgm:constr type="l" for="ch" forName="imageaccent5" refType="w" fact="0.849"/>
          <dgm:constr type="t" for="ch" forName="imageaccent5" refType="h" fact="0.222"/>
          <dgm:constr type="w" for="ch" forName="imageaccent5" refType="w" fact="0.022"/>
          <dgm:constr type="h" for="ch" forName="imageaccent5" refType="h" fact="0.044"/>
        </dgm:constrLst>
      </dgm:if>
      <dgm:if name="Name7" axis="ch" ptType="node" func="cnt" op="equ" val="6">
        <dgm:alg type="composite">
          <dgm:param type="ar" val="1.9179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3466"/>
          <dgm:constr type="w" for="ch" forName="image4" refType="w" fact="0.1886"/>
          <dgm:constr type="h" for="ch" forName="image4" refType="h" fact="0.3106"/>
          <dgm:constr type="l" for="ch" forName="text5" refType="w" fact="0.6491"/>
          <dgm:constr type="t" for="ch" forName="text5" refType="h" fact="0.0033"/>
          <dgm:constr type="w" for="ch" forName="text5" refType="w" fact="0.1886"/>
          <dgm:constr type="h" for="ch" forName="text5" refType="h" fact="0.3106"/>
          <dgm:constr type="l" for="ch" forName="image5" refType="w" fact="0.8114"/>
          <dgm:constr type="t" for="ch" forName="image5" refType="h" fact="0.1766"/>
          <dgm:constr type="w" for="ch" forName="image5" refType="w" fact="0.1886"/>
          <dgm:constr type="h" for="ch" forName="image5" refType="h" fact="0.3106"/>
          <dgm:constr type="l" for="ch" forName="image2" refType="w" fact="0.4868"/>
          <dgm:constr type="t" for="ch" forName="image2" refType="h" fact="0.5154"/>
          <dgm:constr type="w" for="ch" forName="image2" refType="w" fact="0.1886"/>
          <dgm:constr type="h" for="ch" forName="image2" refType="h" fact="0.3106"/>
          <dgm:constr type="l" for="ch" forName="text4" refType="w" fact="0.4868"/>
          <dgm:constr type="t" for="ch" forName="text4" refType="h" fact="0.172"/>
          <dgm:constr type="w" for="ch" forName="text4" refType="w" fact="0.1886"/>
          <dgm:constr type="h" for="ch" forName="text4" refType="h" fact="0.3106"/>
          <dgm:constr type="l" for="ch" forName="text2" refType="w" fact="0.3246"/>
          <dgm:constr type="t" for="ch" forName="text2" refType="h" fact="0.3434"/>
          <dgm:constr type="w" for="ch" forName="text2" refType="w" fact="0.1886"/>
          <dgm:constr type="h" for="ch" forName="text2" refType="h" fact="0.3106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106"/>
          <dgm:constr type="l" for="ch" forName="text1" refType="w" fact="0.1623"/>
          <dgm:constr type="t" for="ch" forName="text1" refType="h" fact="0.516"/>
          <dgm:constr type="w" for="ch" forName="text1" refType="w" fact="0.1886"/>
          <dgm:constr type="h" for="ch" forName="text1" refType="h" fact="0.3106"/>
          <dgm:constr type="l" for="ch" forName="text3" refType="w" fact="0.1623"/>
          <dgm:constr type="t" for="ch" forName="text3" refType="h" fact="0.1727"/>
          <dgm:constr type="w" for="ch" forName="text3" refType="w" fact="0.1886"/>
          <dgm:constr type="h" for="ch" forName="text3" refType="h" fact="0.3106"/>
          <dgm:constr type="l" for="ch" forName="textaccent1" refType="w" fact="0.1668"/>
          <dgm:constr type="t" for="ch" forName="textaccent1" refType="h" fact="0.6549"/>
          <dgm:constr type="w" for="ch" forName="textaccent1" refType="w" fact="0.022"/>
          <dgm:constr type="h" for="ch" forName="textaccent1" refType="h" fact="0.0364"/>
          <dgm:constr type="l" for="ch" forName="image1" refType="w" fact="0"/>
          <dgm:constr type="t" for="ch" forName="image1" refType="h" fact="0.3443"/>
          <dgm:constr type="w" for="ch" forName="image1" refType="w" fact="0.1886"/>
          <dgm:constr type="h" for="ch" forName="image1" refType="h" fact="0.3106"/>
          <dgm:constr type="l" for="ch" forName="imageaccent1" refType="w" fact="0.1292"/>
          <dgm:constr type="t" for="ch" forName="imageaccent1" refType="h" fact="0.6137"/>
          <dgm:constr type="w" for="ch" forName="imageaccent1" refType="w" fact="0.022"/>
          <dgm:constr type="h" for="ch" forName="imageaccent1" refType="h" fact="0.0364"/>
          <dgm:constr type="l" for="ch" forName="textaccent2" refType="w" fact="0.4544"/>
          <dgm:constr type="t" for="ch" forName="textaccent2" refType="h" fact="0.612"/>
          <dgm:constr type="w" for="ch" forName="textaccent2" refType="w" fact="0.022"/>
          <dgm:constr type="h" for="ch" forName="textaccent2" refType="h" fact="0.0364"/>
          <dgm:constr type="l" for="ch" forName="imageaccent2" refType="w" fact="0.4914"/>
          <dgm:constr type="t" for="ch" forName="imageaccent2" refType="h" fact="0.6536"/>
          <dgm:constr type="w" for="ch" forName="imageaccent2" refType="w" fact="0.022"/>
          <dgm:constr type="h" for="ch" forName="imageaccent2" refType="h" fact="0.0364"/>
          <dgm:constr type="l" for="ch" forName="textaccent3" refType="w" fact="0.2915"/>
          <dgm:constr type="t" for="ch" forName="textaccent3" refType="h" fact="0.1786"/>
          <dgm:constr type="w" for="ch" forName="textaccent3" refType="w" fact="0.022"/>
          <dgm:constr type="h" for="ch" forName="textaccent3" refType="h" fact="0.0364"/>
          <dgm:constr type="l" for="ch" forName="imageaccent3" refType="w" fact="0.3299"/>
          <dgm:constr type="t" for="ch" forName="imageaccent3" refType="h" fact="0.1376"/>
          <dgm:constr type="w" for="ch" forName="imageaccent3" refType="w" fact="0.022"/>
          <dgm:constr type="h" for="ch" forName="imageaccent3" refType="h" fact="0.0364"/>
          <dgm:constr type="l" for="ch" forName="textaccent4" refType="w" fact="0.65"/>
          <dgm:constr type="t" for="ch" forName="textaccent4" refType="h" fact="0.3096"/>
          <dgm:constr type="w" for="ch" forName="textaccent4" refType="w" fact="0.022"/>
          <dgm:constr type="h" for="ch" forName="textaccent4" refType="h" fact="0.0364"/>
          <dgm:constr type="l" for="ch" forName="imageaccent4" refType="w" fact="0.6859"/>
          <dgm:constr type="t" for="ch" forName="imageaccent4" refType="h" fact="0.3522"/>
          <dgm:constr type="w" for="ch" forName="imageaccent4" refType="w" fact="0.022"/>
          <dgm:constr type="h" for="ch" forName="imageaccent4" refType="h" fact="0.0364"/>
          <dgm:constr type="l" for="ch" forName="textaccent5" refType="w" fact="0.8123"/>
          <dgm:constr type="t" for="ch" forName="textaccent5" refType="h" fact="0.1425"/>
          <dgm:constr type="w" for="ch" forName="textaccent5" refType="w" fact="0.022"/>
          <dgm:constr type="h" for="ch" forName="textaccent5" refType="h" fact="0.0364"/>
          <dgm:constr type="l" for="ch" forName="imageaccent5" refType="w" fact="0.849"/>
          <dgm:constr type="t" for="ch" forName="imageaccent5" refType="h" fact="0.1835"/>
          <dgm:constr type="w" for="ch" forName="imageaccent5" refType="w" fact="0.022"/>
          <dgm:constr type="h" for="ch" forName="imageaccent5" refType="h" fact="0.0364"/>
          <dgm:constr type="l" for="ch" forName="image6" refType="w" fact="0.6491"/>
          <dgm:constr type="t" for="ch" forName="image6" refType="h" fact="0.6894"/>
          <dgm:constr type="w" for="ch" forName="image6" refType="w" fact="0.1886"/>
          <dgm:constr type="h" for="ch" forName="image6" refType="h" fact="0.3106"/>
          <dgm:constr type="l" for="ch" forName="text6" refType="w" fact="0.8114"/>
          <dgm:constr type="t" for="ch" forName="text6" refType="h" fact="0.5194"/>
          <dgm:constr type="w" for="ch" forName="text6" refType="w" fact="0.1886"/>
          <dgm:constr type="h" for="ch" forName="text6" refType="h" fact="0.3106"/>
          <dgm:constr type="l" for="ch" forName="imageaccent6" refType="w" fact="0.8138"/>
          <dgm:constr type="t" for="ch" forName="imageaccent6" refType="h" fact="0.8257"/>
          <dgm:constr type="w" for="ch" forName="imageaccent6" refType="w" fact="0.022"/>
          <dgm:constr type="h" for="ch" forName="imageaccent6" refType="h" fact="0.0364"/>
          <dgm:constr type="l" for="ch" forName="textaccent6" refType="w" fact="0.8488"/>
          <dgm:constr type="t" for="ch" forName="textaccent6" refType="h" fact="0.7914"/>
          <dgm:constr type="w" for="ch" forName="textaccent6" refType="w" fact="0.022"/>
          <dgm:constr type="h" for="ch" forName="textaccent6" refType="h" fact="0.0364"/>
        </dgm:constrLst>
      </dgm:if>
      <dgm:if name="Name8" axis="ch" ptType="node" func="cnt" op="equ" val="7">
        <dgm:alg type="composite">
          <dgm:param type="ar" val="1.6382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2961"/>
          <dgm:constr type="w" for="ch" forName="image4" refType="w" fact="0.1886"/>
          <dgm:constr type="h" for="ch" forName="image4" refType="h" fact="0.2653"/>
          <dgm:constr type="l" for="ch" forName="text5" refType="w" fact="0.6491"/>
          <dgm:constr type="t" for="ch" forName="text5" refType="h" fact="0.0028"/>
          <dgm:constr type="w" for="ch" forName="text5" refType="w" fact="0.1886"/>
          <dgm:constr type="h" for="ch" forName="text5" refType="h" fact="0.2653"/>
          <dgm:constr type="l" for="ch" forName="image5" refType="w" fact="0.8114"/>
          <dgm:constr type="t" for="ch" forName="image5" refType="h" fact="0.1508"/>
          <dgm:constr type="w" for="ch" forName="image5" refType="w" fact="0.1886"/>
          <dgm:constr type="h" for="ch" forName="image5" refType="h" fact="0.2653"/>
          <dgm:constr type="l" for="ch" forName="image2" refType="w" fact="0.4868"/>
          <dgm:constr type="t" for="ch" forName="image2" refType="h" fact="0.4402"/>
          <dgm:constr type="w" for="ch" forName="image2" refType="w" fact="0.1886"/>
          <dgm:constr type="h" for="ch" forName="image2" refType="h" fact="0.2653"/>
          <dgm:constr type="l" for="ch" forName="text4" refType="w" fact="0.4868"/>
          <dgm:constr type="t" for="ch" forName="text4" refType="h" fact="0.1469"/>
          <dgm:constr type="w" for="ch" forName="text4" refType="w" fact="0.1886"/>
          <dgm:constr type="h" for="ch" forName="text4" refType="h" fact="0.2653"/>
          <dgm:constr type="l" for="ch" forName="text2" refType="w" fact="0.3246"/>
          <dgm:constr type="t" for="ch" forName="text2" refType="h" fact="0.2933"/>
          <dgm:constr type="w" for="ch" forName="text2" refType="w" fact="0.1886"/>
          <dgm:constr type="h" for="ch" forName="text2" refType="h" fact="0.2653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2653"/>
          <dgm:constr type="l" for="ch" forName="text1" refType="w" fact="0.1623"/>
          <dgm:constr type="t" for="ch" forName="text1" refType="h" fact="0.4408"/>
          <dgm:constr type="w" for="ch" forName="text1" refType="w" fact="0.1886"/>
          <dgm:constr type="h" for="ch" forName="text1" refType="h" fact="0.2653"/>
          <dgm:constr type="l" for="ch" forName="text3" refType="w" fact="0.1623"/>
          <dgm:constr type="t" for="ch" forName="text3" refType="h" fact="0.1475"/>
          <dgm:constr type="w" for="ch" forName="text3" refType="w" fact="0.1886"/>
          <dgm:constr type="h" for="ch" forName="text3" refType="h" fact="0.2653"/>
          <dgm:constr type="l" for="ch" forName="textaccent1" refType="w" fact="0.1668"/>
          <dgm:constr type="t" for="ch" forName="textaccent1" refType="h" fact="0.5594"/>
          <dgm:constr type="w" for="ch" forName="textaccent1" refType="w" fact="0.022"/>
          <dgm:constr type="h" for="ch" forName="textaccent1" refType="h" fact="0.0311"/>
          <dgm:constr type="l" for="ch" forName="image1" refType="w" fact="0"/>
          <dgm:constr type="t" for="ch" forName="image1" refType="h" fact="0.2941"/>
          <dgm:constr type="w" for="ch" forName="image1" refType="w" fact="0.1886"/>
          <dgm:constr type="h" for="ch" forName="image1" refType="h" fact="0.2653"/>
          <dgm:constr type="l" for="ch" forName="imageaccent1" refType="w" fact="0.1292"/>
          <dgm:constr type="t" for="ch" forName="imageaccent1" refType="h" fact="0.5242"/>
          <dgm:constr type="w" for="ch" forName="imageaccent1" refType="w" fact="0.022"/>
          <dgm:constr type="h" for="ch" forName="imageaccent1" refType="h" fact="0.0311"/>
          <dgm:constr type="l" for="ch" forName="textaccent2" refType="w" fact="0.4544"/>
          <dgm:constr type="t" for="ch" forName="textaccent2" refType="h" fact="0.5228"/>
          <dgm:constr type="w" for="ch" forName="textaccent2" refType="w" fact="0.022"/>
          <dgm:constr type="h" for="ch" forName="textaccent2" refType="h" fact="0.0311"/>
          <dgm:constr type="l" for="ch" forName="imageaccent2" refType="w" fact="0.4914"/>
          <dgm:constr type="t" for="ch" forName="imageaccent2" refType="h" fact="0.5583"/>
          <dgm:constr type="w" for="ch" forName="imageaccent2" refType="w" fact="0.022"/>
          <dgm:constr type="h" for="ch" forName="imageaccent2" refType="h" fact="0.0311"/>
          <dgm:constr type="l" for="ch" forName="textaccent3" refType="w" fact="0.2907"/>
          <dgm:constr type="t" for="ch" forName="textaccent3" refType="h" fact="0.1511"/>
          <dgm:constr type="w" for="ch" forName="textaccent3" refType="w" fact="0.022"/>
          <dgm:constr type="h" for="ch" forName="textaccent3" refType="h" fact="0.0311"/>
          <dgm:constr type="l" for="ch" forName="imageaccent3" refType="w" fact="0.3299"/>
          <dgm:constr type="t" for="ch" forName="imageaccent3" refType="h" fact="0.1175"/>
          <dgm:constr type="w" for="ch" forName="imageaccent3" refType="w" fact="0.022"/>
          <dgm:constr type="h" for="ch" forName="imageaccent3" refType="h" fact="0.0311"/>
          <dgm:constr type="l" for="ch" forName="textaccent4" refType="w" fact="0.65"/>
          <dgm:constr type="t" for="ch" forName="textaccent4" refType="h" fact="0.2645"/>
          <dgm:constr type="w" for="ch" forName="textaccent4" refType="w" fact="0.022"/>
          <dgm:constr type="h" for="ch" forName="textaccent4" refType="h" fact="0.0311"/>
          <dgm:constr type="l" for="ch" forName="imageaccent4" refType="w" fact="0.6859"/>
          <dgm:constr type="t" for="ch" forName="imageaccent4" refType="h" fact="0.3008"/>
          <dgm:constr type="w" for="ch" forName="imageaccent4" refType="w" fact="0.022"/>
          <dgm:constr type="h" for="ch" forName="imageaccent4" refType="h" fact="0.0311"/>
          <dgm:constr type="l" for="ch" forName="textaccent5" refType="w" fact="0.8123"/>
          <dgm:constr type="t" for="ch" forName="textaccent5" refType="h" fact="0.1217"/>
          <dgm:constr type="w" for="ch" forName="textaccent5" refType="w" fact="0.022"/>
          <dgm:constr type="h" for="ch" forName="textaccent5" refType="h" fact="0.0311"/>
          <dgm:constr type="l" for="ch" forName="imageaccent5" refType="w" fact="0.849"/>
          <dgm:constr type="t" for="ch" forName="imageaccent5" refType="h" fact="0.1567"/>
          <dgm:constr type="w" for="ch" forName="imageaccent5" refType="w" fact="0.022"/>
          <dgm:constr type="h" for="ch" forName="imageaccent5" refType="h" fact="0.0311"/>
          <dgm:constr type="l" for="ch" forName="image6" refType="w" fact="0.6491"/>
          <dgm:constr type="t" for="ch" forName="image6" refType="h" fact="0.5889"/>
          <dgm:constr type="w" for="ch" forName="image6" refType="w" fact="0.1886"/>
          <dgm:constr type="h" for="ch" forName="image6" refType="h" fact="0.2653"/>
          <dgm:constr type="l" for="ch" forName="text6" refType="w" fact="0.8114"/>
          <dgm:constr type="t" for="ch" forName="text6" refType="h" fact="0.4436"/>
          <dgm:constr type="w" for="ch" forName="text6" refType="w" fact="0.1886"/>
          <dgm:constr type="h" for="ch" forName="text6" refType="h" fact="0.2653"/>
          <dgm:constr type="l" for="ch" forName="imageaccent6" refType="w" fact="0.8138"/>
          <dgm:constr type="t" for="ch" forName="imageaccent6" refType="h" fact="0.7053"/>
          <dgm:constr type="w" for="ch" forName="imageaccent6" refType="w" fact="0.022"/>
          <dgm:constr type="h" for="ch" forName="imageaccent6" refType="h" fact="0.0311"/>
          <dgm:constr type="l" for="ch" forName="textaccent6" refType="w" fact="0.8488"/>
          <dgm:constr type="t" for="ch" forName="textaccent6" refType="h" fact="0.676"/>
          <dgm:constr type="w" for="ch" forName="textaccent6" refType="w" fact="0.022"/>
          <dgm:constr type="h" for="ch" forName="textaccent6" refType="h" fact="0.0311"/>
          <dgm:constr type="l" for="ch" forName="text7" refType="w" fact="0.3244"/>
          <dgm:constr type="t" for="ch" forName="text7" refType="h" fact="0.5872"/>
          <dgm:constr type="w" for="ch" forName="text7" refType="w" fact="0.1886"/>
          <dgm:constr type="h" for="ch" forName="text7" refType="h" fact="0.2653"/>
          <dgm:constr type="l" for="ch" forName="image7" refType="w" fact="0.1622"/>
          <dgm:constr type="t" for="ch" forName="image7" refType="h" fact="0.7347"/>
          <dgm:constr type="w" for="ch" forName="image7" refType="w" fact="0.1886"/>
          <dgm:constr type="h" for="ch" forName="image7" refType="h" fact="0.2653"/>
          <dgm:constr type="l" for="ch" forName="imageaccent7" refType="w" fact="0.2905"/>
          <dgm:constr type="t" for="ch" forName="imageaccent7" refType="h" fact="0.7384"/>
          <dgm:constr type="w" for="ch" forName="imageaccent7" refType="w" fact="0.022"/>
          <dgm:constr type="h" for="ch" forName="imageaccent7" refType="h" fact="0.0311"/>
          <dgm:constr type="l" for="ch" forName="textaccent7" refType="w" fact="0.3298"/>
          <dgm:constr type="t" for="ch" forName="textaccent7" refType="h" fact="0.7048"/>
          <dgm:constr type="w" for="ch" forName="textaccent7" refType="w" fact="0.022"/>
          <dgm:constr type="h" for="ch" forName="textaccent7" refType="h" fact="0.0311"/>
        </dgm:constrLst>
      </dgm:if>
      <dgm:if name="Name9" axis="ch" ptType="node" func="cnt" op="equ" val="8">
        <dgm:alg type="composite">
          <dgm:param type="ar" val="1.8974"/>
        </dgm:alg>
        <dgm:constrLst>
          <dgm:constr type="primFontSz" for="des" ptType="node" op="equ" val="65"/>
          <dgm:constr type="l" for="ch" forName="image4" refType="w" fact="0.5589"/>
          <dgm:constr type="t" for="ch" forName="image4" refType="h" fact="0.2952"/>
          <dgm:constr type="w" for="ch" forName="image4" refType="w" fact="0.1624"/>
          <dgm:constr type="h" for="ch" forName="image4" refType="h" fact="0.2645"/>
          <dgm:constr type="l" for="ch" forName="text5" refType="w" fact="0.5589"/>
          <dgm:constr type="t" for="ch" forName="text5" refType="h" fact="0.0028"/>
          <dgm:constr type="w" for="ch" forName="text5" refType="w" fact="0.1624"/>
          <dgm:constr type="h" for="ch" forName="text5" refType="h" fact="0.2645"/>
          <dgm:constr type="l" for="ch" forName="image5" refType="w" fact="0.6986"/>
          <dgm:constr type="t" for="ch" forName="image5" refType="h" fact="0.1504"/>
          <dgm:constr type="w" for="ch" forName="image5" refType="w" fact="0.1624"/>
          <dgm:constr type="h" for="ch" forName="image5" refType="h" fact="0.2645"/>
          <dgm:constr type="l" for="ch" forName="image2" refType="w" fact="0.4192"/>
          <dgm:constr type="t" for="ch" forName="image2" refType="h" fact="0.439"/>
          <dgm:constr type="w" for="ch" forName="image2" refType="w" fact="0.1624"/>
          <dgm:constr type="h" for="ch" forName="image2" refType="h" fact="0.2645"/>
          <dgm:constr type="l" for="ch" forName="text4" refType="w" fact="0.4192"/>
          <dgm:constr type="t" for="ch" forName="text4" refType="h" fact="0.1465"/>
          <dgm:constr type="w" for="ch" forName="text4" refType="w" fact="0.1624"/>
          <dgm:constr type="h" for="ch" forName="text4" refType="h" fact="0.2645"/>
          <dgm:constr type="l" for="ch" forName="text2" refType="w" fact="0.2794"/>
          <dgm:constr type="t" for="ch" forName="text2" refType="h" fact="0.2925"/>
          <dgm:constr type="w" for="ch" forName="text2" refType="w" fact="0.1624"/>
          <dgm:constr type="h" for="ch" forName="text2" refType="h" fact="0.2645"/>
          <dgm:constr type="l" for="ch" forName="image3" refType="w" fact="0.2794"/>
          <dgm:constr type="t" for="ch" forName="image3" refType="h" fact="0"/>
          <dgm:constr type="w" for="ch" forName="image3" refType="w" fact="0.1624"/>
          <dgm:constr type="h" for="ch" forName="image3" refType="h" fact="0.2645"/>
          <dgm:constr type="l" for="ch" forName="text1" refType="w" fact="0.1397"/>
          <dgm:constr type="t" for="ch" forName="text1" refType="h" fact="0.4395"/>
          <dgm:constr type="w" for="ch" forName="text1" refType="w" fact="0.1624"/>
          <dgm:constr type="h" for="ch" forName="text1" refType="h" fact="0.2645"/>
          <dgm:constr type="l" for="ch" forName="text3" refType="w" fact="0.1397"/>
          <dgm:constr type="t" for="ch" forName="text3" refType="h" fact="0.1471"/>
          <dgm:constr type="w" for="ch" forName="text3" refType="w" fact="0.1624"/>
          <dgm:constr type="h" for="ch" forName="text3" refType="h" fact="0.2645"/>
          <dgm:constr type="l" for="ch" forName="textaccent1" refType="w" fact="0.1436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4"/>
          <dgm:constr type="h" for="ch" forName="image1" refType="h" fact="0.2645"/>
          <dgm:constr type="l" for="ch" forName="imageaccent1" refType="w" fact="0.1112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2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31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2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41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6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5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93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1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9"/>
          <dgm:constr type="t" for="ch" forName="image6" refType="h" fact="0.5872"/>
          <dgm:constr type="w" for="ch" forName="image6" refType="w" fact="0.1624"/>
          <dgm:constr type="h" for="ch" forName="image6" refType="h" fact="0.2645"/>
          <dgm:constr type="l" for="ch" forName="text6" refType="w" fact="0.6986"/>
          <dgm:constr type="t" for="ch" forName="text6" refType="h" fact="0.4424"/>
          <dgm:constr type="w" for="ch" forName="text6" refType="w" fact="0.1624"/>
          <dgm:constr type="h" for="ch" forName="text6" refType="h" fact="0.2645"/>
          <dgm:constr type="l" for="ch" forName="imageaccent6" refType="w" fact="0.7007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8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3"/>
          <dgm:constr type="t" for="ch" forName="text7" refType="h" fact="0.5856"/>
          <dgm:constr type="w" for="ch" forName="text7" refType="w" fact="0.1624"/>
          <dgm:constr type="h" for="ch" forName="text7" refType="h" fact="0.2645"/>
          <dgm:constr type="l" for="ch" forName="image7" refType="w" fact="0.1396"/>
          <dgm:constr type="t" for="ch" forName="image7" refType="h" fact="0.7326"/>
          <dgm:constr type="w" for="ch" forName="image7" refType="w" fact="0.1624"/>
          <dgm:constr type="h" for="ch" forName="image7" refType="h" fact="0.2645"/>
          <dgm:constr type="l" for="ch" forName="imageaccent7" refType="w" fact="0.2501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4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9"/>
          <dgm:constr type="t" for="ch" forName="image8" refType="h" fact="0.7355"/>
          <dgm:constr type="w" for="ch" forName="image8" refType="w" fact="0.1624"/>
          <dgm:constr type="h" for="ch" forName="image8" refType="h" fact="0.2645"/>
          <dgm:constr type="l" for="ch" forName="text8" refType="w" fact="0.8376"/>
          <dgm:constr type="t" for="ch" forName="text8" refType="h" fact="0.5906"/>
          <dgm:constr type="w" for="ch" forName="text8" refType="w" fact="0.1624"/>
          <dgm:constr type="h" for="ch" forName="text8" refType="h" fact="0.2645"/>
          <dgm:constr type="l" for="ch" forName="imageaccent8" refType="w" fact="0.8397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8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</dgm:constrLst>
      </dgm:if>
      <dgm:if name="Name10" axis="ch" ptType="node" func="cnt" op="equ" val="9">
        <dgm:alg type="composite">
          <dgm:param type="ar" val="1.8986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952"/>
          <dgm:constr type="w" for="ch" forName="image4" refType="w" fact="0.1623"/>
          <dgm:constr type="h" for="ch" forName="image4" refType="h" fact="0.2645"/>
          <dgm:constr type="l" for="ch" forName="text5" refType="w" fact="0.5585"/>
          <dgm:constr type="t" for="ch" forName="text5" refType="h" fact="0.0028"/>
          <dgm:constr type="w" for="ch" forName="text5" refType="w" fact="0.1623"/>
          <dgm:constr type="h" for="ch" forName="text5" refType="h" fact="0.2645"/>
          <dgm:constr type="l" for="ch" forName="image5" refType="w" fact="0.6982"/>
          <dgm:constr type="t" for="ch" forName="image5" refType="h" fact="0.1504"/>
          <dgm:constr type="w" for="ch" forName="image5" refType="w" fact="0.1623"/>
          <dgm:constr type="h" for="ch" forName="image5" refType="h" fact="0.2645"/>
          <dgm:constr type="l" for="ch" forName="image2" refType="w" fact="0.4189"/>
          <dgm:constr type="t" for="ch" forName="image2" refType="h" fact="0.439"/>
          <dgm:constr type="w" for="ch" forName="image2" refType="w" fact="0.1623"/>
          <dgm:constr type="h" for="ch" forName="image2" refType="h" fact="0.2645"/>
          <dgm:constr type="l" for="ch" forName="text4" refType="w" fact="0.4189"/>
          <dgm:constr type="t" for="ch" forName="text4" refType="h" fact="0.1465"/>
          <dgm:constr type="w" for="ch" forName="text4" refType="w" fact="0.1623"/>
          <dgm:constr type="h" for="ch" forName="text4" refType="h" fact="0.2645"/>
          <dgm:constr type="l" for="ch" forName="text2" refType="w" fact="0.2793"/>
          <dgm:constr type="t" for="ch" forName="text2" refType="h" fact="0.2925"/>
          <dgm:constr type="w" for="ch" forName="text2" refType="w" fact="0.1623"/>
          <dgm:constr type="h" for="ch" forName="text2" refType="h" fact="0.2645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645"/>
          <dgm:constr type="l" for="ch" forName="text1" refType="w" fact="0.1396"/>
          <dgm:constr type="t" for="ch" forName="text1" refType="h" fact="0.4395"/>
          <dgm:constr type="w" for="ch" forName="text1" refType="w" fact="0.1623"/>
          <dgm:constr type="h" for="ch" forName="text1" refType="h" fact="0.2645"/>
          <dgm:constr type="l" for="ch" forName="text3" refType="w" fact="0.1396"/>
          <dgm:constr type="t" for="ch" forName="text3" refType="h" fact="0.1471"/>
          <dgm:constr type="w" for="ch" forName="text3" refType="w" fact="0.1623"/>
          <dgm:constr type="h" for="ch" forName="text3" refType="h" fact="0.2645"/>
          <dgm:constr type="l" for="ch" forName="textaccent1" refType="w" fact="0.1435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3"/>
          <dgm:constr type="h" for="ch" forName="image1" refType="h" fact="0.2645"/>
          <dgm:constr type="l" for="ch" forName="imageaccent1" refType="w" fact="0.1111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28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1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39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3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1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89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05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5"/>
          <dgm:constr type="t" for="ch" forName="image6" refType="h" fact="0.5872"/>
          <dgm:constr type="w" for="ch" forName="image6" refType="w" fact="0.1623"/>
          <dgm:constr type="h" for="ch" forName="image6" refType="h" fact="0.2645"/>
          <dgm:constr type="l" for="ch" forName="text6" refType="w" fact="0.6982"/>
          <dgm:constr type="t" for="ch" forName="text6" refType="h" fact="0.4424"/>
          <dgm:constr type="w" for="ch" forName="text6" refType="w" fact="0.1623"/>
          <dgm:constr type="h" for="ch" forName="text6" refType="h" fact="0.2645"/>
          <dgm:constr type="l" for="ch" forName="imageaccent6" refType="w" fact="0.7002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3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2"/>
          <dgm:constr type="t" for="ch" forName="text7" refType="h" fact="0.5856"/>
          <dgm:constr type="w" for="ch" forName="text7" refType="w" fact="0.1623"/>
          <dgm:constr type="h" for="ch" forName="text7" refType="h" fact="0.2645"/>
          <dgm:constr type="l" for="ch" forName="image7" refType="w" fact="0.1395"/>
          <dgm:constr type="t" for="ch" forName="image7" refType="h" fact="0.7326"/>
          <dgm:constr type="w" for="ch" forName="image7" refType="w" fact="0.1623"/>
          <dgm:constr type="h" for="ch" forName="image7" refType="h" fact="0.2645"/>
          <dgm:constr type="l" for="ch" forName="imageaccent7" refType="w" fact="0.25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38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5"/>
          <dgm:constr type="t" for="ch" forName="image8" refType="h" fact="0.7355"/>
          <dgm:constr type="w" for="ch" forName="image8" refType="w" fact="0.1623"/>
          <dgm:constr type="h" for="ch" forName="image8" refType="h" fact="0.2645"/>
          <dgm:constr type="l" for="ch" forName="text8" refType="w" fact="0.8371"/>
          <dgm:constr type="t" for="ch" forName="text8" refType="h" fact="0.5906"/>
          <dgm:constr type="w" for="ch" forName="text8" refType="w" fact="0.1623"/>
          <dgm:constr type="h" for="ch" forName="text8" refType="h" fact="0.2645"/>
          <dgm:constr type="l" for="ch" forName="imageaccent8" refType="w" fact="0.8392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3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  <dgm:constr type="l" for="ch" forName="text9" refType="w" fact="0.8377"/>
          <dgm:constr type="t" for="ch" forName="text9" refType="h" fact="0.0057"/>
          <dgm:constr type="w" for="ch" forName="text9" refType="w" fact="0.1623"/>
          <dgm:constr type="h" for="ch" forName="text9" refType="h" fact="0.2645"/>
          <dgm:constr type="l" for="ch" forName="textaccent9" refType="w" fact="0.95"/>
          <dgm:constr type="t" for="ch" forName="textaccent9" refType="h" fact="0.2383"/>
          <dgm:constr type="w" for="ch" forName="textaccent9" refType="w" fact="0.0189"/>
          <dgm:constr type="h" for="ch" forName="textaccent9" refType="h" fact="0.031"/>
          <dgm:constr type="l" for="ch" forName="image9" refType="w" fact="0.8377"/>
          <dgm:constr type="t" for="ch" forName="image9" refType="h" fact="0.2977"/>
          <dgm:constr type="w" for="ch" forName="image9" refType="w" fact="0.1623"/>
          <dgm:constr type="h" for="ch" forName="image9" refType="h" fact="0.2645"/>
          <dgm:constr type="l" for="ch" forName="imageaccent9" refType="w" fact="0.95"/>
          <dgm:constr type="t" for="ch" forName="imageaccent9" refType="h" fact="0.2993"/>
          <dgm:constr type="w" for="ch" forName="imageaccent9" refType="w" fact="0.0189"/>
          <dgm:constr type="h" for="ch" forName="imageaccent9" refType="h" fact="0.031"/>
        </dgm:constrLst>
      </dgm:if>
      <dgm:if name="Name11" axis="ch" ptType="node" func="cnt" op="equ" val="10">
        <dgm:alg type="composite">
          <dgm:param type="ar" val="1.6608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583"/>
          <dgm:constr type="w" for="ch" forName="image4" refType="w" fact="0.1623"/>
          <dgm:constr type="h" for="ch" forName="image4" refType="h" fact="0.2314"/>
          <dgm:constr type="l" for="ch" forName="text5" refType="w" fact="0.5585"/>
          <dgm:constr type="t" for="ch" forName="text5" refType="h" fact="0.0024"/>
          <dgm:constr type="w" for="ch" forName="text5" refType="w" fact="0.1623"/>
          <dgm:constr type="h" for="ch" forName="text5" refType="h" fact="0.2314"/>
          <dgm:constr type="l" for="ch" forName="image5" refType="w" fact="0.6982"/>
          <dgm:constr type="t" for="ch" forName="image5" refType="h" fact="0.1316"/>
          <dgm:constr type="w" for="ch" forName="image5" refType="w" fact="0.1623"/>
          <dgm:constr type="h" for="ch" forName="image5" refType="h" fact="0.2314"/>
          <dgm:constr type="l" for="ch" forName="image2" refType="w" fact="0.4189"/>
          <dgm:constr type="t" for="ch" forName="image2" refType="h" fact="0.384"/>
          <dgm:constr type="w" for="ch" forName="image2" refType="w" fact="0.1623"/>
          <dgm:constr type="h" for="ch" forName="image2" refType="h" fact="0.2314"/>
          <dgm:constr type="l" for="ch" forName="text4" refType="w" fact="0.4189"/>
          <dgm:constr type="t" for="ch" forName="text4" refType="h" fact="0.1282"/>
          <dgm:constr type="w" for="ch" forName="text4" refType="w" fact="0.1623"/>
          <dgm:constr type="h" for="ch" forName="text4" refType="h" fact="0.2314"/>
          <dgm:constr type="l" for="ch" forName="text2" refType="w" fact="0.2793"/>
          <dgm:constr type="t" for="ch" forName="text2" refType="h" fact="0.2558"/>
          <dgm:constr type="w" for="ch" forName="text2" refType="w" fact="0.1623"/>
          <dgm:constr type="h" for="ch" forName="text2" refType="h" fact="0.2314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314"/>
          <dgm:constr type="l" for="ch" forName="text1" refType="w" fact="0.1396"/>
          <dgm:constr type="t" for="ch" forName="text1" refType="h" fact="0.3845"/>
          <dgm:constr type="w" for="ch" forName="text1" refType="w" fact="0.1623"/>
          <dgm:constr type="h" for="ch" forName="text1" refType="h" fact="0.2314"/>
          <dgm:constr type="l" for="ch" forName="text3" refType="w" fact="0.1396"/>
          <dgm:constr type="t" for="ch" forName="text3" refType="h" fact="0.1286"/>
          <dgm:constr type="w" for="ch" forName="text3" refType="w" fact="0.1623"/>
          <dgm:constr type="h" for="ch" forName="text3" refType="h" fact="0.2314"/>
          <dgm:constr type="l" for="ch" forName="textaccent1" refType="w" fact="0.1435"/>
          <dgm:constr type="t" for="ch" forName="textaccent1" refType="h" fact="0.488"/>
          <dgm:constr type="w" for="ch" forName="textaccent1" refType="w" fact="0.0189"/>
          <dgm:constr type="h" for="ch" forName="textaccent1" refType="h" fact="0.0271"/>
          <dgm:constr type="l" for="ch" forName="image1" refType="w" fact="0"/>
          <dgm:constr type="t" for="ch" forName="image1" refType="h" fact="0.2566"/>
          <dgm:constr type="w" for="ch" forName="image1" refType="w" fact="0.1623"/>
          <dgm:constr type="h" for="ch" forName="image1" refType="h" fact="0.2314"/>
          <dgm:constr type="l" for="ch" forName="imageaccent1" refType="w" fact="0.1111"/>
          <dgm:constr type="t" for="ch" forName="imageaccent1" refType="h" fact="0.4572"/>
          <dgm:constr type="w" for="ch" forName="imageaccent1" refType="w" fact="0.0189"/>
          <dgm:constr type="h" for="ch" forName="imageaccent1" refType="h" fact="0.0271"/>
          <dgm:constr type="l" for="ch" forName="textaccent2" refType="w" fact="0.391"/>
          <dgm:constr type="t" for="ch" forName="textaccent2" refType="h" fact="0.456"/>
          <dgm:constr type="w" for="ch" forName="textaccent2" refType="w" fact="0.0189"/>
          <dgm:constr type="h" for="ch" forName="textaccent2" refType="h" fact="0.0271"/>
          <dgm:constr type="l" for="ch" forName="imageaccent2" refType="w" fact="0.4228"/>
          <dgm:constr type="t" for="ch" forName="imageaccent2" refType="h" fact="0.487"/>
          <dgm:constr type="w" for="ch" forName="imageaccent2" refType="w" fact="0.0189"/>
          <dgm:constr type="h" for="ch" forName="imageaccent2" refType="h" fact="0.0271"/>
          <dgm:constr type="l" for="ch" forName="textaccent3" refType="w" fact="0.2501"/>
          <dgm:constr type="t" for="ch" forName="textaccent3" refType="h" fact="0.1318"/>
          <dgm:constr type="w" for="ch" forName="textaccent3" refType="w" fact="0.0189"/>
          <dgm:constr type="h" for="ch" forName="textaccent3" refType="h" fact="0.0271"/>
          <dgm:constr type="l" for="ch" forName="imageaccent3" refType="w" fact="0.2839"/>
          <dgm:constr type="t" for="ch" forName="imageaccent3" refType="h" fact="0.1025"/>
          <dgm:constr type="w" for="ch" forName="imageaccent3" refType="w" fact="0.0189"/>
          <dgm:constr type="h" for="ch" forName="imageaccent3" refType="h" fact="0.0271"/>
          <dgm:constr type="l" for="ch" forName="textaccent4" refType="w" fact="0.5593"/>
          <dgm:constr type="t" for="ch" forName="textaccent4" refType="h" fact="0.2307"/>
          <dgm:constr type="w" for="ch" forName="textaccent4" refType="w" fact="0.0189"/>
          <dgm:constr type="h" for="ch" forName="textaccent4" refType="h" fact="0.0271"/>
          <dgm:constr type="l" for="ch" forName="imageaccent4" refType="w" fact="0.5901"/>
          <dgm:constr type="t" for="ch" forName="imageaccent4" refType="h" fact="0.2624"/>
          <dgm:constr type="w" for="ch" forName="imageaccent4" refType="w" fact="0.0189"/>
          <dgm:constr type="h" for="ch" forName="imageaccent4" refType="h" fact="0.0271"/>
          <dgm:constr type="l" for="ch" forName="textaccent5" refType="w" fact="0.6989"/>
          <dgm:constr type="t" for="ch" forName="textaccent5" refType="h" fact="0.1062"/>
          <dgm:constr type="w" for="ch" forName="textaccent5" refType="w" fact="0.0189"/>
          <dgm:constr type="h" for="ch" forName="textaccent5" refType="h" fact="0.0271"/>
          <dgm:constr type="l" for="ch" forName="imageaccent5" refType="w" fact="0.7305"/>
          <dgm:constr type="t" for="ch" forName="imageaccent5" refType="h" fact="0.1367"/>
          <dgm:constr type="w" for="ch" forName="imageaccent5" refType="w" fact="0.0189"/>
          <dgm:constr type="h" for="ch" forName="imageaccent5" refType="h" fact="0.0271"/>
          <dgm:constr type="l" for="ch" forName="image6" refType="w" fact="0.5585"/>
          <dgm:constr type="t" for="ch" forName="image6" refType="h" fact="0.5137"/>
          <dgm:constr type="w" for="ch" forName="image6" refType="w" fact="0.1623"/>
          <dgm:constr type="h" for="ch" forName="image6" refType="h" fact="0.2314"/>
          <dgm:constr type="l" for="ch" forName="text6" refType="w" fact="0.6982"/>
          <dgm:constr type="t" for="ch" forName="text6" refType="h" fact="0.387"/>
          <dgm:constr type="w" for="ch" forName="text6" refType="w" fact="0.1623"/>
          <dgm:constr type="h" for="ch" forName="text6" refType="h" fact="0.2314"/>
          <dgm:constr type="l" for="ch" forName="imageaccent6" refType="w" fact="0.7002"/>
          <dgm:constr type="t" for="ch" forName="imageaccent6" refType="h" fact="0.6152"/>
          <dgm:constr type="w" for="ch" forName="imageaccent6" refType="w" fact="0.0189"/>
          <dgm:constr type="h" for="ch" forName="imageaccent6" refType="h" fact="0.0271"/>
          <dgm:constr type="l" for="ch" forName="textaccent6" refType="w" fact="0.7303"/>
          <dgm:constr type="t" for="ch" forName="textaccent6" refType="h" fact="0.5897"/>
          <dgm:constr type="w" for="ch" forName="textaccent6" refType="w" fact="0.0189"/>
          <dgm:constr type="h" for="ch" forName="textaccent6" refType="h" fact="0.0271"/>
          <dgm:constr type="l" for="ch" forName="text7" refType="w" fact="0.2792"/>
          <dgm:constr type="t" for="ch" forName="text7" refType="h" fact="0.5122"/>
          <dgm:constr type="w" for="ch" forName="text7" refType="w" fact="0.1623"/>
          <dgm:constr type="h" for="ch" forName="text7" refType="h" fact="0.2314"/>
          <dgm:constr type="l" for="ch" forName="image7" refType="w" fact="0.1395"/>
          <dgm:constr type="t" for="ch" forName="image7" refType="h" fact="0.6409"/>
          <dgm:constr type="w" for="ch" forName="image7" refType="w" fact="0.1623"/>
          <dgm:constr type="h" for="ch" forName="image7" refType="h" fact="0.2314"/>
          <dgm:constr type="l" for="ch" forName="imageaccent7" refType="w" fact="0.25"/>
          <dgm:constr type="t" for="ch" forName="imageaccent7" refType="h" fact="0.6441"/>
          <dgm:constr type="w" for="ch" forName="imageaccent7" refType="w" fact="0.0189"/>
          <dgm:constr type="h" for="ch" forName="imageaccent7" refType="h" fact="0.0271"/>
          <dgm:constr type="l" for="ch" forName="textaccent7" refType="w" fact="0.2838"/>
          <dgm:constr type="t" for="ch" forName="textaccent7" refType="h" fact="0.6148"/>
          <dgm:constr type="w" for="ch" forName="textaccent7" refType="w" fact="0.0189"/>
          <dgm:constr type="h" for="ch" forName="textaccent7" refType="h" fact="0.0271"/>
          <dgm:constr type="l" for="ch" forName="image8" refType="w" fact="0.6975"/>
          <dgm:constr type="t" for="ch" forName="image8" refType="h" fact="0.6433"/>
          <dgm:constr type="w" for="ch" forName="image8" refType="w" fact="0.1623"/>
          <dgm:constr type="h" for="ch" forName="image8" refType="h" fact="0.2314"/>
          <dgm:constr type="l" for="ch" forName="text8" refType="w" fact="0.8371"/>
          <dgm:constr type="t" for="ch" forName="text8" refType="h" fact="0.5167"/>
          <dgm:constr type="w" for="ch" forName="text8" refType="w" fact="0.1623"/>
          <dgm:constr type="h" for="ch" forName="text8" refType="h" fact="0.2314"/>
          <dgm:constr type="l" for="ch" forName="imageaccent8" refType="w" fact="0.8392"/>
          <dgm:constr type="t" for="ch" forName="imageaccent8" refType="h" fact="0.7449"/>
          <dgm:constr type="w" for="ch" forName="imageaccent8" refType="w" fact="0.0189"/>
          <dgm:constr type="h" for="ch" forName="imageaccent8" refType="h" fact="0.0271"/>
          <dgm:constr type="l" for="ch" forName="textaccent8" refType="w" fact="0.8693"/>
          <dgm:constr type="t" for="ch" forName="textaccent8" refType="h" fact="0.7194"/>
          <dgm:constr type="w" for="ch" forName="textaccent8" refType="w" fact="0.0189"/>
          <dgm:constr type="h" for="ch" forName="textaccent8" refType="h" fact="0.0271"/>
          <dgm:constr type="l" for="ch" forName="text9" refType="w" fact="0.8377"/>
          <dgm:constr type="t" for="ch" forName="text9" refType="h" fact="0.005"/>
          <dgm:constr type="w" for="ch" forName="text9" refType="w" fact="0.1623"/>
          <dgm:constr type="h" for="ch" forName="text9" refType="h" fact="0.2314"/>
          <dgm:constr type="l" for="ch" forName="textaccent9" refType="w" fact="0.95"/>
          <dgm:constr type="t" for="ch" forName="textaccent9" refType="h" fact="0.2084"/>
          <dgm:constr type="w" for="ch" forName="textaccent9" refType="w" fact="0.0189"/>
          <dgm:constr type="h" for="ch" forName="textaccent9" refType="h" fact="0.0271"/>
          <dgm:constr type="l" for="ch" forName="image9" refType="w" fact="0.8377"/>
          <dgm:constr type="t" for="ch" forName="image9" refType="h" fact="0.2604"/>
          <dgm:constr type="w" for="ch" forName="image9" refType="w" fact="0.1623"/>
          <dgm:constr type="h" for="ch" forName="image9" refType="h" fact="0.2314"/>
          <dgm:constr type="l" for="ch" forName="imageaccent9" refType="w" fact="0.95"/>
          <dgm:constr type="t" for="ch" forName="imageaccent9" refType="h" fact="0.2618"/>
          <dgm:constr type="w" for="ch" forName="imageaccent9" refType="w" fact="0.0189"/>
          <dgm:constr type="h" for="ch" forName="imageaccent9" refType="h" fact="0.0271"/>
          <dgm:constr type="l" for="ch" forName="image10" refType="w" fact="0.2786"/>
          <dgm:constr type="t" for="ch" forName="image10" refType="h" fact="0.7686"/>
          <dgm:constr type="w" for="ch" forName="image10" refType="w" fact="0.1623"/>
          <dgm:constr type="h" for="ch" forName="image10" refType="h" fact="0.2314"/>
          <dgm:constr type="l" for="ch" forName="text10" refType="w" fact="0.4183"/>
          <dgm:constr type="t" for="ch" forName="text10" refType="h" fact="0.6419"/>
          <dgm:constr type="w" for="ch" forName="text10" refType="w" fact="0.1623"/>
          <dgm:constr type="h" for="ch" forName="text10" refType="h" fact="0.2314"/>
          <dgm:constr type="l" for="ch" forName="imageaccent10" refType="w" fact="0.4203"/>
          <dgm:constr type="t" for="ch" forName="imageaccent10" refType="h" fact="0.8701"/>
          <dgm:constr type="w" for="ch" forName="imageaccent10" refType="w" fact="0.0189"/>
          <dgm:constr type="h" for="ch" forName="imageaccent10" refType="h" fact="0.0271"/>
          <dgm:constr type="l" for="ch" forName="textaccent10" refType="w" fact="0.4504"/>
          <dgm:constr type="t" for="ch" forName="textaccent10" refType="h" fact="0.8446"/>
          <dgm:constr type="w" for="ch" forName="textaccent10" refType="w" fact="0.0189"/>
          <dgm:constr type="h" for="ch" forName="textaccent10" refType="h" fact="0.0271"/>
        </dgm:constrLst>
      </dgm:if>
      <dgm:if name="Name12" axis="ch" ptType="node" func="cnt" op="equ" val="11">
        <dgm:alg type="composite">
          <dgm:param type="ar" val="1.4704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287"/>
          <dgm:constr type="w" for="ch" forName="image4" refType="w" fact="0.1623"/>
          <dgm:constr type="h" for="ch" forName="image4" refType="h" fact="0.2049"/>
          <dgm:constr type="l" for="ch" forName="text5" refType="w" fact="0.5585"/>
          <dgm:constr type="t" for="ch" forName="text5" refType="h" fact="0.0022"/>
          <dgm:constr type="w" for="ch" forName="text5" refType="w" fact="0.1623"/>
          <dgm:constr type="h" for="ch" forName="text5" refType="h" fact="0.2049"/>
          <dgm:constr type="l" for="ch" forName="image5" refType="w" fact="0.6982"/>
          <dgm:constr type="t" for="ch" forName="image5" refType="h" fact="0.1165"/>
          <dgm:constr type="w" for="ch" forName="image5" refType="w" fact="0.1623"/>
          <dgm:constr type="h" for="ch" forName="image5" refType="h" fact="0.2049"/>
          <dgm:constr type="l" for="ch" forName="image2" refType="w" fact="0.4189"/>
          <dgm:constr type="t" for="ch" forName="image2" refType="h" fact="0.34"/>
          <dgm:constr type="w" for="ch" forName="image2" refType="w" fact="0.1623"/>
          <dgm:constr type="h" for="ch" forName="image2" refType="h" fact="0.2049"/>
          <dgm:constr type="l" for="ch" forName="text4" refType="w" fact="0.4189"/>
          <dgm:constr type="t" for="ch" forName="text4" refType="h" fact="0.1135"/>
          <dgm:constr type="w" for="ch" forName="text4" refType="w" fact="0.1623"/>
          <dgm:constr type="h" for="ch" forName="text4" refType="h" fact="0.2049"/>
          <dgm:constr type="l" for="ch" forName="text2" refType="w" fact="0.2793"/>
          <dgm:constr type="t" for="ch" forName="text2" refType="h" fact="0.2265"/>
          <dgm:constr type="w" for="ch" forName="text2" refType="w" fact="0.1623"/>
          <dgm:constr type="h" for="ch" forName="text2" refType="h" fact="0.2049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049"/>
          <dgm:constr type="l" for="ch" forName="text1" refType="w" fact="0.1396"/>
          <dgm:constr type="t" for="ch" forName="text1" refType="h" fact="0.3404"/>
          <dgm:constr type="w" for="ch" forName="text1" refType="w" fact="0.1623"/>
          <dgm:constr type="h" for="ch" forName="text1" refType="h" fact="0.2049"/>
          <dgm:constr type="l" for="ch" forName="text3" refType="w" fact="0.1396"/>
          <dgm:constr type="t" for="ch" forName="text3" refType="h" fact="0.1139"/>
          <dgm:constr type="w" for="ch" forName="text3" refType="w" fact="0.1623"/>
          <dgm:constr type="h" for="ch" forName="text3" refType="h" fact="0.2049"/>
          <dgm:constr type="l" for="ch" forName="textaccent1" refType="w" fact="0.1435"/>
          <dgm:constr type="t" for="ch" forName="textaccent1" refType="h" fact="0.432"/>
          <dgm:constr type="w" for="ch" forName="textaccent1" refType="w" fact="0.0189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623"/>
          <dgm:constr type="h" for="ch" forName="image1" refType="h" fact="0.2049"/>
          <dgm:constr type="l" for="ch" forName="imageaccent1" refType="w" fact="0.1111"/>
          <dgm:constr type="t" for="ch" forName="imageaccent1" refType="h" fact="0.4048"/>
          <dgm:constr type="w" for="ch" forName="imageaccent1" refType="w" fact="0.0189"/>
          <dgm:constr type="h" for="ch" forName="imageaccent1" refType="h" fact="0.024"/>
          <dgm:constr type="l" for="ch" forName="textaccent2" refType="w" fact="0.391"/>
          <dgm:constr type="t" for="ch" forName="textaccent2" refType="h" fact="0.4038"/>
          <dgm:constr type="w" for="ch" forName="textaccent2" refType="w" fact="0.0189"/>
          <dgm:constr type="h" for="ch" forName="textaccent2" refType="h" fact="0.024"/>
          <dgm:constr type="l" for="ch" forName="imageaccent2" refType="w" fact="0.4228"/>
          <dgm:constr type="t" for="ch" forName="imageaccent2" refType="h" fact="0.4312"/>
          <dgm:constr type="w" for="ch" forName="imageaccent2" refType="w" fact="0.0189"/>
          <dgm:constr type="h" for="ch" forName="imageaccent2" refType="h" fact="0.024"/>
          <dgm:constr type="l" for="ch" forName="textaccent3" refType="w" fact="0.2501"/>
          <dgm:constr type="t" for="ch" forName="textaccent3" refType="h" fact="0.1167"/>
          <dgm:constr type="w" for="ch" forName="textaccent3" refType="w" fact="0.0189"/>
          <dgm:constr type="h" for="ch" forName="textaccent3" refType="h" fact="0.024"/>
          <dgm:constr type="l" for="ch" forName="imageaccent3" refType="w" fact="0.2839"/>
          <dgm:constr type="t" for="ch" forName="imageaccent3" refType="h" fact="0.0908"/>
          <dgm:constr type="w" for="ch" forName="imageaccent3" refType="w" fact="0.0189"/>
          <dgm:constr type="h" for="ch" forName="imageaccent3" refType="h" fact="0.024"/>
          <dgm:constr type="l" for="ch" forName="textaccent4" refType="w" fact="0.5593"/>
          <dgm:constr type="t" for="ch" forName="textaccent4" refType="h" fact="0.2042"/>
          <dgm:constr type="w" for="ch" forName="textaccent4" refType="w" fact="0.0189"/>
          <dgm:constr type="h" for="ch" forName="textaccent4" refType="h" fact="0.024"/>
          <dgm:constr type="l" for="ch" forName="imageaccent4" refType="w" fact="0.5901"/>
          <dgm:constr type="t" for="ch" forName="imageaccent4" refType="h" fact="0.2323"/>
          <dgm:constr type="w" for="ch" forName="imageaccent4" refType="w" fact="0.0189"/>
          <dgm:constr type="h" for="ch" forName="imageaccent4" refType="h" fact="0.024"/>
          <dgm:constr type="l" for="ch" forName="textaccent5" refType="w" fact="0.6989"/>
          <dgm:constr type="t" for="ch" forName="textaccent5" refType="h" fact="0.094"/>
          <dgm:constr type="w" for="ch" forName="textaccent5" refType="w" fact="0.0189"/>
          <dgm:constr type="h" for="ch" forName="textaccent5" refType="h" fact="0.024"/>
          <dgm:constr type="l" for="ch" forName="imageaccent5" refType="w" fact="0.7305"/>
          <dgm:constr type="t" for="ch" forName="imageaccent5" refType="h" fact="0.121"/>
          <dgm:constr type="w" for="ch" forName="imageaccent5" refType="w" fact="0.0189"/>
          <dgm:constr type="h" for="ch" forName="imageaccent5" refType="h" fact="0.024"/>
          <dgm:constr type="l" for="ch" forName="image6" refType="w" fact="0.5585"/>
          <dgm:constr type="t" for="ch" forName="image6" refType="h" fact="0.4548"/>
          <dgm:constr type="w" for="ch" forName="image6" refType="w" fact="0.1623"/>
          <dgm:constr type="h" for="ch" forName="image6" refType="h" fact="0.2049"/>
          <dgm:constr type="l" for="ch" forName="text6" refType="w" fact="0.6982"/>
          <dgm:constr type="t" for="ch" forName="text6" refType="h" fact="0.3426"/>
          <dgm:constr type="w" for="ch" forName="text6" refType="w" fact="0.1623"/>
          <dgm:constr type="h" for="ch" forName="text6" refType="h" fact="0.2049"/>
          <dgm:constr type="l" for="ch" forName="imageaccent6" refType="w" fact="0.7002"/>
          <dgm:constr type="t" for="ch" forName="imageaccent6" refType="h" fact="0.5447"/>
          <dgm:constr type="w" for="ch" forName="imageaccent6" refType="w" fact="0.0189"/>
          <dgm:constr type="h" for="ch" forName="imageaccent6" refType="h" fact="0.024"/>
          <dgm:constr type="l" for="ch" forName="textaccent6" refType="w" fact="0.7303"/>
          <dgm:constr type="t" for="ch" forName="textaccent6" refType="h" fact="0.5221"/>
          <dgm:constr type="w" for="ch" forName="textaccent6" refType="w" fact="0.0189"/>
          <dgm:constr type="h" for="ch" forName="textaccent6" refType="h" fact="0.024"/>
          <dgm:constr type="l" for="ch" forName="text7" refType="w" fact="0.2792"/>
          <dgm:constr type="t" for="ch" forName="text7" refType="h" fact="0.4535"/>
          <dgm:constr type="w" for="ch" forName="text7" refType="w" fact="0.1623"/>
          <dgm:constr type="h" for="ch" forName="text7" refType="h" fact="0.2049"/>
          <dgm:constr type="l" for="ch" forName="image7" refType="w" fact="0.1395"/>
          <dgm:constr type="t" for="ch" forName="image7" refType="h" fact="0.5674"/>
          <dgm:constr type="w" for="ch" forName="image7" refType="w" fact="0.1623"/>
          <dgm:constr type="h" for="ch" forName="image7" refType="h" fact="0.2049"/>
          <dgm:constr type="l" for="ch" forName="imageaccent7" refType="w" fact="0.25"/>
          <dgm:constr type="t" for="ch" forName="imageaccent7" refType="h" fact="0.5703"/>
          <dgm:constr type="w" for="ch" forName="imageaccent7" refType="w" fact="0.0189"/>
          <dgm:constr type="h" for="ch" forName="imageaccent7" refType="h" fact="0.024"/>
          <dgm:constr type="l" for="ch" forName="textaccent7" refType="w" fact="0.2838"/>
          <dgm:constr type="t" for="ch" forName="textaccent7" refType="h" fact="0.5443"/>
          <dgm:constr type="w" for="ch" forName="textaccent7" refType="w" fact="0.0189"/>
          <dgm:constr type="h" for="ch" forName="textaccent7" refType="h" fact="0.024"/>
          <dgm:constr type="l" for="ch" forName="image8" refType="w" fact="0.6975"/>
          <dgm:constr type="t" for="ch" forName="image8" refType="h" fact="0.5696"/>
          <dgm:constr type="w" for="ch" forName="image8" refType="w" fact="0.1623"/>
          <dgm:constr type="h" for="ch" forName="image8" refType="h" fact="0.2049"/>
          <dgm:constr type="l" for="ch" forName="text8" refType="w" fact="0.8371"/>
          <dgm:constr type="t" for="ch" forName="text8" refType="h" fact="0.4574"/>
          <dgm:constr type="w" for="ch" forName="text8" refType="w" fact="0.1623"/>
          <dgm:constr type="h" for="ch" forName="text8" refType="h" fact="0.2049"/>
          <dgm:constr type="l" for="ch" forName="imageaccent8" refType="w" fact="0.8392"/>
          <dgm:constr type="t" for="ch" forName="imageaccent8" refType="h" fact="0.6595"/>
          <dgm:constr type="w" for="ch" forName="imageaccent8" refType="w" fact="0.0189"/>
          <dgm:constr type="h" for="ch" forName="imageaccent8" refType="h" fact="0.024"/>
          <dgm:constr type="l" for="ch" forName="textaccent8" refType="w" fact="0.8693"/>
          <dgm:constr type="t" for="ch" forName="textaccent8" refType="h" fact="0.6369"/>
          <dgm:constr type="w" for="ch" forName="textaccent8" refType="w" fact="0.0189"/>
          <dgm:constr type="h" for="ch" forName="textaccent8" refType="h" fact="0.024"/>
          <dgm:constr type="l" for="ch" forName="text9" refType="w" fact="0.8377"/>
          <dgm:constr type="t" for="ch" forName="text9" refType="h" fact="0.0044"/>
          <dgm:constr type="w" for="ch" forName="text9" refType="w" fact="0.1623"/>
          <dgm:constr type="h" for="ch" forName="text9" refType="h" fact="0.2049"/>
          <dgm:constr type="l" for="ch" forName="textaccent9" refType="w" fact="0.95"/>
          <dgm:constr type="t" for="ch" forName="textaccent9" refType="h" fact="0.1846"/>
          <dgm:constr type="w" for="ch" forName="textaccent9" refType="w" fact="0.0189"/>
          <dgm:constr type="h" for="ch" forName="textaccent9" refType="h" fact="0.024"/>
          <dgm:constr type="l" for="ch" forName="image9" refType="w" fact="0.8377"/>
          <dgm:constr type="t" for="ch" forName="image9" refType="h" fact="0.2306"/>
          <dgm:constr type="w" for="ch" forName="image9" refType="w" fact="0.1623"/>
          <dgm:constr type="h" for="ch" forName="image9" refType="h" fact="0.2049"/>
          <dgm:constr type="l" for="ch" forName="imageaccent9" refType="w" fact="0.95"/>
          <dgm:constr type="t" for="ch" forName="imageaccent9" refType="h" fact="0.2318"/>
          <dgm:constr type="w" for="ch" forName="imageaccent9" refType="w" fact="0.0189"/>
          <dgm:constr type="h" for="ch" forName="imageaccent9" refType="h" fact="0.024"/>
          <dgm:constr type="l" for="ch" forName="image10" refType="w" fact="0.2786"/>
          <dgm:constr type="t" for="ch" forName="image10" refType="h" fact="0.6805"/>
          <dgm:constr type="w" for="ch" forName="image10" refType="w" fact="0.1623"/>
          <dgm:constr type="h" for="ch" forName="image10" refType="h" fact="0.2049"/>
          <dgm:constr type="l" for="ch" forName="text10" refType="w" fact="0.4183"/>
          <dgm:constr type="t" for="ch" forName="text10" refType="h" fact="0.5683"/>
          <dgm:constr type="w" for="ch" forName="text10" refType="w" fact="0.1623"/>
          <dgm:constr type="h" for="ch" forName="text10" refType="h" fact="0.2049"/>
          <dgm:constr type="l" for="ch" forName="imageaccent10" refType="w" fact="0.4203"/>
          <dgm:constr type="t" for="ch" forName="imageaccent10" refType="h" fact="0.7704"/>
          <dgm:constr type="w" for="ch" forName="imageaccent10" refType="w" fact="0.0189"/>
          <dgm:constr type="h" for="ch" forName="imageaccent10" refType="h" fact="0.024"/>
          <dgm:constr type="l" for="ch" forName="textaccent10" refType="w" fact="0.4504"/>
          <dgm:constr type="t" for="ch" forName="textaccent10" refType="h" fact="0.7478"/>
          <dgm:constr type="w" for="ch" forName="textaccent10" refType="w" fact="0.0189"/>
          <dgm:constr type="h" for="ch" forName="textaccent10" refType="h" fact="0.024"/>
          <dgm:constr type="l" for="ch" forName="text11" refType="w" fact="0.6971"/>
          <dgm:constr type="t" for="ch" forName="text11" refType="h" fact="0.7951"/>
          <dgm:constr type="w" for="ch" forName="text11" refType="w" fact="0.1623"/>
          <dgm:constr type="h" for="ch" forName="text11" refType="h" fact="0.2049"/>
          <dgm:constr type="l" for="ch" forName="image11" refType="w" fact="0.5575"/>
          <dgm:constr type="t" for="ch" forName="image11" refType="h" fact="0.6816"/>
          <dgm:constr type="w" for="ch" forName="image11" refType="w" fact="0.1623"/>
          <dgm:constr type="h" for="ch" forName="image11" refType="h" fact="0.2049"/>
          <dgm:constr type="l" for="ch" forName="imageaccent11" refType="w" fact="0.6692"/>
          <dgm:constr type="t" for="ch" forName="imageaccent11" refType="h" fact="0.8589"/>
          <dgm:constr type="w" for="ch" forName="imageaccent11" refType="w" fact="0.0189"/>
          <dgm:constr type="h" for="ch" forName="imageaccent11" refType="h" fact="0.024"/>
          <dgm:constr type="l" for="ch" forName="textaccent11" refType="w" fact="0.701"/>
          <dgm:constr type="t" for="ch" forName="textaccent11" refType="h" fact="0.8863"/>
          <dgm:constr type="w" for="ch" forName="textaccent11" refType="w" fact="0.0189"/>
          <dgm:constr type="h" for="ch" forName="textaccent11" refType="h" fact="0.024"/>
        </dgm:constrLst>
      </dgm:if>
      <dgm:else name="Name13">
        <dgm:alg type="composite">
          <dgm:param type="ar" val="1.675"/>
        </dgm:alg>
        <dgm:constrLst>
          <dgm:constr type="primFontSz" for="des" ptType="node" op="equ" val="65"/>
          <dgm:constr type="l" for="ch" forName="image4" refType="w" fact="0.4903"/>
          <dgm:constr type="t" for="ch" forName="image4" refType="h" fact="0.2287"/>
          <dgm:constr type="w" for="ch" forName="image4" refType="w" fact="0.1425"/>
          <dgm:constr type="h" for="ch" forName="image4" refType="h" fact="0.2049"/>
          <dgm:constr type="l" for="ch" forName="text5" refType="w" fact="0.4903"/>
          <dgm:constr type="t" for="ch" forName="text5" refType="h" fact="0.0022"/>
          <dgm:constr type="w" for="ch" forName="text5" refType="w" fact="0.1425"/>
          <dgm:constr type="h" for="ch" forName="text5" refType="h" fact="0.2049"/>
          <dgm:constr type="l" for="ch" forName="image5" refType="w" fact="0.6129"/>
          <dgm:constr type="t" for="ch" forName="image5" refType="h" fact="0.1165"/>
          <dgm:constr type="w" for="ch" forName="image5" refType="w" fact="0.1425"/>
          <dgm:constr type="h" for="ch" forName="image5" refType="h" fact="0.2049"/>
          <dgm:constr type="l" for="ch" forName="image2" refType="w" fact="0.3677"/>
          <dgm:constr type="t" for="ch" forName="image2" refType="h" fact="0.34"/>
          <dgm:constr type="w" for="ch" forName="image2" refType="w" fact="0.1425"/>
          <dgm:constr type="h" for="ch" forName="image2" refType="h" fact="0.2049"/>
          <dgm:constr type="l" for="ch" forName="text4" refType="w" fact="0.3677"/>
          <dgm:constr type="t" for="ch" forName="text4" refType="h" fact="0.1135"/>
          <dgm:constr type="w" for="ch" forName="text4" refType="w" fact="0.1425"/>
          <dgm:constr type="h" for="ch" forName="text4" refType="h" fact="0.2049"/>
          <dgm:constr type="l" for="ch" forName="text2" refType="w" fact="0.2452"/>
          <dgm:constr type="t" for="ch" forName="text2" refType="h" fact="0.2265"/>
          <dgm:constr type="w" for="ch" forName="text2" refType="w" fact="0.1425"/>
          <dgm:constr type="h" for="ch" forName="text2" refType="h" fact="0.2049"/>
          <dgm:constr type="l" for="ch" forName="image3" refType="w" fact="0.2452"/>
          <dgm:constr type="t" for="ch" forName="image3" refType="h" fact="0"/>
          <dgm:constr type="w" for="ch" forName="image3" refType="w" fact="0.1425"/>
          <dgm:constr type="h" for="ch" forName="image3" refType="h" fact="0.2049"/>
          <dgm:constr type="l" for="ch" forName="text1" refType="w" fact="0.1226"/>
          <dgm:constr type="t" for="ch" forName="text1" refType="h" fact="0.3404"/>
          <dgm:constr type="w" for="ch" forName="text1" refType="w" fact="0.1425"/>
          <dgm:constr type="h" for="ch" forName="text1" refType="h" fact="0.2049"/>
          <dgm:constr type="l" for="ch" forName="text3" refType="w" fact="0.1226"/>
          <dgm:constr type="t" for="ch" forName="text3" refType="h" fact="0.1139"/>
          <dgm:constr type="w" for="ch" forName="text3" refType="w" fact="0.1425"/>
          <dgm:constr type="h" for="ch" forName="text3" refType="h" fact="0.2049"/>
          <dgm:constr type="l" for="ch" forName="textaccent1" refType="w" fact="0.126"/>
          <dgm:constr type="t" for="ch" forName="textaccent1" refType="h" fact="0.432"/>
          <dgm:constr type="w" for="ch" forName="textaccent1" refType="w" fact="0.0166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425"/>
          <dgm:constr type="h" for="ch" forName="image1" refType="h" fact="0.2049"/>
          <dgm:constr type="l" for="ch" forName="imageaccent1" refType="w" fact="0.0976"/>
          <dgm:constr type="t" for="ch" forName="imageaccent1" refType="h" fact="0.4048"/>
          <dgm:constr type="w" for="ch" forName="imageaccent1" refType="w" fact="0.0166"/>
          <dgm:constr type="h" for="ch" forName="imageaccent1" refType="h" fact="0.024"/>
          <dgm:constr type="l" for="ch" forName="textaccent2" refType="w" fact="0.3432"/>
          <dgm:constr type="t" for="ch" forName="textaccent2" refType="h" fact="0.4038"/>
          <dgm:constr type="w" for="ch" forName="textaccent2" refType="w" fact="0.0166"/>
          <dgm:constr type="h" for="ch" forName="textaccent2" refType="h" fact="0.024"/>
          <dgm:constr type="l" for="ch" forName="imageaccent2" refType="w" fact="0.3712"/>
          <dgm:constr type="t" for="ch" forName="imageaccent2" refType="h" fact="0.4312"/>
          <dgm:constr type="w" for="ch" forName="imageaccent2" refType="w" fact="0.0166"/>
          <dgm:constr type="h" for="ch" forName="imageaccent2" refType="h" fact="0.024"/>
          <dgm:constr type="l" for="ch" forName="textaccent3" refType="w" fact="0.2196"/>
          <dgm:constr type="t" for="ch" forName="textaccent3" refType="h" fact="0.1167"/>
          <dgm:constr type="w" for="ch" forName="textaccent3" refType="w" fact="0.0166"/>
          <dgm:constr type="h" for="ch" forName="textaccent3" refType="h" fact="0.024"/>
          <dgm:constr type="l" for="ch" forName="imageaccent3" refType="w" fact="0.2492"/>
          <dgm:constr type="t" for="ch" forName="imageaccent3" refType="h" fact="0.0908"/>
          <dgm:constr type="w" for="ch" forName="imageaccent3" refType="w" fact="0.0166"/>
          <dgm:constr type="h" for="ch" forName="imageaccent3" refType="h" fact="0.024"/>
          <dgm:constr type="l" for="ch" forName="textaccent4" refType="w" fact="0.491"/>
          <dgm:constr type="t" for="ch" forName="textaccent4" refType="h" fact="0.2042"/>
          <dgm:constr type="w" for="ch" forName="textaccent4" refType="w" fact="0.0166"/>
          <dgm:constr type="h" for="ch" forName="textaccent4" refType="h" fact="0.024"/>
          <dgm:constr type="l" for="ch" forName="imageaccent4" refType="w" fact="0.5181"/>
          <dgm:constr type="t" for="ch" forName="imageaccent4" refType="h" fact="0.2323"/>
          <dgm:constr type="w" for="ch" forName="imageaccent4" refType="w" fact="0.0166"/>
          <dgm:constr type="h" for="ch" forName="imageaccent4" refType="h" fact="0.024"/>
          <dgm:constr type="l" for="ch" forName="textaccent5" refType="w" fact="0.6136"/>
          <dgm:constr type="t" for="ch" forName="textaccent5" refType="h" fact="0.094"/>
          <dgm:constr type="w" for="ch" forName="textaccent5" refType="w" fact="0.0166"/>
          <dgm:constr type="h" for="ch" forName="textaccent5" refType="h" fact="0.024"/>
          <dgm:constr type="l" for="ch" forName="imageaccent5" refType="w" fact="0.6413"/>
          <dgm:constr type="t" for="ch" forName="imageaccent5" refType="h" fact="0.121"/>
          <dgm:constr type="w" for="ch" forName="imageaccent5" refType="w" fact="0.0166"/>
          <dgm:constr type="h" for="ch" forName="imageaccent5" refType="h" fact="0.024"/>
          <dgm:constr type="l" for="ch" forName="image6" refType="w" fact="0.4903"/>
          <dgm:constr type="t" for="ch" forName="image6" refType="h" fact="0.4548"/>
          <dgm:constr type="w" for="ch" forName="image6" refType="w" fact="0.1425"/>
          <dgm:constr type="h" for="ch" forName="image6" refType="h" fact="0.2049"/>
          <dgm:constr type="l" for="ch" forName="text6" refType="w" fact="0.6129"/>
          <dgm:constr type="t" for="ch" forName="text6" refType="h" fact="0.3426"/>
          <dgm:constr type="w" for="ch" forName="text6" refType="w" fact="0.1425"/>
          <dgm:constr type="h" for="ch" forName="text6" refType="h" fact="0.2049"/>
          <dgm:constr type="l" for="ch" forName="imageaccent6" refType="w" fact="0.6147"/>
          <dgm:constr type="t" for="ch" forName="imageaccent6" refType="h" fact="0.5447"/>
          <dgm:constr type="w" for="ch" forName="imageaccent6" refType="w" fact="0.0166"/>
          <dgm:constr type="h" for="ch" forName="imageaccent6" refType="h" fact="0.024"/>
          <dgm:constr type="l" for="ch" forName="textaccent6" refType="w" fact="0.6411"/>
          <dgm:constr type="t" for="ch" forName="textaccent6" refType="h" fact="0.5221"/>
          <dgm:constr type="w" for="ch" forName="textaccent6" refType="w" fact="0.0166"/>
          <dgm:constr type="h" for="ch" forName="textaccent6" refType="h" fact="0.024"/>
          <dgm:constr type="l" for="ch" forName="text7" refType="w" fact="0.2451"/>
          <dgm:constr type="t" for="ch" forName="text7" refType="h" fact="0.4535"/>
          <dgm:constr type="w" for="ch" forName="text7" refType="w" fact="0.1425"/>
          <dgm:constr type="h" for="ch" forName="text7" refType="h" fact="0.2049"/>
          <dgm:constr type="l" for="ch" forName="image7" refType="w" fact="0.1225"/>
          <dgm:constr type="t" for="ch" forName="image7" refType="h" fact="0.5674"/>
          <dgm:constr type="w" for="ch" forName="image7" refType="w" fact="0.1425"/>
          <dgm:constr type="h" for="ch" forName="image7" refType="h" fact="0.2049"/>
          <dgm:constr type="l" for="ch" forName="imageaccent7" refType="w" fact="0.2195"/>
          <dgm:constr type="t" for="ch" forName="imageaccent7" refType="h" fact="0.5703"/>
          <dgm:constr type="w" for="ch" forName="imageaccent7" refType="w" fact="0.0166"/>
          <dgm:constr type="h" for="ch" forName="imageaccent7" refType="h" fact="0.024"/>
          <dgm:constr type="l" for="ch" forName="textaccent7" refType="w" fact="0.2491"/>
          <dgm:constr type="t" for="ch" forName="textaccent7" refType="h" fact="0.5443"/>
          <dgm:constr type="w" for="ch" forName="textaccent7" refType="w" fact="0.0166"/>
          <dgm:constr type="h" for="ch" forName="textaccent7" refType="h" fact="0.024"/>
          <dgm:constr type="l" for="ch" forName="image8" refType="w" fact="0.6123"/>
          <dgm:constr type="t" for="ch" forName="image8" refType="h" fact="0.5696"/>
          <dgm:constr type="w" for="ch" forName="image8" refType="w" fact="0.1425"/>
          <dgm:constr type="h" for="ch" forName="image8" refType="h" fact="0.2049"/>
          <dgm:constr type="l" for="ch" forName="text8" refType="w" fact="0.7349"/>
          <dgm:constr type="t" for="ch" forName="text8" refType="h" fact="0.4574"/>
          <dgm:constr type="w" for="ch" forName="text8" refType="w" fact="0.1425"/>
          <dgm:constr type="h" for="ch" forName="text8" refType="h" fact="0.2049"/>
          <dgm:constr type="l" for="ch" forName="imageaccent8" refType="w" fact="0.7367"/>
          <dgm:constr type="t" for="ch" forName="imageaccent8" refType="h" fact="0.6595"/>
          <dgm:constr type="w" for="ch" forName="imageaccent8" refType="w" fact="0.0166"/>
          <dgm:constr type="h" for="ch" forName="imageaccent8" refType="h" fact="0.024"/>
          <dgm:constr type="l" for="ch" forName="textaccent8" refType="w" fact="0.7631"/>
          <dgm:constr type="t" for="ch" forName="textaccent8" refType="h" fact="0.6369"/>
          <dgm:constr type="w" for="ch" forName="textaccent8" refType="w" fact="0.0166"/>
          <dgm:constr type="h" for="ch" forName="textaccent8" refType="h" fact="0.024"/>
          <dgm:constr type="l" for="ch" forName="text9" refType="w" fact="0.7354"/>
          <dgm:constr type="t" for="ch" forName="text9" refType="h" fact="0.0044"/>
          <dgm:constr type="w" for="ch" forName="text9" refType="w" fact="0.1425"/>
          <dgm:constr type="h" for="ch" forName="text9" refType="h" fact="0.2049"/>
          <dgm:constr type="l" for="ch" forName="textaccent9" refType="w" fact="0.8339"/>
          <dgm:constr type="t" for="ch" forName="textaccent9" refType="h" fact="0.1846"/>
          <dgm:constr type="w" for="ch" forName="textaccent9" refType="w" fact="0.0166"/>
          <dgm:constr type="h" for="ch" forName="textaccent9" refType="h" fact="0.024"/>
          <dgm:constr type="l" for="ch" forName="image9" refType="w" fact="0.7354"/>
          <dgm:constr type="t" for="ch" forName="image9" refType="h" fact="0.2306"/>
          <dgm:constr type="w" for="ch" forName="image9" refType="w" fact="0.1425"/>
          <dgm:constr type="h" for="ch" forName="image9" refType="h" fact="0.2049"/>
          <dgm:constr type="l" for="ch" forName="imageaccent9" refType="w" fact="0.8339"/>
          <dgm:constr type="t" for="ch" forName="imageaccent9" refType="h" fact="0.2318"/>
          <dgm:constr type="w" for="ch" forName="imageaccent9" refType="w" fact="0.0166"/>
          <dgm:constr type="h" for="ch" forName="imageaccent9" refType="h" fact="0.024"/>
          <dgm:constr type="l" for="ch" forName="image10" refType="w" fact="0.2446"/>
          <dgm:constr type="t" for="ch" forName="image10" refType="h" fact="0.6805"/>
          <dgm:constr type="w" for="ch" forName="image10" refType="w" fact="0.1425"/>
          <dgm:constr type="h" for="ch" forName="image10" refType="h" fact="0.2049"/>
          <dgm:constr type="l" for="ch" forName="text10" refType="w" fact="0.3672"/>
          <dgm:constr type="t" for="ch" forName="text10" refType="h" fact="0.5683"/>
          <dgm:constr type="w" for="ch" forName="text10" refType="w" fact="0.1425"/>
          <dgm:constr type="h" for="ch" forName="text10" refType="h" fact="0.2049"/>
          <dgm:constr type="l" for="ch" forName="imageaccent10" refType="w" fact="0.369"/>
          <dgm:constr type="t" for="ch" forName="imageaccent10" refType="h" fact="0.7704"/>
          <dgm:constr type="w" for="ch" forName="imageaccent10" refType="w" fact="0.0166"/>
          <dgm:constr type="h" for="ch" forName="imageaccent10" refType="h" fact="0.024"/>
          <dgm:constr type="l" for="ch" forName="textaccent10" refType="w" fact="0.3954"/>
          <dgm:constr type="t" for="ch" forName="textaccent10" refType="h" fact="0.7478"/>
          <dgm:constr type="w" for="ch" forName="textaccent10" refType="w" fact="0.0166"/>
          <dgm:constr type="h" for="ch" forName="textaccent10" refType="h" fact="0.024"/>
          <dgm:constr type="l" for="ch" forName="text11" refType="w" fact="0.612"/>
          <dgm:constr type="t" for="ch" forName="text11" refType="h" fact="0.7951"/>
          <dgm:constr type="w" for="ch" forName="text11" refType="w" fact="0.1425"/>
          <dgm:constr type="h" for="ch" forName="text11" refType="h" fact="0.2049"/>
          <dgm:constr type="l" for="ch" forName="image11" refType="w" fact="0.4894"/>
          <dgm:constr type="t" for="ch" forName="image11" refType="h" fact="0.6816"/>
          <dgm:constr type="w" for="ch" forName="image11" refType="w" fact="0.1425"/>
          <dgm:constr type="h" for="ch" forName="image11" refType="h" fact="0.2049"/>
          <dgm:constr type="l" for="ch" forName="imageaccent11" refType="w" fact="0.5874"/>
          <dgm:constr type="t" for="ch" forName="imageaccent11" refType="h" fact="0.8589"/>
          <dgm:constr type="w" for="ch" forName="imageaccent11" refType="w" fact="0.0166"/>
          <dgm:constr type="h" for="ch" forName="imageaccent11" refType="h" fact="0.024"/>
          <dgm:constr type="l" for="ch" forName="textaccent11" refType="w" fact="0.6154"/>
          <dgm:constr type="t" for="ch" forName="textaccent11" refType="h" fact="0.8863"/>
          <dgm:constr type="w" for="ch" forName="textaccent11" refType="w" fact="0.0166"/>
          <dgm:constr type="h" for="ch" forName="textaccent11" refType="h" fact="0.024"/>
          <dgm:constr type="l" for="ch" forName="text12" refType="w" fact="0.735"/>
          <dgm:constr type="t" for="ch" forName="text12" refType="h" fact="0.684"/>
          <dgm:constr type="w" for="ch" forName="text12" refType="w" fact="0.1425"/>
          <dgm:constr type="h" for="ch" forName="text12" refType="h" fact="0.2049"/>
          <dgm:constr type="l" for="ch" forName="image12" refType="w" fact="0.8575"/>
          <dgm:constr type="t" for="ch" forName="image12" refType="h" fact="0.5718"/>
          <dgm:constr type="w" for="ch" forName="image12" refType="w" fact="0.1425"/>
          <dgm:constr type="h" for="ch" forName="image12" refType="h" fact="0.2049"/>
          <dgm:constr type="l" for="ch" forName="textaccent12" refType="w" fact="0.8594"/>
          <dgm:constr type="t" for="ch" forName="textaccent12" refType="h" fact="0.7739"/>
          <dgm:constr type="w" for="ch" forName="textaccent12" refType="w" fact="0.0166"/>
          <dgm:constr type="h" for="ch" forName="textaccent12" refType="h" fact="0.024"/>
          <dgm:constr type="l" for="ch" forName="imageaccent12" refType="w" fact="0.8858"/>
          <dgm:constr type="t" for="ch" forName="imageaccent12" refType="h" fact="0.7513"/>
          <dgm:constr type="w" for="ch" forName="imageaccent12" refType="w" fact="0.0166"/>
          <dgm:constr type="h" for="ch" forName="imageaccent12" refType="h" fact="0.024"/>
        </dgm:constrLst>
      </dgm:else>
    </dgm:choose>
    <dgm:forEach name="wrapper" axis="self" ptType="parTrans">
      <dgm:forEach name="wrapper2" axis="self" ptType="sibTrans" st="2">
        <dgm:forEach name="textRepeat" axis="self">
          <dgm:layoutNode name="textRepeatNode" styleLbl="alignNode1">
            <dgm:varLst>
              <dgm:chMax val="0"/>
              <dgm:chPref val="0"/>
              <dgm:bulletEnabled val="1"/>
            </dgm:varLst>
            <dgm:alg type="tx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.1"/>
              <dgm:constr type="bMarg" refType="primFontSz" fact="0.1"/>
            </dgm:constrLst>
            <dgm:ruleLst>
              <dgm:rule type="primFontSz" val="5" fact="NaN" max="NaN"/>
            </dgm:ruleLst>
          </dgm:layoutNode>
        </dgm:forEach>
        <dgm:forEach name="accentRepeat" axis="self">
          <dgm:layoutNode name="accentRepeatNode" styleLbl="solidAlignAcc1">
            <dgm:alg type="sp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/>
          </dgm:layoutNode>
        </dgm:forEach>
        <dgm:forEach name="imageRepeat" axis="self">
          <dgm:layoutNode name="imageRepeatNode" styleLbl="alignAcc1">
            <dgm:alg type="sp"/>
            <dgm:shape xmlns:r="http://schemas.openxmlformats.org/officeDocument/2006/relationships" type="hexagon" r:blip="" blipPhldr="1">
              <dgm:adjLst>
                <dgm:adj idx="1" val="0.25"/>
                <dgm:adj idx="2" val="1.1547"/>
              </dgm:adjLst>
            </dgm:shape>
            <dgm:presOf axis="self"/>
          </dgm:layoutNode>
        </dgm:forEach>
      </dgm:forEach>
    </dgm:forEach>
    <dgm:forEach name="Name14" axis="ch" ptType="node" cnt="1">
      <dgm:layoutNode name="text1">
        <dgm:alg type="sp"/>
        <dgm:shape xmlns:r="http://schemas.openxmlformats.org/officeDocument/2006/relationships" r:blip="">
          <dgm:adjLst/>
        </dgm:shape>
        <dgm:presOf/>
        <dgm:constrLst/>
        <dgm:forEach name="Name15" ref="textRepeat"/>
      </dgm:layoutNode>
      <dgm:layoutNode name="textaccent1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"/>
      </dgm:layoutNode>
    </dgm:forEach>
    <dgm:forEach name="Name17" axis="ch" ptType="sibTrans" hideLastTrans="0" cnt="1">
      <dgm:layoutNode name="image1">
        <dgm:alg type="sp"/>
        <dgm:shape xmlns:r="http://schemas.openxmlformats.org/officeDocument/2006/relationships" r:blip="">
          <dgm:adjLst/>
        </dgm:shape>
        <dgm:presOf/>
        <dgm:constrLst/>
        <dgm:forEach name="Name18" ref="imageRepeat"/>
      </dgm:layoutNode>
      <dgm:layoutNode name="imageaccent1">
        <dgm:alg type="sp"/>
        <dgm:shape xmlns:r="http://schemas.openxmlformats.org/officeDocument/2006/relationships" r:blip="">
          <dgm:adjLst/>
        </dgm:shape>
        <dgm:presOf/>
        <dgm:constrLst/>
        <dgm:forEach name="Name19" ref="accentRepeat"/>
      </dgm:layoutNode>
    </dgm:forEach>
    <dgm:forEach name="Name20" axis="ch" ptType="node" st="2" cnt="1">
      <dgm:layoutNode name="text2">
        <dgm:alg type="sp"/>
        <dgm:shape xmlns:r="http://schemas.openxmlformats.org/officeDocument/2006/relationships" r:blip="">
          <dgm:adjLst/>
        </dgm:shape>
        <dgm:presOf/>
        <dgm:constrLst/>
        <dgm:forEach name="Name21" ref="textRepeat"/>
      </dgm:layoutNode>
      <dgm:layoutNode name="textaccent2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"/>
      </dgm:layoutNode>
    </dgm:forEach>
    <dgm:forEach name="Name23" axis="ch" ptType="sibTrans" hideLastTrans="0" st="2" cnt="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24" ref="imageRepeat"/>
      </dgm:layoutNode>
      <dgm:layoutNode name="imageaccent2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"/>
      </dgm:layoutNode>
    </dgm:forEach>
    <dgm:forEach name="Name26" axis="ch" ptType="node" st="3" cnt="1">
      <dgm:layoutNode name="text3">
        <dgm:alg type="sp"/>
        <dgm:shape xmlns:r="http://schemas.openxmlformats.org/officeDocument/2006/relationships" r:blip="">
          <dgm:adjLst/>
        </dgm:shape>
        <dgm:presOf/>
        <dgm:constrLst/>
        <dgm:forEach name="Name27" ref="textRepeat"/>
      </dgm:layoutNode>
      <dgm:layoutNode name="textaccent3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</dgm:forEach>
    <dgm:forEach name="Name29" axis="ch" ptType="sibTrans" hideLastTrans="0" st="3" cnt="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30" ref="imageRepeat"/>
      </dgm:layoutNode>
      <dgm:layoutNode name="imageaccent3">
        <dgm:alg type="sp"/>
        <dgm:shape xmlns:r="http://schemas.openxmlformats.org/officeDocument/2006/relationships" r:blip="">
          <dgm:adjLst/>
        </dgm:shape>
        <dgm:presOf/>
        <dgm:constrLst/>
        <dgm:forEach name="Name31" ref="accentRepeat"/>
      </dgm:layoutNode>
    </dgm:forEach>
    <dgm:forEach name="Name32" axis="ch" ptType="node" st="4" cnt="1">
      <dgm:layoutNode name="text4">
        <dgm:alg type="sp"/>
        <dgm:shape xmlns:r="http://schemas.openxmlformats.org/officeDocument/2006/relationships" r:blip="">
          <dgm:adjLst/>
        </dgm:shape>
        <dgm:presOf/>
        <dgm:constrLst/>
        <dgm:forEach name="Name33" ref="textRepeat"/>
      </dgm:layoutNode>
      <dgm:layoutNode name="textaccent4">
        <dgm:alg type="sp"/>
        <dgm:shape xmlns:r="http://schemas.openxmlformats.org/officeDocument/2006/relationships" r:blip="">
          <dgm:adjLst/>
        </dgm:shape>
        <dgm:presOf/>
        <dgm:constrLst/>
        <dgm:forEach name="Name34" ref="accentRepeat"/>
      </dgm:layoutNode>
    </dgm:forEach>
    <dgm:forEach name="Name35" axis="ch" ptType="sibTrans" hideLastTrans="0" st="4" cnt="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36" ref="imageRepeat"/>
      </dgm:layoutNode>
      <dgm:layoutNode name="imageaccent4">
        <dgm:alg type="sp"/>
        <dgm:shape xmlns:r="http://schemas.openxmlformats.org/officeDocument/2006/relationships" r:blip="">
          <dgm:adjLst/>
        </dgm:shape>
        <dgm:presOf/>
        <dgm:constrLst/>
        <dgm:forEach name="Name37" ref="accentRepeat"/>
      </dgm:layoutNode>
    </dgm:forEach>
    <dgm:forEach name="Name38" axis="ch" ptType="node" st="5" cnt="1">
      <dgm:layoutNode name="text5">
        <dgm:alg type="sp"/>
        <dgm:shape xmlns:r="http://schemas.openxmlformats.org/officeDocument/2006/relationships" r:blip="">
          <dgm:adjLst/>
        </dgm:shape>
        <dgm:presOf/>
        <dgm:constrLst/>
        <dgm:forEach name="Name39" ref="textRepeat"/>
      </dgm:layoutNode>
      <dgm:layoutNode name="text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</dgm:forEach>
    <dgm:forEach name="Name41" axis="ch" ptType="sibTrans" hideLastTrans="0" st="5" cnt="1">
      <dgm:layoutNode name="image5">
        <dgm:alg type="sp"/>
        <dgm:shape xmlns:r="http://schemas.openxmlformats.org/officeDocument/2006/relationships" r:blip="">
          <dgm:adjLst/>
        </dgm:shape>
        <dgm:presOf/>
        <dgm:constrLst/>
        <dgm:forEach name="Name42" ref="imageRepeat"/>
      </dgm:layoutNode>
      <dgm:layoutNode name="imageaccent5">
        <dgm:alg type="sp"/>
        <dgm:shape xmlns:r="http://schemas.openxmlformats.org/officeDocument/2006/relationships" r:blip="">
          <dgm:adjLst/>
        </dgm:shape>
        <dgm:presOf/>
        <dgm:constrLst/>
        <dgm:forEach name="Name43" ref="accentRepeat"/>
      </dgm:layoutNode>
    </dgm:forEach>
    <dgm:forEach name="Name44" axis="ch" ptType="node" st="6" cnt="1">
      <dgm:layoutNode name="text6">
        <dgm:alg type="sp"/>
        <dgm:shape xmlns:r="http://schemas.openxmlformats.org/officeDocument/2006/relationships" r:blip="">
          <dgm:adjLst/>
        </dgm:shape>
        <dgm:presOf/>
        <dgm:constrLst/>
        <dgm:forEach name="Name45" ref="textRepeat"/>
      </dgm:layoutNode>
      <dgm:layoutNode name="textaccent6">
        <dgm:alg type="sp"/>
        <dgm:shape xmlns:r="http://schemas.openxmlformats.org/officeDocument/2006/relationships" r:blip="">
          <dgm:adjLst/>
        </dgm:shape>
        <dgm:presOf/>
        <dgm:constrLst/>
        <dgm:forEach name="Name46" ref="accentRepeat"/>
      </dgm:layoutNode>
    </dgm:forEach>
    <dgm:forEach name="Name47" axis="ch" ptType="sibTrans" hideLastTrans="0" st="6" cnt="1">
      <dgm:layoutNode name="image6">
        <dgm:alg type="sp"/>
        <dgm:shape xmlns:r="http://schemas.openxmlformats.org/officeDocument/2006/relationships" r:blip="">
          <dgm:adjLst/>
        </dgm:shape>
        <dgm:presOf/>
        <dgm:constrLst/>
        <dgm:forEach name="Name48" ref="imageRepeat"/>
      </dgm:layoutNode>
      <dgm:layoutNode name="imageaccent6">
        <dgm:alg type="sp"/>
        <dgm:shape xmlns:r="http://schemas.openxmlformats.org/officeDocument/2006/relationships" r:blip="">
          <dgm:adjLst/>
        </dgm:shape>
        <dgm:presOf/>
        <dgm:constrLst/>
        <dgm:forEach name="Name49" ref="accentRepeat"/>
      </dgm:layoutNode>
    </dgm:forEach>
    <dgm:forEach name="Name50" axis="ch" ptType="node" st="7" cnt="1">
      <dgm:layoutNode name="text7">
        <dgm:alg type="sp"/>
        <dgm:shape xmlns:r="http://schemas.openxmlformats.org/officeDocument/2006/relationships" r:blip="">
          <dgm:adjLst/>
        </dgm:shape>
        <dgm:presOf/>
        <dgm:constrLst/>
        <dgm:forEach name="Name51" ref="textRepeat"/>
      </dgm:layoutNode>
      <dgm:layoutNode name="textaccent7">
        <dgm:alg type="sp"/>
        <dgm:shape xmlns:r="http://schemas.openxmlformats.org/officeDocument/2006/relationships" r:blip="">
          <dgm:adjLst/>
        </dgm:shape>
        <dgm:presOf/>
        <dgm:constrLst/>
        <dgm:forEach name="Name52" ref="accentRepeat"/>
      </dgm:layoutNode>
    </dgm:forEach>
    <dgm:forEach name="Name53" axis="ch" ptType="sibTrans" hideLastTrans="0" st="7" cnt="1">
      <dgm:layoutNode name="image7">
        <dgm:alg type="sp"/>
        <dgm:shape xmlns:r="http://schemas.openxmlformats.org/officeDocument/2006/relationships" r:blip="">
          <dgm:adjLst/>
        </dgm:shape>
        <dgm:presOf/>
        <dgm:constrLst/>
        <dgm:forEach name="Name54" ref="imageRepeat"/>
      </dgm:layoutNode>
      <dgm:layoutNode name="imageaccent7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</dgm:forEach>
    <dgm:forEach name="Name56" axis="ch" ptType="node" st="8" cnt="1">
      <dgm:layoutNode name="text8">
        <dgm:alg type="sp"/>
        <dgm:shape xmlns:r="http://schemas.openxmlformats.org/officeDocument/2006/relationships" r:blip="">
          <dgm:adjLst/>
        </dgm:shape>
        <dgm:presOf/>
        <dgm:constrLst/>
        <dgm:forEach name="Name57" ref="textRepeat"/>
      </dgm:layoutNode>
      <dgm:layoutNode name="textaccent8">
        <dgm:alg type="sp"/>
        <dgm:shape xmlns:r="http://schemas.openxmlformats.org/officeDocument/2006/relationships" r:blip="">
          <dgm:adjLst/>
        </dgm:shape>
        <dgm:presOf/>
        <dgm:constrLst/>
        <dgm:forEach name="Name58" ref="accentRepeat"/>
      </dgm:layoutNode>
    </dgm:forEach>
    <dgm:forEach name="Name59" axis="ch" ptType="sibTrans" hideLastTrans="0" st="8" cnt="1">
      <dgm:layoutNode name="image8">
        <dgm:alg type="sp"/>
        <dgm:shape xmlns:r="http://schemas.openxmlformats.org/officeDocument/2006/relationships" r:blip="">
          <dgm:adjLst/>
        </dgm:shape>
        <dgm:presOf/>
        <dgm:constrLst/>
        <dgm:forEach name="Name60" ref="imageRepeat"/>
      </dgm:layoutNode>
      <dgm:layoutNode name="imageaccent8">
        <dgm:alg type="sp"/>
        <dgm:shape xmlns:r="http://schemas.openxmlformats.org/officeDocument/2006/relationships" r:blip="">
          <dgm:adjLst/>
        </dgm:shape>
        <dgm:presOf/>
        <dgm:constrLst/>
        <dgm:forEach name="Name61" ref="accentRepeat"/>
      </dgm:layoutNode>
    </dgm:forEach>
    <dgm:forEach name="Name62" axis="ch" ptType="node" st="9" cnt="1">
      <dgm:layoutNode name="text9">
        <dgm:alg type="sp"/>
        <dgm:shape xmlns:r="http://schemas.openxmlformats.org/officeDocument/2006/relationships" r:blip="">
          <dgm:adjLst/>
        </dgm:shape>
        <dgm:presOf/>
        <dgm:constrLst/>
        <dgm:forEach name="Name63" ref="textRepeat"/>
      </dgm:layoutNode>
      <dgm:layoutNode name="textaccent9">
        <dgm:alg type="sp"/>
        <dgm:shape xmlns:r="http://schemas.openxmlformats.org/officeDocument/2006/relationships" r:blip="">
          <dgm:adjLst/>
        </dgm:shape>
        <dgm:presOf/>
        <dgm:constrLst/>
        <dgm:forEach name="Name64" ref="accentRepeat"/>
      </dgm:layoutNode>
    </dgm:forEach>
    <dgm:forEach name="Name65" axis="ch" ptType="sibTrans" hideLastTrans="0" st="9" cnt="1">
      <dgm:layoutNode name="image9">
        <dgm:alg type="sp"/>
        <dgm:shape xmlns:r="http://schemas.openxmlformats.org/officeDocument/2006/relationships" r:blip="">
          <dgm:adjLst/>
        </dgm:shape>
        <dgm:presOf/>
        <dgm:constrLst/>
        <dgm:forEach name="Name66" ref="imageRepeat"/>
      </dgm:layoutNode>
      <dgm:layoutNode name="imageaccent9">
        <dgm:alg type="sp"/>
        <dgm:shape xmlns:r="http://schemas.openxmlformats.org/officeDocument/2006/relationships" r:blip="">
          <dgm:adjLst/>
        </dgm:shape>
        <dgm:presOf/>
        <dgm:constrLst/>
        <dgm:forEach name="Name67" ref="accentRepeat"/>
      </dgm:layoutNode>
    </dgm:forEach>
    <dgm:forEach name="Name68" axis="ch" ptType="node" st="10" cnt="1">
      <dgm:layoutNode name="text10">
        <dgm:alg type="sp"/>
        <dgm:shape xmlns:r="http://schemas.openxmlformats.org/officeDocument/2006/relationships" r:blip="">
          <dgm:adjLst/>
        </dgm:shape>
        <dgm:presOf/>
        <dgm:constrLst/>
        <dgm:forEach name="Name69" ref="textRepeat"/>
      </dgm:layoutNode>
      <dgm:layoutNode name="textaccent10">
        <dgm:alg type="sp"/>
        <dgm:shape xmlns:r="http://schemas.openxmlformats.org/officeDocument/2006/relationships" r:blip="">
          <dgm:adjLst/>
        </dgm:shape>
        <dgm:presOf/>
        <dgm:constrLst/>
        <dgm:forEach name="Name70" ref="accentRepeat"/>
      </dgm:layoutNode>
    </dgm:forEach>
    <dgm:forEach name="Name71" axis="ch" ptType="sibTrans" hideLastTrans="0" st="10" cnt="1">
      <dgm:layoutNode name="image10">
        <dgm:alg type="sp"/>
        <dgm:shape xmlns:r="http://schemas.openxmlformats.org/officeDocument/2006/relationships" r:blip="">
          <dgm:adjLst/>
        </dgm:shape>
        <dgm:presOf/>
        <dgm:constrLst/>
        <dgm:forEach name="Name72" ref="imageRepeat"/>
      </dgm:layoutNode>
      <dgm:layoutNode name="imageaccent10">
        <dgm:alg type="sp"/>
        <dgm:shape xmlns:r="http://schemas.openxmlformats.org/officeDocument/2006/relationships" r:blip="">
          <dgm:adjLst/>
        </dgm:shape>
        <dgm:presOf/>
        <dgm:constrLst/>
        <dgm:forEach name="Name73" ref="accentRepeat"/>
      </dgm:layoutNode>
    </dgm:forEach>
    <dgm:forEach name="Name74" axis="ch" ptType="node" st="11" cnt="1">
      <dgm:layoutNode name="text11">
        <dgm:alg type="sp"/>
        <dgm:shape xmlns:r="http://schemas.openxmlformats.org/officeDocument/2006/relationships" r:blip="">
          <dgm:adjLst/>
        </dgm:shape>
        <dgm:presOf/>
        <dgm:constrLst/>
        <dgm:forEach name="Name75" ref="textRepeat"/>
      </dgm:layoutNode>
      <dgm:layoutNode name="textaccent1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</dgm:forEach>
    <dgm:forEach name="Name77" axis="ch" ptType="sibTrans" hideLastTrans="0" st="11" cnt="1">
      <dgm:layoutNode name="image11">
        <dgm:alg type="sp"/>
        <dgm:shape xmlns:r="http://schemas.openxmlformats.org/officeDocument/2006/relationships" r:blip="">
          <dgm:adjLst/>
        </dgm:shape>
        <dgm:presOf/>
        <dgm:constrLst/>
        <dgm:forEach name="Name78" ref="imageRepeat"/>
      </dgm:layoutNode>
      <dgm:layoutNode name="imageaccent11">
        <dgm:alg type="sp"/>
        <dgm:shape xmlns:r="http://schemas.openxmlformats.org/officeDocument/2006/relationships" r:blip="">
          <dgm:adjLst/>
        </dgm:shape>
        <dgm:presOf/>
        <dgm:constrLst/>
        <dgm:forEach name="Name79" ref="accentRepeat"/>
      </dgm:layoutNode>
    </dgm:forEach>
    <dgm:forEach name="Name80" axis="ch" ptType="node" st="12" cnt="1">
      <dgm:layoutNode name="text12">
        <dgm:alg type="sp"/>
        <dgm:shape xmlns:r="http://schemas.openxmlformats.org/officeDocument/2006/relationships" r:blip="">
          <dgm:adjLst/>
        </dgm:shape>
        <dgm:presOf/>
        <dgm:constrLst/>
        <dgm:forEach name="Name81" ref="textRepeat"/>
      </dgm:layoutNode>
      <dgm:layoutNode name="textaccent12">
        <dgm:alg type="sp"/>
        <dgm:shape xmlns:r="http://schemas.openxmlformats.org/officeDocument/2006/relationships" r:blip="">
          <dgm:adjLst/>
        </dgm:shape>
        <dgm:presOf/>
        <dgm:constrLst/>
        <dgm:forEach name="Name82" ref="accentRepeat"/>
      </dgm:layoutNode>
    </dgm:forEach>
    <dgm:forEach name="Name83" axis="ch" ptType="sibTrans" hideLastTrans="0" st="12" cnt="1">
      <dgm:layoutNode name="image12">
        <dgm:alg type="sp"/>
        <dgm:shape xmlns:r="http://schemas.openxmlformats.org/officeDocument/2006/relationships" r:blip="">
          <dgm:adjLst/>
        </dgm:shape>
        <dgm:presOf/>
        <dgm:constrLst/>
        <dgm:forEach name="Name84" ref="imageRepeat"/>
      </dgm:layoutNode>
      <dgm:layoutNode name="imageaccent12">
        <dgm:alg type="sp"/>
        <dgm:shape xmlns:r="http://schemas.openxmlformats.org/officeDocument/2006/relationships" r:blip="">
          <dgm:adjLst/>
        </dgm:shape>
        <dgm:presOf/>
        <dgm:constrLst/>
        <dgm:forEach name="Name85" ref="accentRepeat"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E8BEDA40-91A9-49DC-B402-0EBE674AAEA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8CBB508-5589-42E7-A433-D119AC0FFB7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87AF170-9D4A-48B6-8261-66CB466FDE66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2021.11.16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9232ABA-B33A-4B3B-8412-C1773FBF3D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AB1832E-3B48-42CB-80A7-CD8E48D52DD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F1072A3-100F-40A9-915F-8D2D9E6962D8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1353712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18BD126-2398-4DF0-A403-FB004BD0A038}" type="datetime1">
              <a:rPr lang="zh-CN" altLang="en-US" smtClean="0"/>
              <a:pPr/>
              <a:t>2021.11.16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79230CFA-805A-4FD3-B3A0-DAAA5993DA17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89277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054588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10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393946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11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386534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12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138064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13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530695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14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379980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15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120668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679721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3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118663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4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864522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5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989171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6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037652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7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381036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8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370483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9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057725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包含图像的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直角三角形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6" name="直接连接符​​(S)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图片占位符 24">
            <a:extLst>
              <a:ext uri="{FF2B5EF4-FFF2-40B4-BE49-F238E27FC236}">
                <a16:creationId xmlns:a16="http://schemas.microsoft.com/office/drawing/2014/main" id="{73B47EE6-EDE6-4881-B456-B37D9C1ADE3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cxnSp>
        <p:nvCxnSpPr>
          <p:cNvPr id="18" name="直接连接符​​(S)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 title="标题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副标题 2" title="副标题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 rtlCol="0"/>
          <a:lstStyle>
            <a:lvl1pPr marL="0" indent="0" algn="l">
              <a:buNone/>
              <a:defRPr sz="2400" b="0" i="0" spc="300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Microsoft YaHei UI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 noProof="0" dirty="0"/>
              <a:t>单击此处编辑母版</a:t>
            </a:r>
          </a:p>
        </p:txBody>
      </p:sp>
      <p:cxnSp>
        <p:nvCxnSpPr>
          <p:cNvPr id="9" name="直接连接符​​(S)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004501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7537" userDrawn="1">
          <p15:clr>
            <a:srgbClr val="FBAE40"/>
          </p15:clr>
        </p15:guide>
        <p15:guide id="3" pos="138" userDrawn="1">
          <p15:clr>
            <a:srgbClr val="FBAE40"/>
          </p15:clr>
        </p15:guide>
        <p15:guide id="4" orient="horz" pos="4178" userDrawn="1">
          <p15:clr>
            <a:srgbClr val="FBAE40"/>
          </p15:clr>
        </p15:guide>
        <p15:guide id="5" orient="horz" pos="142" userDrawn="1">
          <p15:clr>
            <a:srgbClr val="FBAE40"/>
          </p15:clr>
        </p15:guide>
        <p15:guide id="6" pos="2457" userDrawn="1">
          <p15:clr>
            <a:srgbClr val="FBAE40"/>
          </p15:clr>
        </p15:guide>
        <p15:guide id="7" pos="43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直角三角形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6" name="直接连接符​​(S)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​​(S)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 title="标题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副标题 2" title="副标题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 rtlCol="0"/>
          <a:lstStyle>
            <a:lvl1pPr marL="0" indent="0" algn="l">
              <a:buNone/>
              <a:defRPr sz="2400" b="0" i="0" spc="300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Microsoft YaHei UI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 noProof="0" dirty="0"/>
              <a:t>单击此处编辑母版副标题样式</a:t>
            </a:r>
          </a:p>
        </p:txBody>
      </p:sp>
      <p:cxnSp>
        <p:nvCxnSpPr>
          <p:cNvPr id="9" name="直接连接符​​(S)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456172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直角三角形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7" name="平行四边形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8" name="直接连接符​​(S)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标题 1" title="标题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101" name="文本占位符 2" title="副标题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2000" b="0" i="0" spc="300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Microsoft YaHei UI" panose="020B0503020204020204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 dirty="0"/>
              <a:t>编辑母版文本样式</a:t>
            </a:r>
          </a:p>
        </p:txBody>
      </p:sp>
      <p:cxnSp>
        <p:nvCxnSpPr>
          <p:cNvPr id="21" name="直接连接符​​(S)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平行四边形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26" name="直接连接符​​(S)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​​(S)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平行四边形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078656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83">
          <p15:clr>
            <a:srgbClr val="FBAE40"/>
          </p15:clr>
        </p15:guide>
        <p15:guide id="2" pos="3840">
          <p15:clr>
            <a:srgbClr val="FBAE40"/>
          </p15:clr>
        </p15:guide>
        <p15:guide id="3" pos="143">
          <p15:clr>
            <a:srgbClr val="FBAE40"/>
          </p15:clr>
        </p15:guide>
        <p15:guide id="4" orient="horz" pos="4170">
          <p15:clr>
            <a:srgbClr val="FBAE40"/>
          </p15:clr>
        </p15:guide>
        <p15:guide id="5" pos="7537">
          <p15:clr>
            <a:srgbClr val="FBAE40"/>
          </p15:clr>
        </p15:guide>
        <p15:guide id="6" orient="horz" pos="14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直接连接符​​(S)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组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斜纹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cxnSp>
          <p:nvCxnSpPr>
            <p:cNvPr id="28" name="直接连接符​​(S)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平行四边形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25" name="文本框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732893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n-US" altLang="zh-CN" sz="3400" b="1" noProof="0" dirty="0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FR</a:t>
            </a:r>
          </a:p>
        </p:txBody>
      </p:sp>
      <p:sp>
        <p:nvSpPr>
          <p:cNvPr id="36" name="平行四边形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699F50C-BE38-4BD0-BA84-9B090E1F2B9B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sp>
        <p:nvSpPr>
          <p:cNvPr id="27" name="标题 1" title="标题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单击此处编辑母版标题样式 </a:t>
            </a:r>
          </a:p>
        </p:txBody>
      </p:sp>
      <p:sp>
        <p:nvSpPr>
          <p:cNvPr id="29" name="内容占位符 2">
            <a:extLst>
              <a:ext uri="{FF2B5EF4-FFF2-40B4-BE49-F238E27FC236}">
                <a16:creationId xmlns:a16="http://schemas.microsoft.com/office/drawing/2014/main" id="{1FAE0C34-9220-45F0-9FC2-9FE7C994E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678" y="1671924"/>
            <a:ext cx="10835122" cy="4505039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4343043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直接连接符​​(S)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组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斜纹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cxnSp>
          <p:nvCxnSpPr>
            <p:cNvPr id="28" name="直接连接符​​(S)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平行四边形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25" name="文本框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732893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n-US" altLang="zh-CN" sz="3400" b="1" noProof="0" dirty="0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FR</a:t>
            </a:r>
          </a:p>
        </p:txBody>
      </p:sp>
      <p:sp>
        <p:nvSpPr>
          <p:cNvPr id="36" name="平行四边形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699F50C-BE38-4BD0-BA84-9B090E1F2B9B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sp>
        <p:nvSpPr>
          <p:cNvPr id="27" name="标题 1" title="标题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单击此处编辑母版标题样式 </a:t>
            </a:r>
          </a:p>
        </p:txBody>
      </p: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217F9213-0142-420B-A84D-C5627A0C81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9687" y="1651044"/>
            <a:ext cx="5181600" cy="4525919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15" name="内容占位符 3">
            <a:extLst>
              <a:ext uri="{FF2B5EF4-FFF2-40B4-BE49-F238E27FC236}">
                <a16:creationId xmlns:a16="http://schemas.microsoft.com/office/drawing/2014/main" id="{8014328B-D576-4B5C-A4AE-CF9831892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51044"/>
            <a:ext cx="5181600" cy="4525919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28481316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直接连接符​​(S)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组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斜纹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cxnSp>
          <p:nvCxnSpPr>
            <p:cNvPr id="28" name="直接连接符​​(S)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平行四边形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25" name="文本框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732893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n-US" altLang="zh-CN" sz="3400" b="1" noProof="0" dirty="0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FR</a:t>
            </a:r>
          </a:p>
        </p:txBody>
      </p:sp>
      <p:sp>
        <p:nvSpPr>
          <p:cNvPr id="36" name="平行四边形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699F50C-BE38-4BD0-BA84-9B090E1F2B9B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sp>
        <p:nvSpPr>
          <p:cNvPr id="27" name="标题 1" title="标题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单击此处编辑母版标题样式 </a:t>
            </a:r>
          </a:p>
        </p:txBody>
      </p:sp>
      <p:sp>
        <p:nvSpPr>
          <p:cNvPr id="18" name="文本占位符 2">
            <a:extLst>
              <a:ext uri="{FF2B5EF4-FFF2-40B4-BE49-F238E27FC236}">
                <a16:creationId xmlns:a16="http://schemas.microsoft.com/office/drawing/2014/main" id="{82BFF385-445D-4DBB-9773-F99669415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678" y="1681163"/>
            <a:ext cx="5382501" cy="823912"/>
          </a:xfrm>
          <a:prstGeom prst="rect">
            <a:avLst/>
          </a:prstGeom>
        </p:spPr>
        <p:txBody>
          <a:bodyPr rtlCol="0" anchor="b"/>
          <a:lstStyle>
            <a:lvl1pPr marL="0" indent="0">
              <a:buNone/>
              <a:defRPr lang="en-US" b="1" dirty="0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marL="228600" lvl="0" indent="-228600" rtl="0"/>
            <a:r>
              <a:rPr lang="zh-CN" altLang="en-US" noProof="0"/>
              <a:t>编辑母版文本样式</a:t>
            </a:r>
          </a:p>
        </p:txBody>
      </p:sp>
      <p:sp>
        <p:nvSpPr>
          <p:cNvPr id="20" name="文本占位符 4">
            <a:extLst>
              <a:ext uri="{FF2B5EF4-FFF2-40B4-BE49-F238E27FC236}">
                <a16:creationId xmlns:a16="http://schemas.microsoft.com/office/drawing/2014/main" id="{311B1CFE-1B35-4B5C-B40A-DC5ADF211B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rtlCol="0" anchor="b"/>
          <a:lstStyle>
            <a:lvl1pPr marL="0" indent="0">
              <a:buNone/>
              <a:defRPr sz="2400" b="1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21" name="内容占位符 5">
            <a:extLst>
              <a:ext uri="{FF2B5EF4-FFF2-40B4-BE49-F238E27FC236}">
                <a16:creationId xmlns:a16="http://schemas.microsoft.com/office/drawing/2014/main" id="{1CE840E8-D596-479D-AE97-E88F42DC1B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24" name="内容占位符 3">
            <a:extLst>
              <a:ext uri="{FF2B5EF4-FFF2-40B4-BE49-F238E27FC236}">
                <a16:creationId xmlns:a16="http://schemas.microsoft.com/office/drawing/2014/main" id="{B9A68D25-B19E-4E84-B65D-596EE8382D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678" y="2505075"/>
            <a:ext cx="5391749" cy="3684588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45226781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直角三角形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6" name="直接连接符​​(S)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​​(S)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 title="标题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cxnSp>
        <p:nvCxnSpPr>
          <p:cNvPr id="9" name="直接连接符​​(S)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占位符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 rtlCol="0"/>
          <a:lstStyle>
            <a:lvl1pPr marL="0" indent="0" algn="r">
              <a:buFont typeface="Arial" panose="020B0604020202020204" pitchFamily="34" charset="0"/>
              <a:buNone/>
              <a:defRPr sz="1600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C9A1E80C-1A76-4D3E-92A1-846866867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1316" y="2290713"/>
            <a:ext cx="5803672" cy="4341862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2"/>
              </a:buCl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buClr>
                <a:schemeClr val="accent2"/>
              </a:buCl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buClr>
                <a:schemeClr val="accent2"/>
              </a:buCl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buClr>
                <a:schemeClr val="accent2"/>
              </a:buCl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buClr>
                <a:schemeClr val="accent2"/>
              </a:buCl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526537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带标题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直角三角形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6" name="直接连接符​​(S)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​​(S)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 title="标题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cxnSp>
        <p:nvCxnSpPr>
          <p:cNvPr id="9" name="直接连接符​​(S)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占位符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 rtlCol="0"/>
          <a:lstStyle>
            <a:lvl1pPr marL="0" indent="0" algn="r">
              <a:buFont typeface="Arial" panose="020B0604020202020204" pitchFamily="34" charset="0"/>
              <a:buNone/>
              <a:defRPr sz="1600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12" name="图片占位符 2">
            <a:extLst>
              <a:ext uri="{FF2B5EF4-FFF2-40B4-BE49-F238E27FC236}">
                <a16:creationId xmlns:a16="http://schemas.microsoft.com/office/drawing/2014/main" id="{22728E0A-430E-4C6A-BF56-06FA8510F2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49970" y="2271860"/>
            <a:ext cx="5715017" cy="4360714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3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61430260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>
            <a:extLst>
              <a:ext uri="{FF2B5EF4-FFF2-40B4-BE49-F238E27FC236}">
                <a16:creationId xmlns:a16="http://schemas.microsoft.com/office/drawing/2014/main" id="{CC52C5C1-EC33-44C1-9D54-A1058BBF1812}"/>
              </a:ext>
            </a:extLst>
          </p:cNvPr>
          <p:cNvSpPr txBox="1"/>
          <p:nvPr userDrawn="1"/>
        </p:nvSpPr>
        <p:spPr>
          <a:xfrm>
            <a:off x="11072378" y="235732"/>
            <a:ext cx="732893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n-US" altLang="zh-CN" sz="3400" b="1" noProof="0" dirty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FR</a:t>
            </a:r>
          </a:p>
        </p:txBody>
      </p:sp>
      <p:grpSp>
        <p:nvGrpSpPr>
          <p:cNvPr id="26" name="组 25">
            <a:extLst>
              <a:ext uri="{FF2B5EF4-FFF2-40B4-BE49-F238E27FC236}">
                <a16:creationId xmlns:a16="http://schemas.microsoft.com/office/drawing/2014/main" id="{8A0030CD-8C9E-4AA5-8C5D-F9B2EDB7E17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斜纹 26">
              <a:extLst>
                <a:ext uri="{FF2B5EF4-FFF2-40B4-BE49-F238E27FC236}">
                  <a16:creationId xmlns:a16="http://schemas.microsoft.com/office/drawing/2014/main" id="{872EE65E-EE50-4A3E-861E-1D6C241CB8EA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cxnSp>
          <p:nvCxnSpPr>
            <p:cNvPr id="28" name="直接连接符​​(S) 27">
              <a:extLst>
                <a:ext uri="{FF2B5EF4-FFF2-40B4-BE49-F238E27FC236}">
                  <a16:creationId xmlns:a16="http://schemas.microsoft.com/office/drawing/2014/main" id="{E76AD1EF-E06C-4D3C-9693-26844D01C83C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平行四边形 28">
              <a:extLst>
                <a:ext uri="{FF2B5EF4-FFF2-40B4-BE49-F238E27FC236}">
                  <a16:creationId xmlns:a16="http://schemas.microsoft.com/office/drawing/2014/main" id="{57D44C42-44C0-420A-A125-9B1A979D4F56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0" name="平行四边形 29">
            <a:extLst>
              <a:ext uri="{FF2B5EF4-FFF2-40B4-BE49-F238E27FC236}">
                <a16:creationId xmlns:a16="http://schemas.microsoft.com/office/drawing/2014/main" id="{406089BB-36DC-4E23-B215-527A8A18FCF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578C43A6-50C6-704E-BADC-6D83BADE73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D91439B-965F-3548-AF77-89501B24F6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699F50C-BE38-4BD0-BA84-9B090E1F2B9B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990684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>
            <a:extLst>
              <a:ext uri="{FF2B5EF4-FFF2-40B4-BE49-F238E27FC236}">
                <a16:creationId xmlns:a16="http://schemas.microsoft.com/office/drawing/2014/main" id="{7E8A2C98-F26E-415A-B931-1B89CA46C1CF}"/>
              </a:ext>
            </a:extLst>
          </p:cNvPr>
          <p:cNvSpPr txBox="1"/>
          <p:nvPr userDrawn="1"/>
        </p:nvSpPr>
        <p:spPr>
          <a:xfrm>
            <a:off x="11072378" y="235732"/>
            <a:ext cx="732893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n-US" altLang="zh-CN" sz="3400" b="1" noProof="0" dirty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FR</a:t>
            </a:r>
          </a:p>
        </p:txBody>
      </p:sp>
      <p:grpSp>
        <p:nvGrpSpPr>
          <p:cNvPr id="27" name="组 26">
            <a:extLst>
              <a:ext uri="{FF2B5EF4-FFF2-40B4-BE49-F238E27FC236}">
                <a16:creationId xmlns:a16="http://schemas.microsoft.com/office/drawing/2014/main" id="{1B2FB48C-0C70-4DBE-B904-A134B6644DD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8" name="斜纹 27">
              <a:extLst>
                <a:ext uri="{FF2B5EF4-FFF2-40B4-BE49-F238E27FC236}">
                  <a16:creationId xmlns:a16="http://schemas.microsoft.com/office/drawing/2014/main" id="{4F2E2158-1E6E-4E0D-BDAB-B20041C7361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cxnSp>
          <p:nvCxnSpPr>
            <p:cNvPr id="29" name="直接连接符​​(S) 28">
              <a:extLst>
                <a:ext uri="{FF2B5EF4-FFF2-40B4-BE49-F238E27FC236}">
                  <a16:creationId xmlns:a16="http://schemas.microsoft.com/office/drawing/2014/main" id="{626D62DB-3A5A-4DA1-BFA4-D9E58676E86A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平行四边形 29">
              <a:extLst>
                <a:ext uri="{FF2B5EF4-FFF2-40B4-BE49-F238E27FC236}">
                  <a16:creationId xmlns:a16="http://schemas.microsoft.com/office/drawing/2014/main" id="{F5A729A7-3A5C-405C-AE06-180E7529E477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1" name="平行四边形 30">
            <a:extLst>
              <a:ext uri="{FF2B5EF4-FFF2-40B4-BE49-F238E27FC236}">
                <a16:creationId xmlns:a16="http://schemas.microsoft.com/office/drawing/2014/main" id="{41E23981-B12A-4AC3-A030-337BBBA5E45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3" name="标题 1" title="标题 ">
            <a:extLst>
              <a:ext uri="{FF2B5EF4-FFF2-40B4-BE49-F238E27FC236}">
                <a16:creationId xmlns:a16="http://schemas.microsoft.com/office/drawing/2014/main" id="{59067A2C-FE71-4381-BE51-08DAC5E435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215566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单击此处编辑母版标题样式 </a:t>
            </a:r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CB69A007-934D-7A4B-9EFA-82044EF4DC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A154DC2-98C7-4D4B-A17A-AA4731217F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699F50C-BE38-4BD0-BA84-9B090E1F2B9B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841909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布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5CE2EB-00DF-4EBA-BF1F-D37805D45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658918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包含图像的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直角三角形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7" name="平行四边形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8" name="直接连接符​​(S)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标题 1" title="标题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101" name="文本占位符 2" title="副标题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2000" b="0" i="0" spc="300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Microsoft YaHei UI" panose="020B0503020204020204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 dirty="0"/>
              <a:t>编辑母版文本样式</a:t>
            </a:r>
          </a:p>
        </p:txBody>
      </p:sp>
      <p:cxnSp>
        <p:nvCxnSpPr>
          <p:cNvPr id="21" name="直接连接符​​(S)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平行四边形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26" name="直接连接符​​(S)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图片占位符 26">
            <a:extLst>
              <a:ext uri="{FF2B5EF4-FFF2-40B4-BE49-F238E27FC236}">
                <a16:creationId xmlns:a16="http://schemas.microsoft.com/office/drawing/2014/main" id="{95572AA9-EFAE-4771-B1EE-47E3611737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cxnSp>
        <p:nvCxnSpPr>
          <p:cNvPr id="16" name="直接连接符​​(S)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平行四边形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2399830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83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143" userDrawn="1">
          <p15:clr>
            <a:srgbClr val="FBAE40"/>
          </p15:clr>
        </p15:guide>
        <p15:guide id="4" orient="horz" pos="4170" userDrawn="1">
          <p15:clr>
            <a:srgbClr val="FBAE40"/>
          </p15:clr>
        </p15:guide>
        <p15:guide id="5" pos="7537" userDrawn="1">
          <p15:clr>
            <a:srgbClr val="FBAE40"/>
          </p15:clr>
        </p15:guide>
        <p15:guide id="6" orient="horz" pos="14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文本版式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 title="项目符号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96915"/>
            <a:ext cx="4942829" cy="2958275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24" name="直角三角形 23">
            <a:extLst>
              <a:ext uri="{FF2B5EF4-FFF2-40B4-BE49-F238E27FC236}">
                <a16:creationId xmlns:a16="http://schemas.microsoft.com/office/drawing/2014/main" id="{BD6ACE60-499D-41AB-89C4-D537D7C3D22A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5" name="平行四边形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34" name="直接连接符​​(S)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6375400" y="5047077"/>
            <a:ext cx="1524574" cy="1803400"/>
          </a:xfrm>
          <a:prstGeom prst="line">
            <a:avLst/>
          </a:prstGeom>
          <a:ln>
            <a:solidFill>
              <a:srgbClr val="EAB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占位符 4" title="副标题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563477"/>
            <a:ext cx="7342631" cy="60889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spc="300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zh-CN" altLang="en-US" noProof="0" dirty="0"/>
              <a:t>单击副标题样式</a:t>
            </a:r>
          </a:p>
        </p:txBody>
      </p:sp>
      <p:sp>
        <p:nvSpPr>
          <p:cNvPr id="2" name="标题 1" title="标题 ">
            <a:extLst>
              <a:ext uri="{FF2B5EF4-FFF2-40B4-BE49-F238E27FC236}">
                <a16:creationId xmlns:a16="http://schemas.microsoft.com/office/drawing/2014/main" id="{20237B57-91C6-4F8B-8AA0-18FA50B0FD1D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31378" y="1308484"/>
            <a:ext cx="7342622" cy="1215566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单击此处编辑 </a:t>
            </a:r>
            <a:br>
              <a:rPr lang="zh-CN" altLang="en-US" noProof="0" dirty="0"/>
            </a:br>
            <a:r>
              <a:rPr lang="zh-CN" altLang="en-US" noProof="0" dirty="0"/>
              <a:t>母版标题样式 </a:t>
            </a:r>
          </a:p>
        </p:txBody>
      </p:sp>
      <p:sp>
        <p:nvSpPr>
          <p:cNvPr id="15" name="图片占位符 14">
            <a:extLst>
              <a:ext uri="{FF2B5EF4-FFF2-40B4-BE49-F238E27FC236}">
                <a16:creationId xmlns:a16="http://schemas.microsoft.com/office/drawing/2014/main" id="{FE1FADFB-0A3D-40F7-9B40-368DECD971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04000" y="0"/>
            <a:ext cx="5588000" cy="6872249"/>
          </a:xfrm>
          <a:custGeom>
            <a:avLst/>
            <a:gdLst>
              <a:gd name="connsiteX0" fmla="*/ 3876237 w 5588000"/>
              <a:gd name="connsiteY0" fmla="*/ 5431883 h 6872249"/>
              <a:gd name="connsiteX1" fmla="*/ 4953000 w 5588000"/>
              <a:gd name="connsiteY1" fmla="*/ 5431883 h 6872249"/>
              <a:gd name="connsiteX2" fmla="*/ 3769163 w 5588000"/>
              <a:gd name="connsiteY2" fmla="*/ 6872249 h 6872249"/>
              <a:gd name="connsiteX3" fmla="*/ 2692400 w 5588000"/>
              <a:gd name="connsiteY3" fmla="*/ 6872249 h 6872249"/>
              <a:gd name="connsiteX4" fmla="*/ 2479230 w 5588000"/>
              <a:gd name="connsiteY4" fmla="*/ 2870200 h 6872249"/>
              <a:gd name="connsiteX5" fmla="*/ 3175000 w 5588000"/>
              <a:gd name="connsiteY5" fmla="*/ 2870200 h 6872249"/>
              <a:gd name="connsiteX6" fmla="*/ 1965770 w 5588000"/>
              <a:gd name="connsiteY6" fmla="*/ 4310566 h 6872249"/>
              <a:gd name="connsiteX7" fmla="*/ 1270000 w 5588000"/>
              <a:gd name="connsiteY7" fmla="*/ 4310566 h 6872249"/>
              <a:gd name="connsiteX8" fmla="*/ 5575300 w 5588000"/>
              <a:gd name="connsiteY8" fmla="*/ 139700 h 6872249"/>
              <a:gd name="connsiteX9" fmla="*/ 5575300 w 5588000"/>
              <a:gd name="connsiteY9" fmla="*/ 3238583 h 6872249"/>
              <a:gd name="connsiteX10" fmla="*/ 2571663 w 5588000"/>
              <a:gd name="connsiteY10" fmla="*/ 6858000 h 6872249"/>
              <a:gd name="connsiteX11" fmla="*/ 0 w 5588000"/>
              <a:gd name="connsiteY11" fmla="*/ 6858000 h 6872249"/>
              <a:gd name="connsiteX12" fmla="*/ 4256761 w 5588000"/>
              <a:gd name="connsiteY12" fmla="*/ 0 h 6872249"/>
              <a:gd name="connsiteX13" fmla="*/ 5588000 w 5588000"/>
              <a:gd name="connsiteY13" fmla="*/ 0 h 6872249"/>
              <a:gd name="connsiteX14" fmla="*/ 3274339 w 5588000"/>
              <a:gd name="connsiteY14" fmla="*/ 2755900 h 6872249"/>
              <a:gd name="connsiteX15" fmla="*/ 1943100 w 5588000"/>
              <a:gd name="connsiteY15" fmla="*/ 2755900 h 6872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588000" h="6872249">
                <a:moveTo>
                  <a:pt x="3876237" y="5431883"/>
                </a:moveTo>
                <a:lnTo>
                  <a:pt x="4953000" y="5431883"/>
                </a:lnTo>
                <a:lnTo>
                  <a:pt x="3769163" y="6872249"/>
                </a:lnTo>
                <a:lnTo>
                  <a:pt x="2692400" y="6872249"/>
                </a:lnTo>
                <a:close/>
                <a:moveTo>
                  <a:pt x="2479230" y="2870200"/>
                </a:moveTo>
                <a:lnTo>
                  <a:pt x="3175000" y="2870200"/>
                </a:lnTo>
                <a:lnTo>
                  <a:pt x="1965770" y="4310566"/>
                </a:lnTo>
                <a:lnTo>
                  <a:pt x="1270000" y="4310566"/>
                </a:lnTo>
                <a:close/>
                <a:moveTo>
                  <a:pt x="5575300" y="139700"/>
                </a:moveTo>
                <a:lnTo>
                  <a:pt x="5575300" y="3238583"/>
                </a:lnTo>
                <a:lnTo>
                  <a:pt x="2571663" y="6858000"/>
                </a:lnTo>
                <a:lnTo>
                  <a:pt x="0" y="6858000"/>
                </a:lnTo>
                <a:close/>
                <a:moveTo>
                  <a:pt x="4256761" y="0"/>
                </a:moveTo>
                <a:lnTo>
                  <a:pt x="5588000" y="0"/>
                </a:lnTo>
                <a:lnTo>
                  <a:pt x="3274339" y="2755900"/>
                </a:lnTo>
                <a:lnTo>
                  <a:pt x="1943100" y="2755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ADB14A5-A767-774C-85B8-68EF914689F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B9B51B-EAA9-4B4D-A4F6-470CD95DAA7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699F50C-BE38-4BD0-BA84-9B090E1F2B9B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223058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文本版式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直角三角形 34">
            <a:extLst>
              <a:ext uri="{FF2B5EF4-FFF2-40B4-BE49-F238E27FC236}">
                <a16:creationId xmlns:a16="http://schemas.microsoft.com/office/drawing/2014/main" id="{805F1696-7D6B-4055-94C3-E4C179F63596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8" name="图片占位符 17">
            <a:extLst>
              <a:ext uri="{FF2B5EF4-FFF2-40B4-BE49-F238E27FC236}">
                <a16:creationId xmlns:a16="http://schemas.microsoft.com/office/drawing/2014/main" id="{8B9EC3A9-7039-403A-9414-429521308AE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70177" y="1435100"/>
            <a:ext cx="6021821" cy="5422900"/>
          </a:xfrm>
          <a:custGeom>
            <a:avLst/>
            <a:gdLst>
              <a:gd name="connsiteX0" fmla="*/ 6021821 w 6021821"/>
              <a:gd name="connsiteY0" fmla="*/ 0 h 5422900"/>
              <a:gd name="connsiteX1" fmla="*/ 6021821 w 6021821"/>
              <a:gd name="connsiteY1" fmla="*/ 5422900 h 5422900"/>
              <a:gd name="connsiteX2" fmla="*/ 0 w 6021821"/>
              <a:gd name="connsiteY2" fmla="*/ 5422900 h 542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21821" h="5422900">
                <a:moveTo>
                  <a:pt x="6021821" y="0"/>
                </a:moveTo>
                <a:lnTo>
                  <a:pt x="6021821" y="5422900"/>
                </a:lnTo>
                <a:lnTo>
                  <a:pt x="0" y="5422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rIns="365760" rtlCol="0" anchor="ctr">
            <a:noAutofit/>
          </a:bodyPr>
          <a:lstStyle>
            <a:lvl1pPr marL="0" indent="0" algn="r">
              <a:buNone/>
              <a:defRPr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3" name="内容占位符 2" title="项目符号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96915"/>
            <a:ext cx="4942829" cy="2958275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25" name="平行四边形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34" name="直接连接符​​(S)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10352314" y="1185452"/>
            <a:ext cx="1839685" cy="163394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占位符 4" title="副标题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563477"/>
            <a:ext cx="7342621" cy="60889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spc="300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zh-CN" altLang="en-US" noProof="0" dirty="0"/>
              <a:t>单击副标题样式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EB154C1-CE47-4220-9832-4FD0868A64A8}"/>
              </a:ext>
            </a:extLst>
          </p:cNvPr>
          <p:cNvSpPr txBox="1"/>
          <p:nvPr userDrawn="1"/>
        </p:nvSpPr>
        <p:spPr>
          <a:xfrm>
            <a:off x="11073384" y="237744"/>
            <a:ext cx="732893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n-US" altLang="zh-CN" sz="3400" b="1" noProof="0" dirty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FR</a:t>
            </a:r>
          </a:p>
        </p:txBody>
      </p:sp>
      <p:sp>
        <p:nvSpPr>
          <p:cNvPr id="19" name="标题 1" title="标题 ">
            <a:extLst>
              <a:ext uri="{FF2B5EF4-FFF2-40B4-BE49-F238E27FC236}">
                <a16:creationId xmlns:a16="http://schemas.microsoft.com/office/drawing/2014/main" id="{2DB9D671-9FC8-4306-96B7-D9D585694B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1378" y="1308484"/>
            <a:ext cx="7342622" cy="1215566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单击此处编辑 </a:t>
            </a:r>
            <a:br>
              <a:rPr lang="zh-CN" altLang="en-US" noProof="0" dirty="0"/>
            </a:br>
            <a:r>
              <a:rPr lang="zh-CN" altLang="en-US" noProof="0" dirty="0"/>
              <a:t>母版标题样式 </a:t>
            </a:r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6E55A0B9-F639-8643-9C4D-B93B8EE21A7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0C29282-8AC7-494D-9A8E-A26C7F69948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699F50C-BE38-4BD0-BA84-9B090E1F2B9B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311092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带副标题的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直接连接符​​(S)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组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斜纹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cxnSp>
          <p:nvCxnSpPr>
            <p:cNvPr id="28" name="直接连接符​​(S)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平行四边形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17" name="文本占位符 2">
            <a:extLst>
              <a:ext uri="{FF2B5EF4-FFF2-40B4-BE49-F238E27FC236}">
                <a16:creationId xmlns:a16="http://schemas.microsoft.com/office/drawing/2014/main" id="{B2E19FBD-2379-4B3B-910D-F51E007CB63F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520698" y="2104888"/>
            <a:ext cx="5475290" cy="781188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18" name="内容占位符 3" title="项目符号">
            <a:extLst>
              <a:ext uri="{FF2B5EF4-FFF2-40B4-BE49-F238E27FC236}">
                <a16:creationId xmlns:a16="http://schemas.microsoft.com/office/drawing/2014/main" id="{8715E757-6584-4841-8154-C92E70E0CD6B}"/>
              </a:ext>
            </a:extLst>
          </p:cNvPr>
          <p:cNvSpPr>
            <a:spLocks noGrp="1"/>
          </p:cNvSpPr>
          <p:nvPr userDrawn="1">
            <p:ph sz="half" idx="13"/>
          </p:nvPr>
        </p:nvSpPr>
        <p:spPr>
          <a:xfrm>
            <a:off x="520698" y="2886076"/>
            <a:ext cx="5475290" cy="3232149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lang="en-US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lang="en-US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lang="en-US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lang="en-US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lang="en-IN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>
              <a:buClr>
                <a:schemeClr val="accent2"/>
              </a:buClr>
            </a:pPr>
            <a:r>
              <a:rPr lang="zh-CN" altLang="en-US" noProof="0"/>
              <a:t>编辑母版文本样式</a:t>
            </a:r>
          </a:p>
          <a:p>
            <a:pPr lvl="1" rtl="0">
              <a:buClr>
                <a:schemeClr val="accent2"/>
              </a:buClr>
            </a:pPr>
            <a:r>
              <a:rPr lang="zh-CN" altLang="en-US" noProof="0"/>
              <a:t>第二级</a:t>
            </a:r>
          </a:p>
          <a:p>
            <a:pPr lvl="2" rtl="0">
              <a:buClr>
                <a:schemeClr val="accent2"/>
              </a:buClr>
            </a:pPr>
            <a:r>
              <a:rPr lang="zh-CN" altLang="en-US" noProof="0"/>
              <a:t>第三级</a:t>
            </a:r>
          </a:p>
          <a:p>
            <a:pPr lvl="3" rtl="0">
              <a:buClr>
                <a:schemeClr val="accent2"/>
              </a:buClr>
            </a:pPr>
            <a:r>
              <a:rPr lang="zh-CN" altLang="en-US" noProof="0"/>
              <a:t>第四级</a:t>
            </a:r>
          </a:p>
          <a:p>
            <a:pPr lvl="4" rtl="0">
              <a:buClr>
                <a:schemeClr val="accent2"/>
              </a:buClr>
            </a:pPr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19" name="文本占位符 4">
            <a:extLst>
              <a:ext uri="{FF2B5EF4-FFF2-40B4-BE49-F238E27FC236}">
                <a16:creationId xmlns:a16="http://schemas.microsoft.com/office/drawing/2014/main" id="{47CDC5A2-8836-4ED3-8E78-18C24853D882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6186713" y="2104888"/>
            <a:ext cx="5475600" cy="781188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20" name="内容占位符 5" title="项目符号">
            <a:extLst>
              <a:ext uri="{FF2B5EF4-FFF2-40B4-BE49-F238E27FC236}">
                <a16:creationId xmlns:a16="http://schemas.microsoft.com/office/drawing/2014/main" id="{D957FBD7-2C3C-4DD1-954F-DF1E007BE590}"/>
              </a:ext>
            </a:extLst>
          </p:cNvPr>
          <p:cNvSpPr>
            <a:spLocks noGrp="1"/>
          </p:cNvSpPr>
          <p:nvPr userDrawn="1">
            <p:ph sz="quarter" idx="15"/>
          </p:nvPr>
        </p:nvSpPr>
        <p:spPr>
          <a:xfrm>
            <a:off x="6186713" y="2886076"/>
            <a:ext cx="5475600" cy="3232149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lang="en-US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lang="en-US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lang="en-US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lang="en-US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lang="en-IN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>
              <a:buClr>
                <a:schemeClr val="accent2"/>
              </a:buClr>
            </a:pPr>
            <a:r>
              <a:rPr lang="zh-CN" altLang="en-US" noProof="0"/>
              <a:t>编辑母版文本样式</a:t>
            </a:r>
          </a:p>
          <a:p>
            <a:pPr lvl="1" rtl="0">
              <a:buClr>
                <a:schemeClr val="accent2"/>
              </a:buClr>
            </a:pPr>
            <a:r>
              <a:rPr lang="zh-CN" altLang="en-US" noProof="0"/>
              <a:t>第二级</a:t>
            </a:r>
          </a:p>
          <a:p>
            <a:pPr lvl="2" rtl="0">
              <a:buClr>
                <a:schemeClr val="accent2"/>
              </a:buClr>
            </a:pPr>
            <a:r>
              <a:rPr lang="zh-CN" altLang="en-US" noProof="0"/>
              <a:t>第三级</a:t>
            </a:r>
          </a:p>
          <a:p>
            <a:pPr lvl="3" rtl="0">
              <a:buClr>
                <a:schemeClr val="accent2"/>
              </a:buClr>
            </a:pPr>
            <a:r>
              <a:rPr lang="zh-CN" altLang="en-US" noProof="0"/>
              <a:t>第四级</a:t>
            </a:r>
          </a:p>
          <a:p>
            <a:pPr lvl="4" rtl="0">
              <a:buClr>
                <a:schemeClr val="accent2"/>
              </a:buClr>
            </a:pPr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24" name="文本占位符 4" title="副标题">
            <a:extLst>
              <a:ext uri="{FF2B5EF4-FFF2-40B4-BE49-F238E27FC236}">
                <a16:creationId xmlns:a16="http://schemas.microsoft.com/office/drawing/2014/main" id="{77DB65FF-A89E-4562-8251-2BB63EFDD28E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spc="300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zh-CN" altLang="en-US" noProof="0" dirty="0"/>
              <a:t>单击副标题样式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732893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n-US" altLang="zh-CN" sz="3400" b="1" noProof="0" dirty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FR</a:t>
            </a:r>
          </a:p>
        </p:txBody>
      </p:sp>
      <p:sp>
        <p:nvSpPr>
          <p:cNvPr id="36" name="平行四边形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699F50C-BE38-4BD0-BA84-9B090E1F2B9B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sp>
        <p:nvSpPr>
          <p:cNvPr id="27" name="标题 1" title="标题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单击此处编辑母版标题样式 </a:t>
            </a:r>
          </a:p>
        </p:txBody>
      </p:sp>
    </p:spTree>
    <p:extLst>
      <p:ext uri="{BB962C8B-B14F-4D97-AF65-F5344CB8AC3E}">
        <p14:creationId xmlns:p14="http://schemas.microsoft.com/office/powerpoint/2010/main" val="325654026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>
            <a:extLst>
              <a:ext uri="{FF2B5EF4-FFF2-40B4-BE49-F238E27FC236}">
                <a16:creationId xmlns:a16="http://schemas.microsoft.com/office/drawing/2014/main" id="{A4F49194-9068-41AA-B460-962319BF96A4}"/>
              </a:ext>
            </a:extLst>
          </p:cNvPr>
          <p:cNvSpPr txBox="1"/>
          <p:nvPr userDrawn="1"/>
        </p:nvSpPr>
        <p:spPr>
          <a:xfrm>
            <a:off x="11072378" y="235732"/>
            <a:ext cx="732893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n-US" altLang="zh-CN" sz="3400" b="1" noProof="0" dirty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FR</a:t>
            </a:r>
          </a:p>
        </p:txBody>
      </p:sp>
      <p:grpSp>
        <p:nvGrpSpPr>
          <p:cNvPr id="28" name="组 27">
            <a:extLst>
              <a:ext uri="{FF2B5EF4-FFF2-40B4-BE49-F238E27FC236}">
                <a16:creationId xmlns:a16="http://schemas.microsoft.com/office/drawing/2014/main" id="{5806E656-313A-47B1-B381-D004200F7A01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9" name="斜纹 28">
              <a:extLst>
                <a:ext uri="{FF2B5EF4-FFF2-40B4-BE49-F238E27FC236}">
                  <a16:creationId xmlns:a16="http://schemas.microsoft.com/office/drawing/2014/main" id="{65F8E2DA-4BB4-4421-9172-A11AF38DFEF4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cxnSp>
          <p:nvCxnSpPr>
            <p:cNvPr id="30" name="直接连接符​​(S) 29">
              <a:extLst>
                <a:ext uri="{FF2B5EF4-FFF2-40B4-BE49-F238E27FC236}">
                  <a16:creationId xmlns:a16="http://schemas.microsoft.com/office/drawing/2014/main" id="{6EDB47F2-B6A7-40B4-8A2C-06719F75C085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平行四边形 30">
              <a:extLst>
                <a:ext uri="{FF2B5EF4-FFF2-40B4-BE49-F238E27FC236}">
                  <a16:creationId xmlns:a16="http://schemas.microsoft.com/office/drawing/2014/main" id="{B188E7A9-2351-4B68-98B8-10099CB39CD2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3" name="平行四边形 32">
            <a:extLst>
              <a:ext uri="{FF2B5EF4-FFF2-40B4-BE49-F238E27FC236}">
                <a16:creationId xmlns:a16="http://schemas.microsoft.com/office/drawing/2014/main" id="{F088C182-BF10-45B2-B159-7702E00D31D4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4" name="文本占位符 4" title="副标题">
            <a:extLst>
              <a:ext uri="{FF2B5EF4-FFF2-40B4-BE49-F238E27FC236}">
                <a16:creationId xmlns:a16="http://schemas.microsoft.com/office/drawing/2014/main" id="{FB561B16-2788-452A-B7AF-A482256DCDF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spc="300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zh-CN" altLang="en-US" noProof="0" dirty="0"/>
              <a:t>单击副标题样式</a:t>
            </a:r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D6990C03-1647-2044-B335-6F5F19E4E5FC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4F03A7CC-E6DC-1544-BE55-15EC1718B77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699F50C-BE38-4BD0-BA84-9B090E1F2B9B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sp>
        <p:nvSpPr>
          <p:cNvPr id="17" name="标题 1" title="标题 ">
            <a:extLst>
              <a:ext uri="{FF2B5EF4-FFF2-40B4-BE49-F238E27FC236}">
                <a16:creationId xmlns:a16="http://schemas.microsoft.com/office/drawing/2014/main" id="{BDEC780E-6412-1344-A62E-6B84E9CCB6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单击此处编辑母版标题样式 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C82AC85-33B6-2B49-8BF4-08414444375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31814" y="2005762"/>
            <a:ext cx="5225764" cy="4083888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4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400">
                <a:solidFill>
                  <a:schemeClr val="bg1"/>
                </a:solidFill>
              </a:defRPr>
            </a:lvl2pPr>
            <a:lvl3pPr marL="914400" indent="0"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buNone/>
              <a:defRPr sz="2400">
                <a:solidFill>
                  <a:schemeClr val="bg1"/>
                </a:solidFill>
              </a:defRPr>
            </a:lvl4pPr>
            <a:lvl5pPr marL="1828800" indent="0">
              <a:buNone/>
              <a:defRPr sz="2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zh-CN" altLang="en-US" noProof="0" dirty="0"/>
              <a:t>在此处键入文本</a:t>
            </a:r>
          </a:p>
        </p:txBody>
      </p:sp>
      <p:sp>
        <p:nvSpPr>
          <p:cNvPr id="20" name="图表占位符 2" title="图表">
            <a:extLst>
              <a:ext uri="{FF2B5EF4-FFF2-40B4-BE49-F238E27FC236}">
                <a16:creationId xmlns:a16="http://schemas.microsoft.com/office/drawing/2014/main" id="{0EF0FD2A-B62A-4931-846D-2602DED26606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796114" y="2005762"/>
            <a:ext cx="5719397" cy="4084470"/>
          </a:xfrm>
          <a:prstGeom prst="rect">
            <a:avLst/>
          </a:prstGeom>
        </p:spPr>
        <p:txBody>
          <a:bodyPr vert="horz" lIns="91420" tIns="45710" rIns="91420" bIns="45710" rtlCol="0">
            <a:noAutofit/>
          </a:bodyPr>
          <a:lstStyle>
            <a:lvl1pPr marL="0" indent="0" algn="ctr">
              <a:buNone/>
              <a:defRPr sz="2000" b="0" i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单击图标添加图表</a:t>
            </a:r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20047707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表格占位符 11" title="表格">
            <a:extLst>
              <a:ext uri="{FF2B5EF4-FFF2-40B4-BE49-F238E27FC236}">
                <a16:creationId xmlns:a16="http://schemas.microsoft.com/office/drawing/2014/main" id="{7CD3E31F-0AF8-4EB8-B6FA-BD95A2EDA63B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531378" y="2664803"/>
            <a:ext cx="10993375" cy="3433180"/>
          </a:xfrm>
          <a:prstGeom prst="rect">
            <a:avLst/>
          </a:prstGeom>
        </p:spPr>
        <p:txBody>
          <a:bodyPr lIns="91420" tIns="45710" rIns="91420" bIns="45710" rtlCol="0">
            <a:noAutofit/>
          </a:bodyPr>
          <a:lstStyle>
            <a:lvl1pPr marL="0" indent="0" algn="ctr">
              <a:buNone/>
              <a:defRPr sz="200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单击图标添加表格</a:t>
            </a:r>
            <a:endParaRPr lang="zh-CN" altLang="en-US" noProof="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84020D1-D35E-497E-97F1-84A6EA9D048E}"/>
              </a:ext>
            </a:extLst>
          </p:cNvPr>
          <p:cNvSpPr txBox="1"/>
          <p:nvPr userDrawn="1"/>
        </p:nvSpPr>
        <p:spPr>
          <a:xfrm>
            <a:off x="11072378" y="235732"/>
            <a:ext cx="732893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n-US" altLang="zh-CN" sz="3400" b="1" noProof="0" dirty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FR</a:t>
            </a:r>
          </a:p>
        </p:txBody>
      </p:sp>
      <p:grpSp>
        <p:nvGrpSpPr>
          <p:cNvPr id="26" name="组 25">
            <a:extLst>
              <a:ext uri="{FF2B5EF4-FFF2-40B4-BE49-F238E27FC236}">
                <a16:creationId xmlns:a16="http://schemas.microsoft.com/office/drawing/2014/main" id="{36C8A74F-FDDF-48E8-AC2B-A5BD59D7D6A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斜纹 26">
              <a:extLst>
                <a:ext uri="{FF2B5EF4-FFF2-40B4-BE49-F238E27FC236}">
                  <a16:creationId xmlns:a16="http://schemas.microsoft.com/office/drawing/2014/main" id="{2D5247F3-E6EB-4003-B1FD-F6200F0738E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cxnSp>
          <p:nvCxnSpPr>
            <p:cNvPr id="28" name="直接连接符​​(S) 27">
              <a:extLst>
                <a:ext uri="{FF2B5EF4-FFF2-40B4-BE49-F238E27FC236}">
                  <a16:creationId xmlns:a16="http://schemas.microsoft.com/office/drawing/2014/main" id="{E9B7D995-9FB8-4461-8AAA-FA8B9A145B6B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平行四边形 32">
              <a:extLst>
                <a:ext uri="{FF2B5EF4-FFF2-40B4-BE49-F238E27FC236}">
                  <a16:creationId xmlns:a16="http://schemas.microsoft.com/office/drawing/2014/main" id="{849B962F-68BC-4B89-B4D8-D862517534DF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6" name="平行四边形 35">
            <a:extLst>
              <a:ext uri="{FF2B5EF4-FFF2-40B4-BE49-F238E27FC236}">
                <a16:creationId xmlns:a16="http://schemas.microsoft.com/office/drawing/2014/main" id="{8006416B-866C-47E5-8480-109B40F9EAA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7" name="文本占位符 4" title="副标题">
            <a:extLst>
              <a:ext uri="{FF2B5EF4-FFF2-40B4-BE49-F238E27FC236}">
                <a16:creationId xmlns:a16="http://schemas.microsoft.com/office/drawing/2014/main" id="{FE79FAE9-2A8C-46BA-8738-44CBCF7294A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spc="300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zh-CN" altLang="en-US" noProof="0" dirty="0"/>
              <a:t>单击副标题样式</a:t>
            </a:r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5750A33E-CEFE-4D43-9554-513B01B1D3D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4A960C75-8FA7-5740-9388-2B5112B2C5B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699F50C-BE38-4BD0-BA84-9B090E1F2B9B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sp>
        <p:nvSpPr>
          <p:cNvPr id="17" name="标题 1" title="标题 ">
            <a:extLst>
              <a:ext uri="{FF2B5EF4-FFF2-40B4-BE49-F238E27FC236}">
                <a16:creationId xmlns:a16="http://schemas.microsoft.com/office/drawing/2014/main" id="{0F525D04-A814-7A4D-9732-11097EA762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单击此处编辑母版标题样式 </a:t>
            </a:r>
          </a:p>
        </p:txBody>
      </p:sp>
    </p:spTree>
    <p:extLst>
      <p:ext uri="{BB962C8B-B14F-4D97-AF65-F5344CB8AC3E}">
        <p14:creationId xmlns:p14="http://schemas.microsoft.com/office/powerpoint/2010/main" val="341506091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大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>
            <a:extLst>
              <a:ext uri="{FF2B5EF4-FFF2-40B4-BE49-F238E27FC236}">
                <a16:creationId xmlns:a16="http://schemas.microsoft.com/office/drawing/2014/main" id="{79ED029D-F488-47E5-B064-0E35B31D23A5}"/>
              </a:ext>
            </a:extLst>
          </p:cNvPr>
          <p:cNvSpPr/>
          <p:nvPr userDrawn="1"/>
        </p:nvSpPr>
        <p:spPr>
          <a:xfrm flipV="1">
            <a:off x="0" y="-5"/>
            <a:ext cx="11747500" cy="6299203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图片占位符 31" title="图像">
            <a:extLst>
              <a:ext uri="{FF2B5EF4-FFF2-40B4-BE49-F238E27FC236}">
                <a16:creationId xmlns:a16="http://schemas.microsoft.com/office/drawing/2014/main" id="{D683190A-95C6-428D-AEE4-FC8350C3246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59229" y="326570"/>
            <a:ext cx="11473542" cy="62048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0" tIns="0" rtlCol="0" anchor="ctr"/>
          <a:lstStyle>
            <a:lvl1pPr marL="0" indent="0" algn="ctr">
              <a:buNone/>
              <a:defRPr sz="1100" i="1"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rtl="0"/>
            <a:r>
              <a:rPr lang="zh-CN" altLang="en-US" noProof="0" dirty="0"/>
              <a:t>将图像插入或拖放到此处</a:t>
            </a:r>
          </a:p>
        </p:txBody>
      </p:sp>
      <p:cxnSp>
        <p:nvCxnSpPr>
          <p:cNvPr id="6" name="直接连接符​​(S) 5">
            <a:extLst>
              <a:ext uri="{FF2B5EF4-FFF2-40B4-BE49-F238E27FC236}">
                <a16:creationId xmlns:a16="http://schemas.microsoft.com/office/drawing/2014/main" id="{F78F4957-6DDE-40CE-9D33-00B1434FA08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5344886"/>
            <a:ext cx="2362200" cy="124097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标题 1" title="标题 ">
            <a:extLst>
              <a:ext uri="{FF2B5EF4-FFF2-40B4-BE49-F238E27FC236}">
                <a16:creationId xmlns:a16="http://schemas.microsoft.com/office/drawing/2014/main" id="{D9A8085F-72C4-4DFB-813E-C5666B0CCF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229" y="558802"/>
            <a:ext cx="8333222" cy="939798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lIns="288000" rtlCol="0" anchor="ctr">
            <a:normAutofit/>
          </a:bodyPr>
          <a:lstStyle>
            <a:lvl1pPr>
              <a:defRPr sz="3600" b="1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在此处添加描述</a:t>
            </a:r>
          </a:p>
        </p:txBody>
      </p:sp>
    </p:spTree>
    <p:extLst>
      <p:ext uri="{BB962C8B-B14F-4D97-AF65-F5344CB8AC3E}">
        <p14:creationId xmlns:p14="http://schemas.microsoft.com/office/powerpoint/2010/main" val="423757677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谢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3">
            <a:extLst>
              <a:ext uri="{FF2B5EF4-FFF2-40B4-BE49-F238E27FC236}">
                <a16:creationId xmlns:a16="http://schemas.microsoft.com/office/drawing/2014/main" id="{A488AB73-8058-4FB5-9619-FCECCA9F394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22929" y="3461163"/>
            <a:ext cx="3445782" cy="28800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  <a:cs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姓名</a:t>
            </a:r>
          </a:p>
        </p:txBody>
      </p:sp>
      <p:sp>
        <p:nvSpPr>
          <p:cNvPr id="10" name="文本占位符 4">
            <a:extLst>
              <a:ext uri="{FF2B5EF4-FFF2-40B4-BE49-F238E27FC236}">
                <a16:creationId xmlns:a16="http://schemas.microsoft.com/office/drawing/2014/main" id="{359BE165-3EB5-4C11-8B53-6E98C0BC2E6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22929" y="3839451"/>
            <a:ext cx="3445782" cy="28800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  <a:cs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电话号码</a:t>
            </a:r>
          </a:p>
        </p:txBody>
      </p:sp>
      <p:sp>
        <p:nvSpPr>
          <p:cNvPr id="11" name="文本占位符 5">
            <a:extLst>
              <a:ext uri="{FF2B5EF4-FFF2-40B4-BE49-F238E27FC236}">
                <a16:creationId xmlns:a16="http://schemas.microsoft.com/office/drawing/2014/main" id="{79D05293-35AD-495F-A7AE-942398090B1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22928" y="4216669"/>
            <a:ext cx="3445783" cy="28907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  <a:cs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电子邮件 </a:t>
            </a:r>
          </a:p>
        </p:txBody>
      </p:sp>
      <p:sp>
        <p:nvSpPr>
          <p:cNvPr id="13" name="文本占位符 21">
            <a:extLst>
              <a:ext uri="{FF2B5EF4-FFF2-40B4-BE49-F238E27FC236}">
                <a16:creationId xmlns:a16="http://schemas.microsoft.com/office/drawing/2014/main" id="{997A03F2-8D8A-4425-9F56-66DB33CE11A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22929" y="4594957"/>
            <a:ext cx="3445782" cy="28800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  <a:cs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公司网站</a:t>
            </a:r>
          </a:p>
        </p:txBody>
      </p:sp>
      <p:sp>
        <p:nvSpPr>
          <p:cNvPr id="14" name="形状 4157">
            <a:extLst>
              <a:ext uri="{FF2B5EF4-FFF2-40B4-BE49-F238E27FC236}">
                <a16:creationId xmlns:a16="http://schemas.microsoft.com/office/drawing/2014/main" id="{A30A8F28-98F4-425F-A750-78192A157DF4}"/>
              </a:ext>
            </a:extLst>
          </p:cNvPr>
          <p:cNvSpPr/>
          <p:nvPr userDrawn="1"/>
        </p:nvSpPr>
        <p:spPr>
          <a:xfrm>
            <a:off x="6458938" y="3505247"/>
            <a:ext cx="258875" cy="2588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958" y="17505"/>
                </a:moveTo>
                <a:cubicBezTo>
                  <a:pt x="17372" y="16944"/>
                  <a:pt x="16242" y="15945"/>
                  <a:pt x="15117" y="15413"/>
                </a:cubicBezTo>
                <a:cubicBezTo>
                  <a:pt x="14189" y="14975"/>
                  <a:pt x="13657" y="14531"/>
                  <a:pt x="13491" y="14057"/>
                </a:cubicBezTo>
                <a:cubicBezTo>
                  <a:pt x="13377" y="13728"/>
                  <a:pt x="13428" y="13351"/>
                  <a:pt x="13649" y="12904"/>
                </a:cubicBezTo>
                <a:cubicBezTo>
                  <a:pt x="13815" y="12567"/>
                  <a:pt x="13972" y="12286"/>
                  <a:pt x="14117" y="12028"/>
                </a:cubicBezTo>
                <a:cubicBezTo>
                  <a:pt x="14730" y="10934"/>
                  <a:pt x="15203" y="10145"/>
                  <a:pt x="15203" y="7348"/>
                </a:cubicBezTo>
                <a:cubicBezTo>
                  <a:pt x="15203" y="3162"/>
                  <a:pt x="12787" y="2951"/>
                  <a:pt x="12309" y="2951"/>
                </a:cubicBezTo>
                <a:cubicBezTo>
                  <a:pt x="11917" y="2951"/>
                  <a:pt x="11672" y="3037"/>
                  <a:pt x="11435" y="3121"/>
                </a:cubicBezTo>
                <a:cubicBezTo>
                  <a:pt x="11175" y="3213"/>
                  <a:pt x="10907" y="3309"/>
                  <a:pt x="10296" y="3319"/>
                </a:cubicBezTo>
                <a:cubicBezTo>
                  <a:pt x="9190" y="3337"/>
                  <a:pt x="6873" y="3375"/>
                  <a:pt x="6873" y="7226"/>
                </a:cubicBezTo>
                <a:cubicBezTo>
                  <a:pt x="6873" y="9919"/>
                  <a:pt x="7574" y="11156"/>
                  <a:pt x="8125" y="12150"/>
                </a:cubicBezTo>
                <a:cubicBezTo>
                  <a:pt x="8266" y="12404"/>
                  <a:pt x="8399" y="12645"/>
                  <a:pt x="8505" y="12885"/>
                </a:cubicBezTo>
                <a:cubicBezTo>
                  <a:pt x="8973" y="13949"/>
                  <a:pt x="8631" y="14693"/>
                  <a:pt x="7426" y="15224"/>
                </a:cubicBezTo>
                <a:cubicBezTo>
                  <a:pt x="5905" y="15897"/>
                  <a:pt x="5188" y="16247"/>
                  <a:pt x="3693" y="17562"/>
                </a:cubicBezTo>
                <a:cubicBezTo>
                  <a:pt x="2017" y="15800"/>
                  <a:pt x="982" y="134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3395"/>
                  <a:pt x="19603" y="15749"/>
                  <a:pt x="17958" y="17505"/>
                </a:cubicBezTo>
                <a:moveTo>
                  <a:pt x="10800" y="20618"/>
                </a:moveTo>
                <a:cubicBezTo>
                  <a:pt x="8356" y="20618"/>
                  <a:pt x="6125" y="19720"/>
                  <a:pt x="4407" y="18242"/>
                </a:cubicBezTo>
                <a:cubicBezTo>
                  <a:pt x="5730" y="17084"/>
                  <a:pt x="6362" y="16767"/>
                  <a:pt x="7823" y="16122"/>
                </a:cubicBezTo>
                <a:cubicBezTo>
                  <a:pt x="9515" y="15375"/>
                  <a:pt x="10091" y="14051"/>
                  <a:pt x="9403" y="12489"/>
                </a:cubicBezTo>
                <a:cubicBezTo>
                  <a:pt x="9279" y="12208"/>
                  <a:pt x="9136" y="11949"/>
                  <a:pt x="8984" y="11674"/>
                </a:cubicBezTo>
                <a:cubicBezTo>
                  <a:pt x="8461" y="10732"/>
                  <a:pt x="7855" y="9665"/>
                  <a:pt x="7855" y="7226"/>
                </a:cubicBezTo>
                <a:cubicBezTo>
                  <a:pt x="7855" y="4341"/>
                  <a:pt x="9224" y="4318"/>
                  <a:pt x="10312" y="4300"/>
                </a:cubicBezTo>
                <a:cubicBezTo>
                  <a:pt x="11084" y="4287"/>
                  <a:pt x="11461" y="4154"/>
                  <a:pt x="11763" y="4047"/>
                </a:cubicBezTo>
                <a:cubicBezTo>
                  <a:pt x="11964" y="3975"/>
                  <a:pt x="12086" y="3933"/>
                  <a:pt x="12309" y="3933"/>
                </a:cubicBezTo>
                <a:cubicBezTo>
                  <a:pt x="13218" y="3933"/>
                  <a:pt x="14221" y="4830"/>
                  <a:pt x="14221" y="7348"/>
                </a:cubicBezTo>
                <a:cubicBezTo>
                  <a:pt x="14221" y="9888"/>
                  <a:pt x="13840" y="10513"/>
                  <a:pt x="13261" y="11548"/>
                </a:cubicBezTo>
                <a:cubicBezTo>
                  <a:pt x="13108" y="11820"/>
                  <a:pt x="12943" y="12115"/>
                  <a:pt x="12768" y="12470"/>
                </a:cubicBezTo>
                <a:cubicBezTo>
                  <a:pt x="12430" y="13155"/>
                  <a:pt x="12362" y="13798"/>
                  <a:pt x="12565" y="14380"/>
                </a:cubicBezTo>
                <a:cubicBezTo>
                  <a:pt x="12825" y="15126"/>
                  <a:pt x="13502" y="15737"/>
                  <a:pt x="14696" y="16302"/>
                </a:cubicBezTo>
                <a:cubicBezTo>
                  <a:pt x="15675" y="16764"/>
                  <a:pt x="16700" y="17667"/>
                  <a:pt x="17251" y="18189"/>
                </a:cubicBezTo>
                <a:cubicBezTo>
                  <a:pt x="15525" y="19697"/>
                  <a:pt x="13272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rtlCol="0" anchor="ctr"/>
          <a:lstStyle/>
          <a:p>
            <a:pPr algn="ctr" defTabSz="457200" rtl="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5" name="形状 4186">
            <a:extLst>
              <a:ext uri="{FF2B5EF4-FFF2-40B4-BE49-F238E27FC236}">
                <a16:creationId xmlns:a16="http://schemas.microsoft.com/office/drawing/2014/main" id="{2F84D399-8148-4E86-A1E4-BE7D1D81383A}"/>
              </a:ext>
            </a:extLst>
          </p:cNvPr>
          <p:cNvSpPr/>
          <p:nvPr userDrawn="1"/>
        </p:nvSpPr>
        <p:spPr>
          <a:xfrm>
            <a:off x="6507622" y="3897986"/>
            <a:ext cx="161507" cy="2960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700" y="1473"/>
                </a:moveTo>
                <a:lnTo>
                  <a:pt x="9900" y="1473"/>
                </a:lnTo>
                <a:cubicBezTo>
                  <a:pt x="9403" y="1473"/>
                  <a:pt x="9000" y="1692"/>
                  <a:pt x="9000" y="1964"/>
                </a:cubicBezTo>
                <a:cubicBezTo>
                  <a:pt x="9000" y="2235"/>
                  <a:pt x="9403" y="2455"/>
                  <a:pt x="9900" y="2455"/>
                </a:cubicBezTo>
                <a:lnTo>
                  <a:pt x="11700" y="2455"/>
                </a:lnTo>
                <a:cubicBezTo>
                  <a:pt x="12197" y="2455"/>
                  <a:pt x="12600" y="2235"/>
                  <a:pt x="12600" y="1964"/>
                </a:cubicBezTo>
                <a:cubicBezTo>
                  <a:pt x="12600" y="1692"/>
                  <a:pt x="12197" y="1473"/>
                  <a:pt x="11700" y="1473"/>
                </a:cubicBezTo>
                <a:moveTo>
                  <a:pt x="19800" y="2945"/>
                </a:moveTo>
                <a:lnTo>
                  <a:pt x="1800" y="2945"/>
                </a:lnTo>
                <a:lnTo>
                  <a:pt x="1800" y="1964"/>
                </a:lnTo>
                <a:cubicBezTo>
                  <a:pt x="1800" y="1422"/>
                  <a:pt x="2605" y="982"/>
                  <a:pt x="3600" y="982"/>
                </a:cubicBezTo>
                <a:lnTo>
                  <a:pt x="18000" y="982"/>
                </a:lnTo>
                <a:cubicBezTo>
                  <a:pt x="18993" y="982"/>
                  <a:pt x="19800" y="1422"/>
                  <a:pt x="19800" y="1964"/>
                </a:cubicBezTo>
                <a:cubicBezTo>
                  <a:pt x="19800" y="1964"/>
                  <a:pt x="19800" y="2945"/>
                  <a:pt x="19800" y="2945"/>
                </a:cubicBezTo>
                <a:close/>
                <a:moveTo>
                  <a:pt x="19800" y="17673"/>
                </a:moveTo>
                <a:lnTo>
                  <a:pt x="1800" y="17673"/>
                </a:lnTo>
                <a:lnTo>
                  <a:pt x="1800" y="3927"/>
                </a:lnTo>
                <a:lnTo>
                  <a:pt x="19800" y="3927"/>
                </a:lnTo>
                <a:cubicBezTo>
                  <a:pt x="19800" y="3927"/>
                  <a:pt x="19800" y="17673"/>
                  <a:pt x="19800" y="17673"/>
                </a:cubicBezTo>
                <a:close/>
                <a:moveTo>
                  <a:pt x="19800" y="19636"/>
                </a:moveTo>
                <a:cubicBezTo>
                  <a:pt x="19800" y="20179"/>
                  <a:pt x="18993" y="20618"/>
                  <a:pt x="18000" y="20618"/>
                </a:cubicBezTo>
                <a:lnTo>
                  <a:pt x="3600" y="20618"/>
                </a:lnTo>
                <a:cubicBezTo>
                  <a:pt x="2605" y="20618"/>
                  <a:pt x="1800" y="20179"/>
                  <a:pt x="1800" y="19636"/>
                </a:cubicBezTo>
                <a:lnTo>
                  <a:pt x="1800" y="18655"/>
                </a:lnTo>
                <a:lnTo>
                  <a:pt x="19800" y="18655"/>
                </a:lnTo>
                <a:cubicBezTo>
                  <a:pt x="19800" y="18655"/>
                  <a:pt x="19800" y="19636"/>
                  <a:pt x="19800" y="19636"/>
                </a:cubicBezTo>
                <a:close/>
                <a:moveTo>
                  <a:pt x="18000" y="0"/>
                </a:moveTo>
                <a:lnTo>
                  <a:pt x="3600" y="0"/>
                </a:lnTo>
                <a:cubicBezTo>
                  <a:pt x="1612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612" y="21600"/>
                  <a:pt x="3600" y="21600"/>
                </a:cubicBezTo>
                <a:lnTo>
                  <a:pt x="18000" y="21600"/>
                </a:lnTo>
                <a:cubicBezTo>
                  <a:pt x="19988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19988" y="0"/>
                  <a:pt x="18000" y="0"/>
                </a:cubicBezTo>
                <a:moveTo>
                  <a:pt x="10800" y="20127"/>
                </a:moveTo>
                <a:cubicBezTo>
                  <a:pt x="11297" y="20127"/>
                  <a:pt x="11700" y="19908"/>
                  <a:pt x="11700" y="19636"/>
                </a:cubicBezTo>
                <a:cubicBezTo>
                  <a:pt x="11700" y="19366"/>
                  <a:pt x="11297" y="19145"/>
                  <a:pt x="10800" y="19145"/>
                </a:cubicBezTo>
                <a:cubicBezTo>
                  <a:pt x="10303" y="19145"/>
                  <a:pt x="9900" y="19366"/>
                  <a:pt x="9900" y="19636"/>
                </a:cubicBezTo>
                <a:cubicBezTo>
                  <a:pt x="9900" y="19908"/>
                  <a:pt x="10303" y="20127"/>
                  <a:pt x="10800" y="20127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rtlCol="0" anchor="ctr"/>
          <a:lstStyle/>
          <a:p>
            <a:pPr algn="ctr" defTabSz="457200" rtl="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9" name="形状 4379">
            <a:extLst>
              <a:ext uri="{FF2B5EF4-FFF2-40B4-BE49-F238E27FC236}">
                <a16:creationId xmlns:a16="http://schemas.microsoft.com/office/drawing/2014/main" id="{E4408FF8-E342-42F8-BBE9-1220822B5E99}"/>
              </a:ext>
            </a:extLst>
          </p:cNvPr>
          <p:cNvSpPr/>
          <p:nvPr userDrawn="1"/>
        </p:nvSpPr>
        <p:spPr>
          <a:xfrm>
            <a:off x="6458938" y="4327945"/>
            <a:ext cx="258875" cy="1882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8900"/>
                </a:moveTo>
                <a:cubicBezTo>
                  <a:pt x="20618" y="18980"/>
                  <a:pt x="20611" y="19058"/>
                  <a:pt x="20601" y="19135"/>
                </a:cubicBezTo>
                <a:lnTo>
                  <a:pt x="14539" y="10800"/>
                </a:lnTo>
                <a:lnTo>
                  <a:pt x="20601" y="2465"/>
                </a:lnTo>
                <a:cubicBezTo>
                  <a:pt x="20611" y="2542"/>
                  <a:pt x="20618" y="2620"/>
                  <a:pt x="20618" y="2700"/>
                </a:cubicBezTo>
                <a:cubicBezTo>
                  <a:pt x="20618" y="2700"/>
                  <a:pt x="20618" y="18900"/>
                  <a:pt x="20618" y="18900"/>
                </a:cubicBezTo>
                <a:close/>
                <a:moveTo>
                  <a:pt x="19636" y="20250"/>
                </a:moveTo>
                <a:lnTo>
                  <a:pt x="1964" y="20250"/>
                </a:lnTo>
                <a:cubicBezTo>
                  <a:pt x="1849" y="20250"/>
                  <a:pt x="1739" y="20218"/>
                  <a:pt x="1637" y="20168"/>
                </a:cubicBezTo>
                <a:lnTo>
                  <a:pt x="7755" y="11754"/>
                </a:lnTo>
                <a:lnTo>
                  <a:pt x="9440" y="14072"/>
                </a:lnTo>
                <a:cubicBezTo>
                  <a:pt x="9816" y="14589"/>
                  <a:pt x="10308" y="14847"/>
                  <a:pt x="10800" y="14847"/>
                </a:cubicBezTo>
                <a:cubicBezTo>
                  <a:pt x="11292" y="14847"/>
                  <a:pt x="11784" y="14589"/>
                  <a:pt x="12159" y="14072"/>
                </a:cubicBezTo>
                <a:lnTo>
                  <a:pt x="13845" y="11754"/>
                </a:lnTo>
                <a:lnTo>
                  <a:pt x="19964" y="20168"/>
                </a:lnTo>
                <a:cubicBezTo>
                  <a:pt x="19861" y="20218"/>
                  <a:pt x="19752" y="20250"/>
                  <a:pt x="19636" y="20250"/>
                </a:cubicBezTo>
                <a:moveTo>
                  <a:pt x="982" y="18900"/>
                </a:moveTo>
                <a:lnTo>
                  <a:pt x="982" y="2700"/>
                </a:lnTo>
                <a:cubicBezTo>
                  <a:pt x="982" y="2620"/>
                  <a:pt x="989" y="2542"/>
                  <a:pt x="999" y="2465"/>
                </a:cubicBezTo>
                <a:lnTo>
                  <a:pt x="7061" y="10800"/>
                </a:lnTo>
                <a:lnTo>
                  <a:pt x="999" y="19135"/>
                </a:lnTo>
                <a:cubicBezTo>
                  <a:pt x="989" y="19058"/>
                  <a:pt x="982" y="18980"/>
                  <a:pt x="982" y="18900"/>
                </a:cubicBezTo>
                <a:moveTo>
                  <a:pt x="1964" y="1350"/>
                </a:moveTo>
                <a:lnTo>
                  <a:pt x="19636" y="1350"/>
                </a:lnTo>
                <a:cubicBezTo>
                  <a:pt x="19752" y="1350"/>
                  <a:pt x="19861" y="1382"/>
                  <a:pt x="19964" y="1433"/>
                </a:cubicBezTo>
                <a:lnTo>
                  <a:pt x="11465" y="13118"/>
                </a:lnTo>
                <a:cubicBezTo>
                  <a:pt x="11288" y="13362"/>
                  <a:pt x="11051" y="13497"/>
                  <a:pt x="10800" y="13497"/>
                </a:cubicBezTo>
                <a:cubicBezTo>
                  <a:pt x="10549" y="13497"/>
                  <a:pt x="10312" y="13362"/>
                  <a:pt x="10134" y="13118"/>
                </a:cubicBezTo>
                <a:lnTo>
                  <a:pt x="1637" y="1433"/>
                </a:lnTo>
                <a:cubicBezTo>
                  <a:pt x="1739" y="1382"/>
                  <a:pt x="1849" y="1350"/>
                  <a:pt x="1964" y="1350"/>
                </a:cubicBezTo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1209"/>
                  <a:pt x="0" y="2700"/>
                </a:cubicBezTo>
                <a:lnTo>
                  <a:pt x="0" y="18900"/>
                </a:lnTo>
                <a:cubicBezTo>
                  <a:pt x="0" y="2039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721" y="0"/>
                  <a:pt x="19636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rtlCol="0" anchor="ctr"/>
          <a:lstStyle/>
          <a:p>
            <a:pPr algn="ctr" defTabSz="457200" rtl="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0" name="形状 4487">
            <a:extLst>
              <a:ext uri="{FF2B5EF4-FFF2-40B4-BE49-F238E27FC236}">
                <a16:creationId xmlns:a16="http://schemas.microsoft.com/office/drawing/2014/main" id="{11D27456-C005-4109-9E74-0B692200A0B3}"/>
              </a:ext>
            </a:extLst>
          </p:cNvPr>
          <p:cNvSpPr/>
          <p:nvPr userDrawn="1"/>
        </p:nvSpPr>
        <p:spPr>
          <a:xfrm>
            <a:off x="6471716" y="4650082"/>
            <a:ext cx="233318" cy="2333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850" y="17620"/>
                </a:moveTo>
                <a:cubicBezTo>
                  <a:pt x="17270" y="17122"/>
                  <a:pt x="16604" y="16682"/>
                  <a:pt x="15855" y="16324"/>
                </a:cubicBezTo>
                <a:cubicBezTo>
                  <a:pt x="15868" y="16284"/>
                  <a:pt x="15882" y="16244"/>
                  <a:pt x="15896" y="16203"/>
                </a:cubicBezTo>
                <a:cubicBezTo>
                  <a:pt x="16131" y="15456"/>
                  <a:pt x="16320" y="14656"/>
                  <a:pt x="16454" y="13811"/>
                </a:cubicBezTo>
                <a:cubicBezTo>
                  <a:pt x="16471" y="13704"/>
                  <a:pt x="16484" y="13596"/>
                  <a:pt x="16499" y="13488"/>
                </a:cubicBezTo>
                <a:cubicBezTo>
                  <a:pt x="16544" y="13166"/>
                  <a:pt x="16581" y="12839"/>
                  <a:pt x="16610" y="12507"/>
                </a:cubicBezTo>
                <a:cubicBezTo>
                  <a:pt x="16621" y="12383"/>
                  <a:pt x="16632" y="12260"/>
                  <a:pt x="16641" y="12135"/>
                </a:cubicBezTo>
                <a:cubicBezTo>
                  <a:pt x="16660" y="11858"/>
                  <a:pt x="16664" y="11574"/>
                  <a:pt x="16673" y="11291"/>
                </a:cubicBezTo>
                <a:lnTo>
                  <a:pt x="20598" y="11291"/>
                </a:lnTo>
                <a:cubicBezTo>
                  <a:pt x="20476" y="13747"/>
                  <a:pt x="19450" y="15962"/>
                  <a:pt x="17850" y="17620"/>
                </a:cubicBezTo>
                <a:moveTo>
                  <a:pt x="13714" y="20178"/>
                </a:moveTo>
                <a:cubicBezTo>
                  <a:pt x="13925" y="19957"/>
                  <a:pt x="14127" y="19710"/>
                  <a:pt x="14321" y="19444"/>
                </a:cubicBezTo>
                <a:cubicBezTo>
                  <a:pt x="14339" y="19419"/>
                  <a:pt x="14357" y="19394"/>
                  <a:pt x="14375" y="19369"/>
                </a:cubicBezTo>
                <a:cubicBezTo>
                  <a:pt x="14764" y="18822"/>
                  <a:pt x="15116" y="18192"/>
                  <a:pt x="15420" y="17488"/>
                </a:cubicBezTo>
                <a:cubicBezTo>
                  <a:pt x="15436" y="17450"/>
                  <a:pt x="15451" y="17410"/>
                  <a:pt x="15467" y="17372"/>
                </a:cubicBezTo>
                <a:cubicBezTo>
                  <a:pt x="15485" y="17329"/>
                  <a:pt x="15499" y="17282"/>
                  <a:pt x="15517" y="17239"/>
                </a:cubicBezTo>
                <a:cubicBezTo>
                  <a:pt x="16123" y="17535"/>
                  <a:pt x="16665" y="17890"/>
                  <a:pt x="17142" y="18285"/>
                </a:cubicBezTo>
                <a:cubicBezTo>
                  <a:pt x="16149" y="19129"/>
                  <a:pt x="14989" y="19782"/>
                  <a:pt x="13714" y="20178"/>
                </a:cubicBezTo>
                <a:moveTo>
                  <a:pt x="11291" y="20569"/>
                </a:moveTo>
                <a:lnTo>
                  <a:pt x="11291" y="16221"/>
                </a:lnTo>
                <a:cubicBezTo>
                  <a:pt x="12498" y="16271"/>
                  <a:pt x="13638" y="16493"/>
                  <a:pt x="14652" y="16869"/>
                </a:cubicBezTo>
                <a:cubicBezTo>
                  <a:pt x="13850" y="18909"/>
                  <a:pt x="12654" y="20298"/>
                  <a:pt x="11291" y="20569"/>
                </a:cubicBezTo>
                <a:moveTo>
                  <a:pt x="11291" y="11291"/>
                </a:moveTo>
                <a:lnTo>
                  <a:pt x="15697" y="11291"/>
                </a:lnTo>
                <a:cubicBezTo>
                  <a:pt x="15655" y="12995"/>
                  <a:pt x="15392" y="14581"/>
                  <a:pt x="14971" y="15948"/>
                </a:cubicBezTo>
                <a:cubicBezTo>
                  <a:pt x="13855" y="15534"/>
                  <a:pt x="12608" y="15291"/>
                  <a:pt x="11291" y="15240"/>
                </a:cubicBezTo>
                <a:cubicBezTo>
                  <a:pt x="11291" y="15240"/>
                  <a:pt x="11291" y="11291"/>
                  <a:pt x="11291" y="11291"/>
                </a:cubicBezTo>
                <a:close/>
                <a:moveTo>
                  <a:pt x="11291" y="6360"/>
                </a:moveTo>
                <a:cubicBezTo>
                  <a:pt x="12608" y="6309"/>
                  <a:pt x="13855" y="6066"/>
                  <a:pt x="14971" y="5652"/>
                </a:cubicBezTo>
                <a:cubicBezTo>
                  <a:pt x="15392" y="7019"/>
                  <a:pt x="15655" y="8605"/>
                  <a:pt x="15697" y="10309"/>
                </a:cubicBezTo>
                <a:lnTo>
                  <a:pt x="11291" y="10309"/>
                </a:lnTo>
                <a:cubicBezTo>
                  <a:pt x="11291" y="10309"/>
                  <a:pt x="11291" y="6360"/>
                  <a:pt x="11291" y="6360"/>
                </a:cubicBezTo>
                <a:close/>
                <a:moveTo>
                  <a:pt x="11291" y="1031"/>
                </a:moveTo>
                <a:cubicBezTo>
                  <a:pt x="12654" y="1302"/>
                  <a:pt x="13850" y="2691"/>
                  <a:pt x="14652" y="4731"/>
                </a:cubicBezTo>
                <a:cubicBezTo>
                  <a:pt x="13638" y="5107"/>
                  <a:pt x="12498" y="5329"/>
                  <a:pt x="11291" y="5379"/>
                </a:cubicBezTo>
                <a:cubicBezTo>
                  <a:pt x="11291" y="5379"/>
                  <a:pt x="11291" y="1031"/>
                  <a:pt x="11291" y="1031"/>
                </a:cubicBezTo>
                <a:close/>
                <a:moveTo>
                  <a:pt x="17142" y="3315"/>
                </a:moveTo>
                <a:cubicBezTo>
                  <a:pt x="16665" y="3711"/>
                  <a:pt x="16123" y="4065"/>
                  <a:pt x="15517" y="4361"/>
                </a:cubicBezTo>
                <a:cubicBezTo>
                  <a:pt x="15499" y="4318"/>
                  <a:pt x="15485" y="4271"/>
                  <a:pt x="15467" y="4229"/>
                </a:cubicBezTo>
                <a:cubicBezTo>
                  <a:pt x="15451" y="4190"/>
                  <a:pt x="15436" y="4151"/>
                  <a:pt x="15420" y="4112"/>
                </a:cubicBezTo>
                <a:cubicBezTo>
                  <a:pt x="15116" y="3408"/>
                  <a:pt x="14764" y="2778"/>
                  <a:pt x="14375" y="2231"/>
                </a:cubicBezTo>
                <a:cubicBezTo>
                  <a:pt x="14357" y="2206"/>
                  <a:pt x="14339" y="2181"/>
                  <a:pt x="14321" y="2156"/>
                </a:cubicBezTo>
                <a:cubicBezTo>
                  <a:pt x="14127" y="1890"/>
                  <a:pt x="13925" y="1643"/>
                  <a:pt x="13714" y="1422"/>
                </a:cubicBezTo>
                <a:cubicBezTo>
                  <a:pt x="14989" y="1818"/>
                  <a:pt x="16149" y="2471"/>
                  <a:pt x="17142" y="3315"/>
                </a:cubicBezTo>
                <a:moveTo>
                  <a:pt x="20598" y="10309"/>
                </a:moveTo>
                <a:lnTo>
                  <a:pt x="16673" y="10309"/>
                </a:lnTo>
                <a:cubicBezTo>
                  <a:pt x="16664" y="10027"/>
                  <a:pt x="16660" y="9742"/>
                  <a:pt x="16641" y="9465"/>
                </a:cubicBezTo>
                <a:cubicBezTo>
                  <a:pt x="16632" y="9340"/>
                  <a:pt x="16621" y="9217"/>
                  <a:pt x="16610" y="9093"/>
                </a:cubicBezTo>
                <a:cubicBezTo>
                  <a:pt x="16581" y="8761"/>
                  <a:pt x="16544" y="8434"/>
                  <a:pt x="16499" y="8112"/>
                </a:cubicBezTo>
                <a:cubicBezTo>
                  <a:pt x="16484" y="8005"/>
                  <a:pt x="16471" y="7896"/>
                  <a:pt x="16454" y="7789"/>
                </a:cubicBezTo>
                <a:cubicBezTo>
                  <a:pt x="16320" y="6944"/>
                  <a:pt x="16131" y="6144"/>
                  <a:pt x="15896" y="5397"/>
                </a:cubicBezTo>
                <a:cubicBezTo>
                  <a:pt x="15882" y="5357"/>
                  <a:pt x="15868" y="5317"/>
                  <a:pt x="15855" y="5276"/>
                </a:cubicBezTo>
                <a:cubicBezTo>
                  <a:pt x="16604" y="4918"/>
                  <a:pt x="17270" y="4478"/>
                  <a:pt x="17850" y="3981"/>
                </a:cubicBezTo>
                <a:cubicBezTo>
                  <a:pt x="19450" y="5638"/>
                  <a:pt x="20476" y="7853"/>
                  <a:pt x="20598" y="10309"/>
                </a:cubicBezTo>
                <a:moveTo>
                  <a:pt x="10309" y="5379"/>
                </a:moveTo>
                <a:cubicBezTo>
                  <a:pt x="9101" y="5329"/>
                  <a:pt x="7961" y="5107"/>
                  <a:pt x="6947" y="4731"/>
                </a:cubicBezTo>
                <a:cubicBezTo>
                  <a:pt x="7749" y="2691"/>
                  <a:pt x="8945" y="1302"/>
                  <a:pt x="10309" y="1031"/>
                </a:cubicBezTo>
                <a:cubicBezTo>
                  <a:pt x="10309" y="1031"/>
                  <a:pt x="10309" y="5379"/>
                  <a:pt x="10309" y="5379"/>
                </a:cubicBezTo>
                <a:close/>
                <a:moveTo>
                  <a:pt x="10309" y="10309"/>
                </a:moveTo>
                <a:lnTo>
                  <a:pt x="5903" y="10309"/>
                </a:lnTo>
                <a:cubicBezTo>
                  <a:pt x="5945" y="8605"/>
                  <a:pt x="6207" y="7019"/>
                  <a:pt x="6629" y="5652"/>
                </a:cubicBezTo>
                <a:cubicBezTo>
                  <a:pt x="7745" y="6066"/>
                  <a:pt x="8991" y="6309"/>
                  <a:pt x="10309" y="6360"/>
                </a:cubicBezTo>
                <a:cubicBezTo>
                  <a:pt x="10309" y="6360"/>
                  <a:pt x="10309" y="10309"/>
                  <a:pt x="10309" y="10309"/>
                </a:cubicBezTo>
                <a:close/>
                <a:moveTo>
                  <a:pt x="10309" y="15240"/>
                </a:moveTo>
                <a:cubicBezTo>
                  <a:pt x="8991" y="15291"/>
                  <a:pt x="7745" y="15534"/>
                  <a:pt x="6629" y="15948"/>
                </a:cubicBezTo>
                <a:cubicBezTo>
                  <a:pt x="6207" y="14581"/>
                  <a:pt x="5945" y="12995"/>
                  <a:pt x="5903" y="11291"/>
                </a:cubicBezTo>
                <a:lnTo>
                  <a:pt x="10309" y="11291"/>
                </a:lnTo>
                <a:cubicBezTo>
                  <a:pt x="10309" y="11291"/>
                  <a:pt x="10309" y="15240"/>
                  <a:pt x="10309" y="15240"/>
                </a:cubicBezTo>
                <a:close/>
                <a:moveTo>
                  <a:pt x="10309" y="20569"/>
                </a:moveTo>
                <a:cubicBezTo>
                  <a:pt x="8945" y="20298"/>
                  <a:pt x="7749" y="18909"/>
                  <a:pt x="6947" y="16869"/>
                </a:cubicBezTo>
                <a:cubicBezTo>
                  <a:pt x="7961" y="16493"/>
                  <a:pt x="9101" y="16271"/>
                  <a:pt x="10309" y="16221"/>
                </a:cubicBezTo>
                <a:cubicBezTo>
                  <a:pt x="10309" y="16221"/>
                  <a:pt x="10309" y="20569"/>
                  <a:pt x="10309" y="20569"/>
                </a:cubicBezTo>
                <a:close/>
                <a:moveTo>
                  <a:pt x="4458" y="18285"/>
                </a:moveTo>
                <a:cubicBezTo>
                  <a:pt x="4934" y="17890"/>
                  <a:pt x="5476" y="17535"/>
                  <a:pt x="6083" y="17239"/>
                </a:cubicBezTo>
                <a:cubicBezTo>
                  <a:pt x="6100" y="17282"/>
                  <a:pt x="6115" y="17329"/>
                  <a:pt x="6132" y="17372"/>
                </a:cubicBezTo>
                <a:cubicBezTo>
                  <a:pt x="6149" y="17410"/>
                  <a:pt x="6163" y="17450"/>
                  <a:pt x="6180" y="17488"/>
                </a:cubicBezTo>
                <a:cubicBezTo>
                  <a:pt x="6484" y="18192"/>
                  <a:pt x="6835" y="18822"/>
                  <a:pt x="7224" y="19369"/>
                </a:cubicBezTo>
                <a:cubicBezTo>
                  <a:pt x="7242" y="19394"/>
                  <a:pt x="7261" y="19419"/>
                  <a:pt x="7279" y="19444"/>
                </a:cubicBezTo>
                <a:cubicBezTo>
                  <a:pt x="7472" y="19710"/>
                  <a:pt x="7674" y="19957"/>
                  <a:pt x="7886" y="20178"/>
                </a:cubicBezTo>
                <a:cubicBezTo>
                  <a:pt x="6610" y="19782"/>
                  <a:pt x="5451" y="19129"/>
                  <a:pt x="4458" y="18285"/>
                </a:cubicBezTo>
                <a:moveTo>
                  <a:pt x="1002" y="11291"/>
                </a:moveTo>
                <a:lnTo>
                  <a:pt x="4927" y="11291"/>
                </a:lnTo>
                <a:cubicBezTo>
                  <a:pt x="4935" y="11574"/>
                  <a:pt x="4940" y="11858"/>
                  <a:pt x="4958" y="12135"/>
                </a:cubicBezTo>
                <a:cubicBezTo>
                  <a:pt x="4967" y="12260"/>
                  <a:pt x="4979" y="12383"/>
                  <a:pt x="4989" y="12507"/>
                </a:cubicBezTo>
                <a:cubicBezTo>
                  <a:pt x="5018" y="12839"/>
                  <a:pt x="5055" y="13166"/>
                  <a:pt x="5100" y="13488"/>
                </a:cubicBezTo>
                <a:cubicBezTo>
                  <a:pt x="5116" y="13596"/>
                  <a:pt x="5129" y="13704"/>
                  <a:pt x="5146" y="13811"/>
                </a:cubicBezTo>
                <a:cubicBezTo>
                  <a:pt x="5280" y="14656"/>
                  <a:pt x="5468" y="15456"/>
                  <a:pt x="5704" y="16203"/>
                </a:cubicBezTo>
                <a:cubicBezTo>
                  <a:pt x="5718" y="16244"/>
                  <a:pt x="5731" y="16284"/>
                  <a:pt x="5744" y="16324"/>
                </a:cubicBezTo>
                <a:cubicBezTo>
                  <a:pt x="4996" y="16682"/>
                  <a:pt x="4330" y="17122"/>
                  <a:pt x="3749" y="17620"/>
                </a:cubicBezTo>
                <a:cubicBezTo>
                  <a:pt x="2150" y="15962"/>
                  <a:pt x="1123" y="13747"/>
                  <a:pt x="1002" y="11291"/>
                </a:cubicBezTo>
                <a:moveTo>
                  <a:pt x="3749" y="3981"/>
                </a:moveTo>
                <a:cubicBezTo>
                  <a:pt x="4330" y="4478"/>
                  <a:pt x="4996" y="4918"/>
                  <a:pt x="5744" y="5276"/>
                </a:cubicBezTo>
                <a:cubicBezTo>
                  <a:pt x="5731" y="5317"/>
                  <a:pt x="5718" y="5357"/>
                  <a:pt x="5704" y="5397"/>
                </a:cubicBezTo>
                <a:cubicBezTo>
                  <a:pt x="5469" y="6144"/>
                  <a:pt x="5280" y="6944"/>
                  <a:pt x="5146" y="7789"/>
                </a:cubicBezTo>
                <a:cubicBezTo>
                  <a:pt x="5129" y="7896"/>
                  <a:pt x="5116" y="8005"/>
                  <a:pt x="5100" y="8112"/>
                </a:cubicBezTo>
                <a:cubicBezTo>
                  <a:pt x="5055" y="8434"/>
                  <a:pt x="5018" y="8761"/>
                  <a:pt x="4989" y="9093"/>
                </a:cubicBezTo>
                <a:cubicBezTo>
                  <a:pt x="4979" y="9217"/>
                  <a:pt x="4967" y="9340"/>
                  <a:pt x="4958" y="9465"/>
                </a:cubicBezTo>
                <a:cubicBezTo>
                  <a:pt x="4940" y="9742"/>
                  <a:pt x="4935" y="10027"/>
                  <a:pt x="4927" y="10309"/>
                </a:cubicBezTo>
                <a:lnTo>
                  <a:pt x="1002" y="10309"/>
                </a:lnTo>
                <a:cubicBezTo>
                  <a:pt x="1123" y="7853"/>
                  <a:pt x="2150" y="5638"/>
                  <a:pt x="3749" y="3981"/>
                </a:cubicBezTo>
                <a:moveTo>
                  <a:pt x="7886" y="1422"/>
                </a:moveTo>
                <a:cubicBezTo>
                  <a:pt x="7674" y="1643"/>
                  <a:pt x="7472" y="1890"/>
                  <a:pt x="7279" y="2156"/>
                </a:cubicBezTo>
                <a:cubicBezTo>
                  <a:pt x="7261" y="2181"/>
                  <a:pt x="7242" y="2206"/>
                  <a:pt x="7224" y="2231"/>
                </a:cubicBezTo>
                <a:cubicBezTo>
                  <a:pt x="6835" y="2778"/>
                  <a:pt x="6484" y="3408"/>
                  <a:pt x="6180" y="4112"/>
                </a:cubicBezTo>
                <a:cubicBezTo>
                  <a:pt x="6163" y="4151"/>
                  <a:pt x="6149" y="4190"/>
                  <a:pt x="6132" y="4229"/>
                </a:cubicBezTo>
                <a:cubicBezTo>
                  <a:pt x="6115" y="4271"/>
                  <a:pt x="6100" y="4318"/>
                  <a:pt x="6083" y="4361"/>
                </a:cubicBezTo>
                <a:cubicBezTo>
                  <a:pt x="5476" y="4065"/>
                  <a:pt x="4934" y="3711"/>
                  <a:pt x="4458" y="3315"/>
                </a:cubicBezTo>
                <a:cubicBezTo>
                  <a:pt x="5451" y="2471"/>
                  <a:pt x="6610" y="1818"/>
                  <a:pt x="7886" y="142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rtlCol="0" anchor="ctr"/>
          <a:lstStyle/>
          <a:p>
            <a:pPr algn="ctr" defTabSz="457200" rtl="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1" name="直角三角形 20">
            <a:extLst>
              <a:ext uri="{FF2B5EF4-FFF2-40B4-BE49-F238E27FC236}">
                <a16:creationId xmlns:a16="http://schemas.microsoft.com/office/drawing/2014/main" id="{FDDD2B84-3CB9-4567-8C91-C538E8A1C89F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22" name="直接连接符​​(S) 21">
            <a:extLst>
              <a:ext uri="{FF2B5EF4-FFF2-40B4-BE49-F238E27FC236}">
                <a16:creationId xmlns:a16="http://schemas.microsoft.com/office/drawing/2014/main" id="{34EF3020-1476-41B1-9FE7-B476A25C53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​​ 22">
            <a:extLst>
              <a:ext uri="{FF2B5EF4-FFF2-40B4-BE49-F238E27FC236}">
                <a16:creationId xmlns:a16="http://schemas.microsoft.com/office/drawing/2014/main" id="{B1B64EC3-B232-415D-8E27-EB3E24D13922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​​(S) 23">
            <a:extLst>
              <a:ext uri="{FF2B5EF4-FFF2-40B4-BE49-F238E27FC236}">
                <a16:creationId xmlns:a16="http://schemas.microsoft.com/office/drawing/2014/main" id="{2261CE2F-F199-4242-AC6C-692676B81FF1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图片占位符 24">
            <a:extLst>
              <a:ext uri="{FF2B5EF4-FFF2-40B4-BE49-F238E27FC236}">
                <a16:creationId xmlns:a16="http://schemas.microsoft.com/office/drawing/2014/main" id="{89C0506D-0CA6-4583-9D04-24E7F4D16AD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2" name="标题 1" title="标题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1821022"/>
            <a:ext cx="4853573" cy="1616252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83905128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B16155-303B-403D-8B49-D4CEE47D68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915EF5-4ABE-4759-AC09-679CD6083A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699F50C-BE38-4BD0-BA84-9B090E1F2B9B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sp>
        <p:nvSpPr>
          <p:cNvPr id="9" name="标题占位符 8">
            <a:extLst>
              <a:ext uri="{FF2B5EF4-FFF2-40B4-BE49-F238E27FC236}">
                <a16:creationId xmlns:a16="http://schemas.microsoft.com/office/drawing/2014/main" id="{AA2D2B61-D240-024D-AD60-4162EF152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9"/>
            <a:ext cx="10835122" cy="114796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564885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85" r:id="rId3"/>
    <p:sldLayoutId id="2147483706" r:id="rId4"/>
    <p:sldLayoutId id="2147483708" r:id="rId5"/>
    <p:sldLayoutId id="2147483704" r:id="rId6"/>
    <p:sldLayoutId id="2147483689" r:id="rId7"/>
    <p:sldLayoutId id="2147483668" r:id="rId8"/>
    <p:sldLayoutId id="2147483707" r:id="rId9"/>
    <p:sldLayoutId id="2147483710" r:id="rId10"/>
    <p:sldLayoutId id="2147483711" r:id="rId11"/>
    <p:sldLayoutId id="2147483712" r:id="rId12"/>
    <p:sldLayoutId id="2147483713" r:id="rId13"/>
    <p:sldLayoutId id="2147483714" r:id="rId14"/>
    <p:sldLayoutId id="2147483715" r:id="rId15"/>
    <p:sldLayoutId id="2147483716" r:id="rId16"/>
    <p:sldLayoutId id="2147483692" r:id="rId17"/>
    <p:sldLayoutId id="2147483697" r:id="rId18"/>
    <p:sldLayoutId id="2147483674" r:id="rId1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IN" sz="4400" b="1" kern="1200">
          <a:solidFill>
            <a:schemeClr val="accent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2E7A40"/>
        </a:buClr>
        <a:buFont typeface="Arial" panose="020B0604020202020204" pitchFamily="34" charset="0"/>
        <a:buChar char="•"/>
        <a:defRPr lang="en-US" sz="24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IN" sz="16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2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931199C8-840E-4BA9-A4D0-630184B3295F}"/>
              </a:ext>
            </a:extLst>
          </p:cNvPr>
          <p:cNvSpPr txBox="1"/>
          <p:nvPr/>
        </p:nvSpPr>
        <p:spPr>
          <a:xfrm>
            <a:off x="1249960" y="2178446"/>
            <a:ext cx="48460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>
                <a:solidFill>
                  <a:srgbClr val="014067"/>
                </a:solidFill>
              </a:rPr>
              <a:t>网站性能优化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B0CA342-6B7B-427C-AC09-E5001C2D286E}"/>
              </a:ext>
            </a:extLst>
          </p:cNvPr>
          <p:cNvSpPr txBox="1"/>
          <p:nvPr/>
        </p:nvSpPr>
        <p:spPr>
          <a:xfrm>
            <a:off x="3984771" y="3554835"/>
            <a:ext cx="73739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3600" dirty="0">
                <a:solidFill>
                  <a:srgbClr val="014067"/>
                </a:solidFill>
              </a:rPr>
              <a:t>——</a:t>
            </a:r>
            <a:r>
              <a:rPr lang="zh-CN" altLang="en-US" sz="3600" dirty="0">
                <a:solidFill>
                  <a:srgbClr val="014067"/>
                </a:solidFill>
              </a:rPr>
              <a:t>聊聊做工程时应该考虑的事情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F7C2085-DCB0-41DF-B0D8-6040FCA84B96}"/>
              </a:ext>
            </a:extLst>
          </p:cNvPr>
          <p:cNvSpPr txBox="1"/>
          <p:nvPr/>
        </p:nvSpPr>
        <p:spPr>
          <a:xfrm>
            <a:off x="7642371" y="4977503"/>
            <a:ext cx="37163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rgbClr val="014067"/>
                </a:solidFill>
              </a:rPr>
              <a:t>计算机科学与技术 </a:t>
            </a:r>
            <a:r>
              <a:rPr lang="en-US" altLang="zh-CN" sz="2000" dirty="0">
                <a:solidFill>
                  <a:srgbClr val="014067"/>
                </a:solidFill>
              </a:rPr>
              <a:t>2019 </a:t>
            </a:r>
            <a:r>
              <a:rPr lang="zh-CN" altLang="en-US" sz="2000" dirty="0">
                <a:solidFill>
                  <a:srgbClr val="014067"/>
                </a:solidFill>
              </a:rPr>
              <a:t>级 </a:t>
            </a:r>
            <a:r>
              <a:rPr lang="en-US" altLang="zh-CN" sz="2000" dirty="0">
                <a:solidFill>
                  <a:srgbClr val="014067"/>
                </a:solidFill>
              </a:rPr>
              <a:t>3 </a:t>
            </a:r>
            <a:r>
              <a:rPr lang="zh-CN" altLang="en-US" sz="2000" dirty="0">
                <a:solidFill>
                  <a:srgbClr val="014067"/>
                </a:solidFill>
              </a:rPr>
              <a:t>班</a:t>
            </a:r>
            <a:endParaRPr lang="en-US" altLang="zh-CN" sz="2000" dirty="0">
              <a:solidFill>
                <a:srgbClr val="014067"/>
              </a:solidFill>
            </a:endParaRPr>
          </a:p>
          <a:p>
            <a:pPr algn="ctr"/>
            <a:r>
              <a:rPr lang="zh-CN" altLang="en-US" sz="2000" dirty="0">
                <a:solidFill>
                  <a:srgbClr val="014067"/>
                </a:solidFill>
              </a:rPr>
              <a:t>刘廷利</a:t>
            </a:r>
            <a:endParaRPr lang="en-US" altLang="zh-CN" sz="2000" dirty="0">
              <a:solidFill>
                <a:srgbClr val="01406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0699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3">
            <a:extLst>
              <a:ext uri="{FF2B5EF4-FFF2-40B4-BE49-F238E27FC236}">
                <a16:creationId xmlns:a16="http://schemas.microsoft.com/office/drawing/2014/main" id="{E3E5EE03-FBF6-46F5-8085-716AC6CE1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720000"/>
            <a:ext cx="2520000" cy="1080000"/>
          </a:xfrm>
        </p:spPr>
        <p:txBody>
          <a:bodyPr rtlCol="0" anchor="ctr">
            <a:noAutofit/>
          </a:bodyPr>
          <a:lstStyle/>
          <a:p>
            <a:pPr algn="ctr" rtl="0"/>
            <a:r>
              <a:rPr lang="zh-CN" altLang="en-US" sz="5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数据库</a:t>
            </a:r>
            <a:endParaRPr lang="zh-CN" altLang="en-US" sz="5400" b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CF48A7F9-FF8F-4975-BF29-AD84C2736CB1}"/>
              </a:ext>
            </a:extLst>
          </p:cNvPr>
          <p:cNvSpPr txBox="1"/>
          <p:nvPr/>
        </p:nvSpPr>
        <p:spPr>
          <a:xfrm>
            <a:off x="1066799" y="2782671"/>
            <a:ext cx="2062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rgbClr val="014067"/>
                </a:solidFill>
              </a:rPr>
              <a:t>分库分表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A25D3DB6-DDD4-4E11-946C-A1A5DBEF29D2}"/>
              </a:ext>
            </a:extLst>
          </p:cNvPr>
          <p:cNvSpPr txBox="1"/>
          <p:nvPr/>
        </p:nvSpPr>
        <p:spPr>
          <a:xfrm>
            <a:off x="4848016" y="2782669"/>
            <a:ext cx="19404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rgbClr val="014067"/>
                </a:solidFill>
              </a:rPr>
              <a:t>SQL </a:t>
            </a:r>
            <a:r>
              <a:rPr lang="zh-CN" altLang="en-US" sz="3600" dirty="0">
                <a:solidFill>
                  <a:srgbClr val="014067"/>
                </a:solidFill>
              </a:rPr>
              <a:t>语句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4F7CFDF9-2749-43ED-83AE-B4E02A9CE5DF}"/>
              </a:ext>
            </a:extLst>
          </p:cNvPr>
          <p:cNvSpPr txBox="1"/>
          <p:nvPr/>
        </p:nvSpPr>
        <p:spPr>
          <a:xfrm>
            <a:off x="8507165" y="2782669"/>
            <a:ext cx="2062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rgbClr val="014067"/>
                </a:solidFill>
              </a:rPr>
              <a:t>多端备份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7D21BEB8-8871-4D91-BF67-AA7A7CA5B8A4}"/>
              </a:ext>
            </a:extLst>
          </p:cNvPr>
          <p:cNvSpPr txBox="1"/>
          <p:nvPr/>
        </p:nvSpPr>
        <p:spPr>
          <a:xfrm>
            <a:off x="1066799" y="4469230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rgbClr val="014067"/>
                </a:solidFill>
              </a:rPr>
              <a:t>数据库类型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80D3E122-EAFB-422B-80C8-E95EC2A1D5B9}"/>
              </a:ext>
            </a:extLst>
          </p:cNvPr>
          <p:cNvSpPr txBox="1"/>
          <p:nvPr/>
        </p:nvSpPr>
        <p:spPr>
          <a:xfrm>
            <a:off x="4767293" y="4469230"/>
            <a:ext cx="21018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strike="sngStrike" dirty="0">
                <a:solidFill>
                  <a:srgbClr val="014067"/>
                </a:solidFill>
              </a:rPr>
              <a:t>外键级联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A56D73E4-6D82-4CD1-A9AC-318E04B56E5F}"/>
              </a:ext>
            </a:extLst>
          </p:cNvPr>
          <p:cNvSpPr txBox="1"/>
          <p:nvPr/>
        </p:nvSpPr>
        <p:spPr>
          <a:xfrm>
            <a:off x="8640563" y="4455943"/>
            <a:ext cx="17956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rgbClr val="014067"/>
                </a:solidFill>
              </a:rPr>
              <a:t>DB </a:t>
            </a:r>
            <a:r>
              <a:rPr lang="zh-CN" altLang="en-US" sz="3600" dirty="0">
                <a:solidFill>
                  <a:srgbClr val="014067"/>
                </a:solidFill>
              </a:rPr>
              <a:t>设计</a:t>
            </a:r>
          </a:p>
        </p:txBody>
      </p:sp>
      <p:sp>
        <p:nvSpPr>
          <p:cNvPr id="33" name="对话气泡: 椭圆形 32">
            <a:extLst>
              <a:ext uri="{FF2B5EF4-FFF2-40B4-BE49-F238E27FC236}">
                <a16:creationId xmlns:a16="http://schemas.microsoft.com/office/drawing/2014/main" id="{8B8836F6-6C11-4BDC-854E-F141E68CDE59}"/>
              </a:ext>
            </a:extLst>
          </p:cNvPr>
          <p:cNvSpPr/>
          <p:nvPr/>
        </p:nvSpPr>
        <p:spPr>
          <a:xfrm>
            <a:off x="4592320" y="4240628"/>
            <a:ext cx="2276830" cy="1076960"/>
          </a:xfrm>
          <a:prstGeom prst="wedgeEllipse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2F396629-79A5-480F-AE51-3F8274F142F3}"/>
              </a:ext>
            </a:extLst>
          </p:cNvPr>
          <p:cNvSpPr txBox="1"/>
          <p:nvPr/>
        </p:nvSpPr>
        <p:spPr>
          <a:xfrm>
            <a:off x="3304430" y="5575010"/>
            <a:ext cx="48526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阿里巴巴数据库设计开发规范</a:t>
            </a:r>
          </a:p>
        </p:txBody>
      </p:sp>
    </p:spTree>
    <p:extLst>
      <p:ext uri="{BB962C8B-B14F-4D97-AF65-F5344CB8AC3E}">
        <p14:creationId xmlns:p14="http://schemas.microsoft.com/office/powerpoint/2010/main" val="3891516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27" grpId="0"/>
      <p:bldP spid="28" grpId="0"/>
      <p:bldP spid="29" grpId="0"/>
      <p:bldP spid="30" grpId="0"/>
      <p:bldP spid="33" grpId="0" animBg="1"/>
      <p:bldP spid="3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3">
            <a:extLst>
              <a:ext uri="{FF2B5EF4-FFF2-40B4-BE49-F238E27FC236}">
                <a16:creationId xmlns:a16="http://schemas.microsoft.com/office/drawing/2014/main" id="{E3E5EE03-FBF6-46F5-8085-716AC6CE1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720000"/>
            <a:ext cx="1800000" cy="1080000"/>
          </a:xfrm>
        </p:spPr>
        <p:txBody>
          <a:bodyPr rtlCol="0" anchor="ctr">
            <a:noAutofit/>
          </a:bodyPr>
          <a:lstStyle/>
          <a:p>
            <a:pPr algn="ctr" rtl="0"/>
            <a:r>
              <a:rPr lang="zh-CN" altLang="en-US" sz="5400" dirty="0"/>
              <a:t>书籍</a:t>
            </a:r>
            <a:endParaRPr lang="zh-CN" altLang="en-US" sz="5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DCE1718-8DD9-4B1F-81D7-D0D7514A8AFB}"/>
              </a:ext>
            </a:extLst>
          </p:cNvPr>
          <p:cNvSpPr txBox="1"/>
          <p:nvPr/>
        </p:nvSpPr>
        <p:spPr>
          <a:xfrm>
            <a:off x="720000" y="2075277"/>
            <a:ext cx="10557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rgbClr val="014067"/>
                </a:solidFill>
              </a:rPr>
              <a:t>《</a:t>
            </a:r>
            <a:r>
              <a:rPr lang="zh-CN" altLang="en-US" sz="4000" dirty="0">
                <a:solidFill>
                  <a:srgbClr val="014067"/>
                </a:solidFill>
              </a:rPr>
              <a:t>亿级流量网站架构核心技术</a:t>
            </a:r>
            <a:r>
              <a:rPr lang="en-US" altLang="zh-CN" sz="4000" dirty="0">
                <a:solidFill>
                  <a:srgbClr val="014067"/>
                </a:solidFill>
              </a:rPr>
              <a:t>》   ——</a:t>
            </a:r>
            <a:r>
              <a:rPr lang="zh-CN" altLang="en-US" sz="4000" dirty="0">
                <a:solidFill>
                  <a:srgbClr val="014067"/>
                </a:solidFill>
              </a:rPr>
              <a:t>张开涛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72A59CA-69AE-41B5-B36D-BDE31CDF8BF6}"/>
              </a:ext>
            </a:extLst>
          </p:cNvPr>
          <p:cNvSpPr txBox="1"/>
          <p:nvPr/>
        </p:nvSpPr>
        <p:spPr>
          <a:xfrm>
            <a:off x="720000" y="3184072"/>
            <a:ext cx="64123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rgbClr val="014067"/>
                </a:solidFill>
              </a:rPr>
              <a:t>《</a:t>
            </a:r>
            <a:r>
              <a:rPr lang="zh-CN" altLang="en-US" sz="4000" dirty="0">
                <a:solidFill>
                  <a:srgbClr val="014067"/>
                </a:solidFill>
              </a:rPr>
              <a:t>大型网站性能优化实战</a:t>
            </a:r>
            <a:r>
              <a:rPr lang="en-US" altLang="zh-CN" sz="4000" dirty="0">
                <a:solidFill>
                  <a:srgbClr val="014067"/>
                </a:solidFill>
              </a:rPr>
              <a:t>》</a:t>
            </a:r>
            <a:endParaRPr lang="zh-CN" altLang="en-US" sz="4000" dirty="0">
              <a:solidFill>
                <a:srgbClr val="014067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8BAEA75-C9D2-4949-B084-B8C13C85AF28}"/>
              </a:ext>
            </a:extLst>
          </p:cNvPr>
          <p:cNvSpPr/>
          <p:nvPr/>
        </p:nvSpPr>
        <p:spPr>
          <a:xfrm>
            <a:off x="4525022" y="3891958"/>
            <a:ext cx="675697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dirty="0">
                <a:solidFill>
                  <a:srgbClr val="014067"/>
                </a:solidFill>
              </a:rPr>
              <a:t>——</a:t>
            </a:r>
            <a:r>
              <a:rPr lang="zh-CN" altLang="en-US" sz="4000" dirty="0">
                <a:solidFill>
                  <a:srgbClr val="014067"/>
                </a:solidFill>
              </a:rPr>
              <a:t>周涛明、张荣华、张新兵</a:t>
            </a:r>
            <a:endParaRPr lang="zh-CN" altLang="en-US" sz="40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E78BA3C-942E-49F6-8D76-DCA4723B9A5A}"/>
              </a:ext>
            </a:extLst>
          </p:cNvPr>
          <p:cNvSpPr/>
          <p:nvPr/>
        </p:nvSpPr>
        <p:spPr>
          <a:xfrm>
            <a:off x="720000" y="4966282"/>
            <a:ext cx="326243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dirty="0">
                <a:solidFill>
                  <a:srgbClr val="014067"/>
                </a:solidFill>
              </a:rPr>
              <a:t>《</a:t>
            </a:r>
            <a:r>
              <a:rPr lang="zh-CN" altLang="en-US" sz="4000" dirty="0">
                <a:solidFill>
                  <a:srgbClr val="014067"/>
                </a:solidFill>
              </a:rPr>
              <a:t>色彩理论</a:t>
            </a:r>
            <a:r>
              <a:rPr lang="en-US" altLang="zh-CN" sz="4000" dirty="0">
                <a:solidFill>
                  <a:srgbClr val="014067"/>
                </a:solidFill>
              </a:rPr>
              <a:t>》</a:t>
            </a:r>
            <a:endParaRPr lang="zh-CN" altLang="en-US" sz="4000" dirty="0">
              <a:solidFill>
                <a:srgbClr val="014067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8FC6479D-A497-4E41-8B51-22B3BD927BDE}"/>
              </a:ext>
            </a:extLst>
          </p:cNvPr>
          <p:cNvSpPr/>
          <p:nvPr/>
        </p:nvSpPr>
        <p:spPr>
          <a:xfrm>
            <a:off x="6967958" y="4966282"/>
            <a:ext cx="428835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dirty="0">
                <a:solidFill>
                  <a:srgbClr val="014067"/>
                </a:solidFill>
              </a:rPr>
              <a:t>图灵程序设计丛书</a:t>
            </a:r>
          </a:p>
        </p:txBody>
      </p:sp>
    </p:spTree>
    <p:extLst>
      <p:ext uri="{BB962C8B-B14F-4D97-AF65-F5344CB8AC3E}">
        <p14:creationId xmlns:p14="http://schemas.microsoft.com/office/powerpoint/2010/main" val="1717867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3" grpId="0"/>
      <p:bldP spid="4" grpId="0"/>
      <p:bldP spid="1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3">
            <a:extLst>
              <a:ext uri="{FF2B5EF4-FFF2-40B4-BE49-F238E27FC236}">
                <a16:creationId xmlns:a16="http://schemas.microsoft.com/office/drawing/2014/main" id="{92896B42-4638-40D0-8887-7AB8D1D86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2869" y="5360747"/>
            <a:ext cx="1800000" cy="1080000"/>
          </a:xfrm>
        </p:spPr>
        <p:txBody>
          <a:bodyPr rtlCol="0" anchor="ctr">
            <a:normAutofit/>
          </a:bodyPr>
          <a:lstStyle/>
          <a:p>
            <a:pPr algn="ctr" rtl="0"/>
            <a:r>
              <a:rPr lang="zh-CN" altLang="en-US" sz="5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趣谈</a:t>
            </a:r>
            <a:endParaRPr lang="zh-CN" altLang="en-US" sz="5400" b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F30D12C-2EB4-48D5-BE80-F1EA5C055DF0}"/>
              </a:ext>
            </a:extLst>
          </p:cNvPr>
          <p:cNvSpPr txBox="1"/>
          <p:nvPr/>
        </p:nvSpPr>
        <p:spPr>
          <a:xfrm>
            <a:off x="580103" y="1179870"/>
            <a:ext cx="106177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014067"/>
                </a:solidFill>
              </a:rPr>
              <a:t>可以直接在本机 </a:t>
            </a:r>
            <a:r>
              <a:rPr lang="en-US" altLang="zh-CN" sz="2800" dirty="0">
                <a:solidFill>
                  <a:srgbClr val="014067"/>
                </a:solidFill>
              </a:rPr>
              <a:t>hosts </a:t>
            </a:r>
            <a:r>
              <a:rPr lang="zh-CN" altLang="en-US" sz="2800" dirty="0">
                <a:solidFill>
                  <a:srgbClr val="014067"/>
                </a:solidFill>
              </a:rPr>
              <a:t>里面加上 </a:t>
            </a:r>
            <a:r>
              <a:rPr lang="en-US" altLang="zh-CN" sz="2800" dirty="0" err="1">
                <a:solidFill>
                  <a:srgbClr val="014067"/>
                </a:solidFill>
              </a:rPr>
              <a:t>Github</a:t>
            </a:r>
            <a:r>
              <a:rPr lang="en-US" altLang="zh-CN" sz="2800" dirty="0">
                <a:solidFill>
                  <a:srgbClr val="014067"/>
                </a:solidFill>
              </a:rPr>
              <a:t> </a:t>
            </a:r>
            <a:r>
              <a:rPr lang="zh-CN" altLang="en-US" sz="2800" dirty="0">
                <a:solidFill>
                  <a:srgbClr val="014067"/>
                </a:solidFill>
              </a:rPr>
              <a:t>的 </a:t>
            </a:r>
            <a:r>
              <a:rPr lang="en-US" altLang="zh-CN" sz="2800" dirty="0" err="1">
                <a:solidFill>
                  <a:srgbClr val="014067"/>
                </a:solidFill>
              </a:rPr>
              <a:t>ip</a:t>
            </a:r>
            <a:r>
              <a:rPr lang="en-US" altLang="zh-CN" sz="2800" dirty="0">
                <a:solidFill>
                  <a:srgbClr val="014067"/>
                </a:solidFill>
              </a:rPr>
              <a:t> </a:t>
            </a:r>
            <a:r>
              <a:rPr lang="zh-CN" altLang="en-US" sz="2800" dirty="0">
                <a:solidFill>
                  <a:srgbClr val="014067"/>
                </a:solidFill>
              </a:rPr>
              <a:t>地址，访问会快上很多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B160471-FACA-493D-8569-F8B1E48F2286}"/>
              </a:ext>
            </a:extLst>
          </p:cNvPr>
          <p:cNvSpPr txBox="1"/>
          <p:nvPr/>
        </p:nvSpPr>
        <p:spPr>
          <a:xfrm>
            <a:off x="580103" y="3575698"/>
            <a:ext cx="102387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014067"/>
                </a:solidFill>
              </a:rPr>
              <a:t>以上所有都是偏向软件层面的大厦，也可以往硬件走，构成基石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660BC95-1EC7-41EF-B924-A53595E3B0DA}"/>
              </a:ext>
            </a:extLst>
          </p:cNvPr>
          <p:cNvSpPr txBox="1"/>
          <p:nvPr/>
        </p:nvSpPr>
        <p:spPr>
          <a:xfrm>
            <a:off x="580103" y="2377784"/>
            <a:ext cx="88024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014067"/>
                </a:solidFill>
              </a:rPr>
              <a:t>当你在浏览器里面输入，敲下回车，之后会发生什么？</a:t>
            </a:r>
          </a:p>
        </p:txBody>
      </p:sp>
    </p:spTree>
    <p:extLst>
      <p:ext uri="{BB962C8B-B14F-4D97-AF65-F5344CB8AC3E}">
        <p14:creationId xmlns:p14="http://schemas.microsoft.com/office/powerpoint/2010/main" val="2153799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3">
            <a:extLst>
              <a:ext uri="{FF2B5EF4-FFF2-40B4-BE49-F238E27FC236}">
                <a16:creationId xmlns:a16="http://schemas.microsoft.com/office/drawing/2014/main" id="{92896B42-4638-40D0-8887-7AB8D1D86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2869" y="5360747"/>
            <a:ext cx="1800000" cy="1080000"/>
          </a:xfrm>
        </p:spPr>
        <p:txBody>
          <a:bodyPr rtlCol="0" anchor="ctr">
            <a:normAutofit/>
          </a:bodyPr>
          <a:lstStyle/>
          <a:p>
            <a:pPr algn="ctr" rtl="0"/>
            <a:r>
              <a:rPr lang="zh-CN" altLang="en-US" sz="5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趣谈</a:t>
            </a:r>
            <a:endParaRPr lang="zh-CN" altLang="en-US" sz="5400" b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6320E70-8016-4007-8DBA-FBDE8B103A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38175"/>
            <a:ext cx="7429500" cy="558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42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3">
            <a:extLst>
              <a:ext uri="{FF2B5EF4-FFF2-40B4-BE49-F238E27FC236}">
                <a16:creationId xmlns:a16="http://schemas.microsoft.com/office/drawing/2014/main" id="{92896B42-4638-40D0-8887-7AB8D1D86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2869" y="5360747"/>
            <a:ext cx="1800000" cy="1080000"/>
          </a:xfrm>
        </p:spPr>
        <p:txBody>
          <a:bodyPr rtlCol="0" anchor="ctr">
            <a:normAutofit/>
          </a:bodyPr>
          <a:lstStyle/>
          <a:p>
            <a:pPr algn="ctr" rtl="0"/>
            <a:r>
              <a:rPr lang="zh-CN" altLang="en-US" sz="5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趣谈</a:t>
            </a:r>
            <a:endParaRPr lang="zh-CN" altLang="en-US" sz="5400" b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6C8FBAC-7B02-4773-92CE-1621149AED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131" y="290512"/>
            <a:ext cx="5448300" cy="627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945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占位符 16" title="建筑物图像">
            <a:extLst>
              <a:ext uri="{FF2B5EF4-FFF2-40B4-BE49-F238E27FC236}">
                <a16:creationId xmlns:a16="http://schemas.microsoft.com/office/drawing/2014/main" id="{BA026684-ED32-4C82-8EFB-03E9E047EA3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20784" r="20784"/>
          <a:stretch>
            <a:fillRect/>
          </a:stretch>
        </p:blipFill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</p:pic>
      <p:sp>
        <p:nvSpPr>
          <p:cNvPr id="8" name="标题 7">
            <a:extLst>
              <a:ext uri="{FF2B5EF4-FFF2-40B4-BE49-F238E27FC236}">
                <a16:creationId xmlns:a16="http://schemas.microsoft.com/office/drawing/2014/main" id="{8B6C5EAB-81FF-4827-A160-22F4363C61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谢谢</a:t>
            </a:r>
            <a:endParaRPr lang="zh-CN" altLang="en-US" b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B6611344-9447-438E-873C-299AF4110B0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刘廷利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5" name="文本占位符 14">
            <a:extLst>
              <a:ext uri="{FF2B5EF4-FFF2-40B4-BE49-F238E27FC236}">
                <a16:creationId xmlns:a16="http://schemas.microsoft.com/office/drawing/2014/main" id="{7A3FB895-3D21-4707-8EDE-3F825906DE4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undefined</a:t>
            </a:r>
          </a:p>
        </p:txBody>
      </p:sp>
      <p:sp>
        <p:nvSpPr>
          <p:cNvPr id="23" name="文本占位符 22">
            <a:extLst>
              <a:ext uri="{FF2B5EF4-FFF2-40B4-BE49-F238E27FC236}">
                <a16:creationId xmlns:a16="http://schemas.microsoft.com/office/drawing/2014/main" id="{A0B41C33-430D-4B31-A546-F8564691947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822928" y="4216669"/>
            <a:ext cx="4057508" cy="289070"/>
          </a:xfrm>
        </p:spPr>
        <p:txBody>
          <a:bodyPr rtlCol="0"/>
          <a:lstStyle/>
          <a:p>
            <a:pPr rtl="0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lo</a:t>
            </a:r>
            <a:r>
              <a:rPr lang="en-US" altLang="zh-CN" dirty="0"/>
              <a:t>.tinysnow.ol@outlook.com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4" name="文本占位符 23">
            <a:extLst>
              <a:ext uri="{FF2B5EF4-FFF2-40B4-BE49-F238E27FC236}">
                <a16:creationId xmlns:a16="http://schemas.microsoft.com/office/drawing/2014/main" id="{E62065D0-127B-4884-9760-D1FFEC38A6F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 rtlCol="0"/>
          <a:lstStyle/>
          <a:p>
            <a:r>
              <a:rPr lang="en-US" altLang="zh-CN" dirty="0"/>
              <a:t>https://github.com/TinySnow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7B0711D-B8D7-415F-969F-EFB626C878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34550" y="0"/>
            <a:ext cx="2457450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955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91CA16A-993E-43BA-BDDC-9E427CF95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720000"/>
            <a:ext cx="1800000" cy="1080000"/>
          </a:xfrm>
        </p:spPr>
        <p:txBody>
          <a:bodyPr rtlCol="0" anchor="ctr">
            <a:noAutofit/>
          </a:bodyPr>
          <a:lstStyle/>
          <a:p>
            <a:pPr algn="ctr" rtl="0"/>
            <a:r>
              <a:rPr lang="zh-CN" altLang="en-US" sz="5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引言</a:t>
            </a:r>
            <a:endParaRPr lang="zh-CN" altLang="en-US" sz="5400" b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063A021-7C19-4C85-B48B-EFEA732C19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85499" y="2659532"/>
            <a:ext cx="4021002" cy="570229"/>
          </a:xfrm>
        </p:spPr>
        <p:txBody>
          <a:bodyPr rtlCol="0">
            <a:noAutofit/>
          </a:bodyPr>
          <a:lstStyle/>
          <a:p>
            <a:pPr rtl="0"/>
            <a:r>
              <a:rPr lang="zh-CN" altLang="en-US" sz="3200" dirty="0"/>
              <a:t>我为什么要讲这个？</a:t>
            </a:r>
            <a:endParaRPr lang="zh-CN" altLang="en-US" sz="32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1" name="文本占位符 4">
            <a:extLst>
              <a:ext uri="{FF2B5EF4-FFF2-40B4-BE49-F238E27FC236}">
                <a16:creationId xmlns:a16="http://schemas.microsoft.com/office/drawing/2014/main" id="{A7093C9E-52D1-41B4-B9B8-B48F21D4729A}"/>
              </a:ext>
            </a:extLst>
          </p:cNvPr>
          <p:cNvSpPr txBox="1">
            <a:spLocks/>
          </p:cNvSpPr>
          <p:nvPr/>
        </p:nvSpPr>
        <p:spPr>
          <a:xfrm>
            <a:off x="3680000" y="4765835"/>
            <a:ext cx="4832000" cy="570229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000" b="0" i="0" kern="1200" spc="300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Microsoft YaHei UI" panose="020B0503020204020204" pitchFamily="34" charset="-122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IN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dirty="0"/>
              <a:t>这个专题涉及哪些方向？</a:t>
            </a:r>
          </a:p>
        </p:txBody>
      </p:sp>
    </p:spTree>
    <p:extLst>
      <p:ext uri="{BB962C8B-B14F-4D97-AF65-F5344CB8AC3E}">
        <p14:creationId xmlns:p14="http://schemas.microsoft.com/office/powerpoint/2010/main" val="4292661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标题 3">
            <a:extLst>
              <a:ext uri="{FF2B5EF4-FFF2-40B4-BE49-F238E27FC236}">
                <a16:creationId xmlns:a16="http://schemas.microsoft.com/office/drawing/2014/main" id="{1ABD613F-111C-41D6-9F8E-8B2C42A5E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720000"/>
            <a:ext cx="1800000" cy="1080000"/>
          </a:xfrm>
        </p:spPr>
        <p:txBody>
          <a:bodyPr rtlCol="0" anchor="ctr">
            <a:normAutofit/>
          </a:bodyPr>
          <a:lstStyle/>
          <a:p>
            <a:pPr algn="ctr" rtl="0"/>
            <a:r>
              <a:rPr lang="zh-CN" altLang="en-US" sz="5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前端</a:t>
            </a:r>
            <a:endParaRPr lang="zh-CN" altLang="en-US" sz="5400" b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A267D224-5586-43DC-82CA-8605E158298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146971" y="6356350"/>
            <a:ext cx="740227" cy="365125"/>
          </a:xfrm>
        </p:spPr>
        <p:txBody>
          <a:bodyPr rtlCol="0"/>
          <a:lstStyle/>
          <a:p>
            <a:pPr rtl="0"/>
            <a:fld id="{8699F50C-BE38-4BD0-BA84-9B090E1F2B9B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pPr rtl="0"/>
              <a:t>3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6A13878-1110-4413-AE7F-F546CC24A7F0}"/>
              </a:ext>
            </a:extLst>
          </p:cNvPr>
          <p:cNvSpPr txBox="1"/>
          <p:nvPr/>
        </p:nvSpPr>
        <p:spPr>
          <a:xfrm>
            <a:off x="835858" y="3556876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dirty="0">
                <a:solidFill>
                  <a:srgbClr val="014067"/>
                </a:solidFill>
              </a:rPr>
              <a:t>用户体验</a:t>
            </a:r>
          </a:p>
        </p:txBody>
      </p:sp>
      <p:sp>
        <p:nvSpPr>
          <p:cNvPr id="3" name="左大括号 2">
            <a:extLst>
              <a:ext uri="{FF2B5EF4-FFF2-40B4-BE49-F238E27FC236}">
                <a16:creationId xmlns:a16="http://schemas.microsoft.com/office/drawing/2014/main" id="{653A6661-455D-4F99-82AB-192A7311258B}"/>
              </a:ext>
            </a:extLst>
          </p:cNvPr>
          <p:cNvSpPr/>
          <p:nvPr/>
        </p:nvSpPr>
        <p:spPr>
          <a:xfrm>
            <a:off x="3624976" y="2959498"/>
            <a:ext cx="411325" cy="2025752"/>
          </a:xfrm>
          <a:prstGeom prst="leftBrace">
            <a:avLst/>
          </a:prstGeom>
          <a:ln w="476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83194FC-4EA8-4607-8125-F10A873898F3}"/>
              </a:ext>
            </a:extLst>
          </p:cNvPr>
          <p:cNvSpPr txBox="1"/>
          <p:nvPr/>
        </p:nvSpPr>
        <p:spPr>
          <a:xfrm>
            <a:off x="4269859" y="2667110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rgbClr val="014067"/>
                </a:solidFill>
              </a:rPr>
              <a:t>等待时间</a:t>
            </a: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9D6073A7-E06A-438E-A6EF-4F6C8C55260F}"/>
              </a:ext>
            </a:extLst>
          </p:cNvPr>
          <p:cNvCxnSpPr/>
          <p:nvPr/>
        </p:nvCxnSpPr>
        <p:spPr>
          <a:xfrm>
            <a:off x="6207760" y="2959497"/>
            <a:ext cx="1361440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9A9C552F-F7B8-43FA-B31B-7E084C54EC18}"/>
              </a:ext>
            </a:extLst>
          </p:cNvPr>
          <p:cNvSpPr txBox="1"/>
          <p:nvPr/>
        </p:nvSpPr>
        <p:spPr>
          <a:xfrm>
            <a:off x="7813038" y="2353937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rgbClr val="014067"/>
                </a:solidFill>
              </a:rPr>
              <a:t>白屏时间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E55015D-5E4B-4A90-A182-C70E8E9C4CD1}"/>
              </a:ext>
            </a:extLst>
          </p:cNvPr>
          <p:cNvSpPr txBox="1"/>
          <p:nvPr/>
        </p:nvSpPr>
        <p:spPr>
          <a:xfrm>
            <a:off x="7813038" y="3029468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rgbClr val="014067"/>
                </a:solidFill>
              </a:rPr>
              <a:t>首屏时间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F43E15F-513E-4E94-91B2-3EC285FD9B37}"/>
              </a:ext>
            </a:extLst>
          </p:cNvPr>
          <p:cNvSpPr txBox="1"/>
          <p:nvPr/>
        </p:nvSpPr>
        <p:spPr>
          <a:xfrm>
            <a:off x="4269859" y="3679986"/>
            <a:ext cx="14654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rgbClr val="014067"/>
                </a:solidFill>
              </a:rPr>
              <a:t>UI </a:t>
            </a:r>
            <a:r>
              <a:rPr lang="zh-CN" altLang="en-US" sz="3200" dirty="0">
                <a:solidFill>
                  <a:srgbClr val="014067"/>
                </a:solidFill>
              </a:rPr>
              <a:t>设计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3CC4E7E-D7FD-47B5-8D87-8E8080F7E976}"/>
              </a:ext>
            </a:extLst>
          </p:cNvPr>
          <p:cNvSpPr txBox="1"/>
          <p:nvPr/>
        </p:nvSpPr>
        <p:spPr>
          <a:xfrm>
            <a:off x="4269858" y="4692862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rgbClr val="014067"/>
                </a:solidFill>
              </a:rPr>
              <a:t>交互设计</a:t>
            </a: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ACF888D9-23B2-4EB5-B14D-EF5374F1F093}"/>
              </a:ext>
            </a:extLst>
          </p:cNvPr>
          <p:cNvSpPr/>
          <p:nvPr/>
        </p:nvSpPr>
        <p:spPr>
          <a:xfrm>
            <a:off x="7659307" y="1984137"/>
            <a:ext cx="2133600" cy="1950720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452ACB31-5567-430A-A310-C04FD46DA923}"/>
              </a:ext>
            </a:extLst>
          </p:cNvPr>
          <p:cNvCxnSpPr>
            <a:cxnSpLocks/>
          </p:cNvCxnSpPr>
          <p:nvPr/>
        </p:nvCxnSpPr>
        <p:spPr>
          <a:xfrm>
            <a:off x="8726107" y="4055530"/>
            <a:ext cx="0" cy="82589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616A7AE4-9F91-4E3D-B605-8523E03780E4}"/>
              </a:ext>
            </a:extLst>
          </p:cNvPr>
          <p:cNvSpPr txBox="1"/>
          <p:nvPr/>
        </p:nvSpPr>
        <p:spPr>
          <a:xfrm>
            <a:off x="6581930" y="5002100"/>
            <a:ext cx="42883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solidFill>
                  <a:srgbClr val="FF0000"/>
                </a:solidFill>
              </a:rPr>
              <a:t>浏览器的工作原理</a:t>
            </a:r>
          </a:p>
        </p:txBody>
      </p:sp>
    </p:spTree>
    <p:extLst>
      <p:ext uri="{BB962C8B-B14F-4D97-AF65-F5344CB8AC3E}">
        <p14:creationId xmlns:p14="http://schemas.microsoft.com/office/powerpoint/2010/main" val="1918724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  <p:bldP spid="11" grpId="0"/>
      <p:bldP spid="7" grpId="0"/>
      <p:bldP spid="8" grpId="0"/>
      <p:bldP spid="12" grpId="0" animBg="1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标题 3">
            <a:extLst>
              <a:ext uri="{FF2B5EF4-FFF2-40B4-BE49-F238E27FC236}">
                <a16:creationId xmlns:a16="http://schemas.microsoft.com/office/drawing/2014/main" id="{1ABD613F-111C-41D6-9F8E-8B2C42A5E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720000"/>
            <a:ext cx="1800000" cy="1080000"/>
          </a:xfrm>
        </p:spPr>
        <p:txBody>
          <a:bodyPr rtlCol="0" anchor="ctr">
            <a:normAutofit/>
          </a:bodyPr>
          <a:lstStyle/>
          <a:p>
            <a:pPr algn="ctr" rtl="0"/>
            <a:r>
              <a:rPr lang="zh-CN" altLang="en-US" sz="5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前端</a:t>
            </a:r>
            <a:endParaRPr lang="zh-CN" altLang="en-US" sz="5400" b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A267D224-5586-43DC-82CA-8605E158298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146971" y="6356350"/>
            <a:ext cx="740227" cy="365125"/>
          </a:xfrm>
        </p:spPr>
        <p:txBody>
          <a:bodyPr rtlCol="0"/>
          <a:lstStyle/>
          <a:p>
            <a:pPr rtl="0"/>
            <a:fld id="{8699F50C-BE38-4BD0-BA84-9B090E1F2B9B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pPr rtl="0"/>
              <a:t>4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6A13878-1110-4413-AE7F-F546CC24A7F0}"/>
              </a:ext>
            </a:extLst>
          </p:cNvPr>
          <p:cNvSpPr txBox="1"/>
          <p:nvPr/>
        </p:nvSpPr>
        <p:spPr>
          <a:xfrm>
            <a:off x="8870206" y="3013501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dirty="0">
                <a:solidFill>
                  <a:srgbClr val="014067"/>
                </a:solidFill>
              </a:rPr>
              <a:t>前端规范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C730556-5C0B-44F6-B482-2532CC76C647}"/>
              </a:ext>
            </a:extLst>
          </p:cNvPr>
          <p:cNvSpPr txBox="1"/>
          <p:nvPr/>
        </p:nvSpPr>
        <p:spPr>
          <a:xfrm>
            <a:off x="796103" y="1800000"/>
            <a:ext cx="6564618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14067"/>
                </a:solidFill>
              </a:rPr>
              <a:t>尽量减少 </a:t>
            </a:r>
            <a:r>
              <a:rPr lang="en-US" altLang="zh-CN" sz="2400" dirty="0">
                <a:solidFill>
                  <a:srgbClr val="014067"/>
                </a:solidFill>
              </a:rPr>
              <a:t>HTTP </a:t>
            </a:r>
            <a:r>
              <a:rPr lang="zh-CN" altLang="en-US" sz="2400" dirty="0">
                <a:solidFill>
                  <a:srgbClr val="014067"/>
                </a:solidFill>
              </a:rPr>
              <a:t>请求</a:t>
            </a:r>
            <a:endParaRPr lang="en-US" altLang="zh-CN" sz="2400" dirty="0">
              <a:solidFill>
                <a:srgbClr val="014067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14067"/>
                </a:solidFill>
              </a:rPr>
              <a:t>使用 </a:t>
            </a:r>
            <a:r>
              <a:rPr lang="en-US" altLang="zh-CN" sz="2400" dirty="0">
                <a:solidFill>
                  <a:srgbClr val="014067"/>
                </a:solidFill>
              </a:rPr>
              <a:t>CDN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14067"/>
                </a:solidFill>
              </a:rPr>
              <a:t>静态资源使用 </a:t>
            </a:r>
            <a:r>
              <a:rPr lang="en-US" altLang="zh-CN" sz="2400" dirty="0">
                <a:solidFill>
                  <a:srgbClr val="014067"/>
                </a:solidFill>
              </a:rPr>
              <a:t>Cache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14067"/>
                </a:solidFill>
              </a:rPr>
              <a:t>启用 </a:t>
            </a:r>
            <a:r>
              <a:rPr lang="en-US" altLang="zh-CN" sz="2400" dirty="0" err="1">
                <a:solidFill>
                  <a:srgbClr val="014067"/>
                </a:solidFill>
              </a:rPr>
              <a:t>Gzip</a:t>
            </a:r>
            <a:r>
              <a:rPr lang="en-US" altLang="zh-CN" sz="2400" dirty="0">
                <a:solidFill>
                  <a:srgbClr val="014067"/>
                </a:solidFill>
              </a:rPr>
              <a:t> </a:t>
            </a:r>
            <a:r>
              <a:rPr lang="zh-CN" altLang="en-US" sz="2400" dirty="0">
                <a:solidFill>
                  <a:srgbClr val="014067"/>
                </a:solidFill>
              </a:rPr>
              <a:t>压缩</a:t>
            </a:r>
            <a:endParaRPr lang="en-US" altLang="zh-CN" sz="2400" dirty="0">
              <a:solidFill>
                <a:srgbClr val="014067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14067"/>
                </a:solidFill>
              </a:rPr>
              <a:t>JavaScript </a:t>
            </a:r>
            <a:r>
              <a:rPr lang="zh-CN" altLang="en-US" sz="2400" dirty="0">
                <a:solidFill>
                  <a:srgbClr val="014067"/>
                </a:solidFill>
              </a:rPr>
              <a:t>脚本尽量放在页面底部</a:t>
            </a:r>
            <a:endParaRPr lang="en-US" altLang="zh-CN" sz="2400" dirty="0">
              <a:solidFill>
                <a:srgbClr val="014067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14067"/>
                </a:solidFill>
              </a:rPr>
              <a:t>CSS </a:t>
            </a:r>
            <a:r>
              <a:rPr lang="zh-CN" altLang="en-US" sz="2400" dirty="0">
                <a:solidFill>
                  <a:srgbClr val="014067"/>
                </a:solidFill>
              </a:rPr>
              <a:t>样式表放在顶部</a:t>
            </a:r>
            <a:endParaRPr lang="en-US" altLang="zh-CN" sz="2400" dirty="0">
              <a:solidFill>
                <a:srgbClr val="014067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14067"/>
                </a:solidFill>
              </a:rPr>
              <a:t>避免 </a:t>
            </a:r>
            <a:r>
              <a:rPr lang="en-US" altLang="zh-CN" sz="2400" dirty="0">
                <a:solidFill>
                  <a:srgbClr val="014067"/>
                </a:solidFill>
              </a:rPr>
              <a:t>CSS </a:t>
            </a:r>
            <a:r>
              <a:rPr lang="zh-CN" altLang="en-US" sz="2400" dirty="0">
                <a:solidFill>
                  <a:srgbClr val="014067"/>
                </a:solidFill>
              </a:rPr>
              <a:t>表达式</a:t>
            </a:r>
            <a:endParaRPr lang="en-US" altLang="zh-CN" sz="2400" dirty="0">
              <a:solidFill>
                <a:srgbClr val="014067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14067"/>
                </a:solidFill>
              </a:rPr>
              <a:t>减少内联 </a:t>
            </a:r>
            <a:r>
              <a:rPr lang="en-US" altLang="zh-CN" sz="2400" dirty="0">
                <a:solidFill>
                  <a:srgbClr val="014067"/>
                </a:solidFill>
              </a:rPr>
              <a:t>JS </a:t>
            </a:r>
            <a:r>
              <a:rPr lang="zh-CN" altLang="en-US" sz="2400" dirty="0">
                <a:solidFill>
                  <a:srgbClr val="014067"/>
                </a:solidFill>
              </a:rPr>
              <a:t>和 </a:t>
            </a:r>
            <a:r>
              <a:rPr lang="en-US" altLang="zh-CN" sz="2400" dirty="0">
                <a:solidFill>
                  <a:srgbClr val="014067"/>
                </a:solidFill>
              </a:rPr>
              <a:t>CSS</a:t>
            </a:r>
            <a:r>
              <a:rPr lang="zh-CN" altLang="en-US" sz="2400" dirty="0">
                <a:solidFill>
                  <a:srgbClr val="014067"/>
                </a:solidFill>
              </a:rPr>
              <a:t>，尽可能使用外部 </a:t>
            </a:r>
            <a:r>
              <a:rPr lang="en-US" altLang="zh-CN" sz="2400" dirty="0">
                <a:solidFill>
                  <a:srgbClr val="014067"/>
                </a:solidFill>
              </a:rPr>
              <a:t>JS </a:t>
            </a:r>
            <a:r>
              <a:rPr lang="zh-CN" altLang="en-US" sz="2400" dirty="0">
                <a:solidFill>
                  <a:srgbClr val="014067"/>
                </a:solidFill>
              </a:rPr>
              <a:t>和 </a:t>
            </a:r>
            <a:r>
              <a:rPr lang="en-US" altLang="zh-CN" sz="2400" dirty="0">
                <a:solidFill>
                  <a:srgbClr val="014067"/>
                </a:solidFill>
              </a:rPr>
              <a:t>CSS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14067"/>
                </a:solidFill>
              </a:rPr>
              <a:t>减少 </a:t>
            </a:r>
            <a:r>
              <a:rPr lang="en-US" altLang="zh-CN" sz="2400" dirty="0">
                <a:solidFill>
                  <a:srgbClr val="014067"/>
                </a:solidFill>
              </a:rPr>
              <a:t>DNS </a:t>
            </a:r>
            <a:r>
              <a:rPr lang="zh-CN" altLang="en-US" sz="2400" dirty="0">
                <a:solidFill>
                  <a:srgbClr val="014067"/>
                </a:solidFill>
              </a:rPr>
              <a:t>查询</a:t>
            </a:r>
            <a:endParaRPr lang="en-US" altLang="zh-CN" sz="2400" dirty="0">
              <a:solidFill>
                <a:srgbClr val="014067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14067"/>
                </a:solidFill>
              </a:rPr>
              <a:t>精简 </a:t>
            </a:r>
            <a:r>
              <a:rPr lang="en-US" altLang="zh-CN" sz="2400" dirty="0">
                <a:solidFill>
                  <a:srgbClr val="014067"/>
                </a:solidFill>
              </a:rPr>
              <a:t>JavaScript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14067"/>
                </a:solidFill>
              </a:rPr>
              <a:t>避免重定向</a:t>
            </a:r>
            <a:endParaRPr lang="en-US" altLang="zh-CN" sz="2400" dirty="0">
              <a:solidFill>
                <a:srgbClr val="014067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14067"/>
                </a:solidFill>
              </a:rPr>
              <a:t>删除重复的脚本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D1D54B9-9441-48C3-BC55-F76C47A21D3C}"/>
              </a:ext>
            </a:extLst>
          </p:cNvPr>
          <p:cNvSpPr txBox="1"/>
          <p:nvPr/>
        </p:nvSpPr>
        <p:spPr>
          <a:xfrm>
            <a:off x="5512812" y="5862650"/>
            <a:ext cx="58830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014067"/>
                </a:solidFill>
              </a:rPr>
              <a:t>——《</a:t>
            </a:r>
            <a:r>
              <a:rPr lang="zh-CN" altLang="en-US" sz="2400" dirty="0">
                <a:solidFill>
                  <a:srgbClr val="014067"/>
                </a:solidFill>
              </a:rPr>
              <a:t>高性能网站建设指南</a:t>
            </a:r>
            <a:r>
              <a:rPr lang="en-US" altLang="zh-CN" sz="2400" dirty="0">
                <a:solidFill>
                  <a:srgbClr val="014067"/>
                </a:solidFill>
              </a:rPr>
              <a:t>》Steve </a:t>
            </a:r>
            <a:r>
              <a:rPr lang="en-US" altLang="zh-CN" sz="2400" dirty="0" err="1">
                <a:solidFill>
                  <a:srgbClr val="014067"/>
                </a:solidFill>
              </a:rPr>
              <a:t>Souders</a:t>
            </a:r>
            <a:endParaRPr lang="zh-CN" altLang="en-US" sz="2400" dirty="0">
              <a:solidFill>
                <a:srgbClr val="014067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7ADB919-9D87-43D5-8AD9-D5C3AC4FE283}"/>
              </a:ext>
            </a:extLst>
          </p:cNvPr>
          <p:cNvSpPr txBox="1"/>
          <p:nvPr/>
        </p:nvSpPr>
        <p:spPr>
          <a:xfrm>
            <a:off x="7741691" y="4613780"/>
            <a:ext cx="377539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dirty="0">
                <a:solidFill>
                  <a:srgbClr val="FF0000"/>
                </a:solidFill>
              </a:rPr>
              <a:t>页面加载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 algn="ctr"/>
            <a:r>
              <a:rPr lang="zh-CN" altLang="en-US" sz="2800" dirty="0">
                <a:solidFill>
                  <a:srgbClr val="FF0000"/>
                </a:solidFill>
              </a:rPr>
              <a:t>基本不会出现性能问题</a:t>
            </a:r>
          </a:p>
        </p:txBody>
      </p:sp>
    </p:spTree>
    <p:extLst>
      <p:ext uri="{BB962C8B-B14F-4D97-AF65-F5344CB8AC3E}">
        <p14:creationId xmlns:p14="http://schemas.microsoft.com/office/powerpoint/2010/main" val="4067678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3" grpId="0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标题 3">
            <a:extLst>
              <a:ext uri="{FF2B5EF4-FFF2-40B4-BE49-F238E27FC236}">
                <a16:creationId xmlns:a16="http://schemas.microsoft.com/office/drawing/2014/main" id="{1ABD613F-111C-41D6-9F8E-8B2C42A5E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720000"/>
            <a:ext cx="1800000" cy="1080000"/>
          </a:xfrm>
        </p:spPr>
        <p:txBody>
          <a:bodyPr rtlCol="0" anchor="ctr">
            <a:normAutofit/>
          </a:bodyPr>
          <a:lstStyle/>
          <a:p>
            <a:pPr algn="ctr" rtl="0"/>
            <a:r>
              <a:rPr lang="zh-CN" altLang="en-US" sz="5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前端</a:t>
            </a:r>
            <a:endParaRPr lang="zh-CN" altLang="en-US" sz="5400" b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A267D224-5586-43DC-82CA-8605E158298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146971" y="6356350"/>
            <a:ext cx="740227" cy="365125"/>
          </a:xfrm>
        </p:spPr>
        <p:txBody>
          <a:bodyPr rtlCol="0"/>
          <a:lstStyle/>
          <a:p>
            <a:pPr rtl="0"/>
            <a:fld id="{8699F50C-BE38-4BD0-BA84-9B090E1F2B9B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pPr rtl="0"/>
              <a:t>5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aphicFrame>
        <p:nvGraphicFramePr>
          <p:cNvPr id="3" name="图示 2">
            <a:extLst>
              <a:ext uri="{FF2B5EF4-FFF2-40B4-BE49-F238E27FC236}">
                <a16:creationId xmlns:a16="http://schemas.microsoft.com/office/drawing/2014/main" id="{EF28DFE2-B95B-4A47-B08F-09CEDC06C6B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61433333"/>
              </p:ext>
            </p:extLst>
          </p:nvPr>
        </p:nvGraphicFramePr>
        <p:xfrm>
          <a:off x="1584960" y="0"/>
          <a:ext cx="1060704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77086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标题 3">
            <a:extLst>
              <a:ext uri="{FF2B5EF4-FFF2-40B4-BE49-F238E27FC236}">
                <a16:creationId xmlns:a16="http://schemas.microsoft.com/office/drawing/2014/main" id="{1ABD613F-111C-41D6-9F8E-8B2C42A5E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720000"/>
            <a:ext cx="1800000" cy="1080000"/>
          </a:xfrm>
        </p:spPr>
        <p:txBody>
          <a:bodyPr rtlCol="0" anchor="ctr">
            <a:normAutofit/>
          </a:bodyPr>
          <a:lstStyle/>
          <a:p>
            <a:pPr algn="ctr" rtl="0"/>
            <a:r>
              <a:rPr lang="zh-CN" altLang="en-US" sz="5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后端</a:t>
            </a:r>
            <a:endParaRPr lang="zh-CN" altLang="en-US" sz="5400" b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A267D224-5586-43DC-82CA-8605E158298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146971" y="6356350"/>
            <a:ext cx="740227" cy="365125"/>
          </a:xfrm>
        </p:spPr>
        <p:txBody>
          <a:bodyPr rtlCol="0"/>
          <a:lstStyle/>
          <a:p>
            <a:pPr rtl="0"/>
            <a:fld id="{8699F50C-BE38-4BD0-BA84-9B090E1F2B9B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pPr rtl="0"/>
              <a:t>6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9A69CEB-418E-4107-83EA-839B342078CA}"/>
              </a:ext>
            </a:extLst>
          </p:cNvPr>
          <p:cNvSpPr/>
          <p:nvPr/>
        </p:nvSpPr>
        <p:spPr>
          <a:xfrm>
            <a:off x="720000" y="2318073"/>
            <a:ext cx="2205663" cy="19983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srgbClr val="014067"/>
                </a:solidFill>
              </a:rPr>
              <a:t>Q(</a:t>
            </a:r>
            <a:r>
              <a:rPr lang="en-US" altLang="zh-CN" sz="2400" dirty="0" err="1">
                <a:solidFill>
                  <a:srgbClr val="014067"/>
                </a:solidFill>
              </a:rPr>
              <a:t>ueries</a:t>
            </a:r>
            <a:r>
              <a:rPr lang="en-US" altLang="zh-CN" sz="2400" dirty="0">
                <a:solidFill>
                  <a:srgbClr val="014067"/>
                </a:solidFill>
              </a:rPr>
              <a:t>)</a:t>
            </a:r>
          </a:p>
          <a:p>
            <a:pPr algn="ctr"/>
            <a:r>
              <a:rPr lang="en-US" altLang="zh-CN" sz="2400" dirty="0">
                <a:solidFill>
                  <a:srgbClr val="014067"/>
                </a:solidFill>
              </a:rPr>
              <a:t>P(</a:t>
            </a:r>
            <a:r>
              <a:rPr lang="en-US" altLang="zh-CN" sz="2400" dirty="0" err="1">
                <a:solidFill>
                  <a:srgbClr val="014067"/>
                </a:solidFill>
              </a:rPr>
              <a:t>er</a:t>
            </a:r>
            <a:r>
              <a:rPr lang="en-US" altLang="zh-CN" sz="2400" dirty="0">
                <a:solidFill>
                  <a:srgbClr val="014067"/>
                </a:solidFill>
              </a:rPr>
              <a:t>)</a:t>
            </a:r>
          </a:p>
          <a:p>
            <a:pPr algn="ctr"/>
            <a:r>
              <a:rPr lang="en-US" altLang="zh-CN" sz="2400" dirty="0">
                <a:solidFill>
                  <a:srgbClr val="014067"/>
                </a:solidFill>
              </a:rPr>
              <a:t>S(</a:t>
            </a:r>
            <a:r>
              <a:rPr lang="en-US" altLang="zh-CN" sz="2400" dirty="0" err="1">
                <a:solidFill>
                  <a:srgbClr val="014067"/>
                </a:solidFill>
              </a:rPr>
              <a:t>econd</a:t>
            </a:r>
            <a:r>
              <a:rPr lang="en-US" altLang="zh-CN" sz="2400" dirty="0">
                <a:solidFill>
                  <a:srgbClr val="014067"/>
                </a:solidFill>
              </a:rPr>
              <a:t>)</a:t>
            </a:r>
          </a:p>
          <a:p>
            <a:pPr algn="ctr"/>
            <a:r>
              <a:rPr lang="zh-CN" altLang="en-US" sz="2400" dirty="0">
                <a:solidFill>
                  <a:srgbClr val="014067"/>
                </a:solidFill>
              </a:rPr>
              <a:t>每秒查询峰值</a:t>
            </a:r>
            <a:br>
              <a:rPr lang="en-US" altLang="zh-CN" sz="2400" dirty="0">
                <a:solidFill>
                  <a:srgbClr val="014067"/>
                </a:solidFill>
              </a:rPr>
            </a:br>
            <a:r>
              <a:rPr lang="zh-CN" altLang="en-US" sz="2400" dirty="0">
                <a:solidFill>
                  <a:srgbClr val="014067"/>
                </a:solidFill>
              </a:rPr>
              <a:t>吞吐量</a:t>
            </a: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53C5F7E1-94F2-4A0F-91D1-1061D4C1C767}"/>
              </a:ext>
            </a:extLst>
          </p:cNvPr>
          <p:cNvCxnSpPr>
            <a:stCxn id="7" idx="3"/>
          </p:cNvCxnSpPr>
          <p:nvPr/>
        </p:nvCxnSpPr>
        <p:spPr>
          <a:xfrm flipV="1">
            <a:off x="2925663" y="3317239"/>
            <a:ext cx="884337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B97558B2-59C1-40E7-9B33-A146EE66D511}"/>
              </a:ext>
            </a:extLst>
          </p:cNvPr>
          <p:cNvSpPr txBox="1"/>
          <p:nvPr/>
        </p:nvSpPr>
        <p:spPr>
          <a:xfrm>
            <a:off x="4135983" y="2736502"/>
            <a:ext cx="628890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dirty="0">
                <a:solidFill>
                  <a:srgbClr val="014067"/>
                </a:solidFill>
              </a:rPr>
              <a:t>线程数、数据结构、算法</a:t>
            </a:r>
            <a:endParaRPr lang="en-US" altLang="zh-CN" sz="2800" dirty="0">
              <a:solidFill>
                <a:srgbClr val="014067"/>
              </a:solidFill>
            </a:endParaRPr>
          </a:p>
          <a:p>
            <a:pPr algn="ctr"/>
            <a:r>
              <a:rPr lang="zh-CN" altLang="en-US" sz="2800" dirty="0">
                <a:solidFill>
                  <a:srgbClr val="014067"/>
                </a:solidFill>
              </a:rPr>
              <a:t>架构思想（缓存、消息队列、中间件）</a:t>
            </a:r>
            <a:endParaRPr lang="en-US" altLang="zh-CN" sz="2800" dirty="0">
              <a:solidFill>
                <a:srgbClr val="014067"/>
              </a:solidFill>
            </a:endParaRPr>
          </a:p>
          <a:p>
            <a:pPr algn="ctr"/>
            <a:r>
              <a:rPr lang="zh-CN" altLang="en-US" sz="2800" b="1" dirty="0">
                <a:solidFill>
                  <a:srgbClr val="014067"/>
                </a:solidFill>
              </a:rPr>
              <a:t>等等</a:t>
            </a:r>
            <a:endParaRPr lang="en-US" altLang="zh-CN" sz="2800" b="1" dirty="0">
              <a:solidFill>
                <a:srgbClr val="014067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96EB69A-F6E9-419E-AD8E-9AB05DF419AC}"/>
              </a:ext>
            </a:extLst>
          </p:cNvPr>
          <p:cNvSpPr txBox="1"/>
          <p:nvPr/>
        </p:nvSpPr>
        <p:spPr>
          <a:xfrm>
            <a:off x="1217537" y="5232400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solidFill>
                  <a:srgbClr val="FF0000"/>
                </a:solidFill>
              </a:rPr>
              <a:t>压测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6E473AAB-6BBF-45A1-8EF4-869643B356C0}"/>
              </a:ext>
            </a:extLst>
          </p:cNvPr>
          <p:cNvCxnSpPr>
            <a:stCxn id="12" idx="0"/>
            <a:endCxn id="7" idx="2"/>
          </p:cNvCxnSpPr>
          <p:nvPr/>
        </p:nvCxnSpPr>
        <p:spPr>
          <a:xfrm flipV="1">
            <a:off x="1822831" y="4316406"/>
            <a:ext cx="1" cy="915994"/>
          </a:xfrm>
          <a:prstGeom prst="straightConnector1">
            <a:avLst/>
          </a:prstGeom>
          <a:ln w="38100">
            <a:solidFill>
              <a:srgbClr val="01406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7F45B059-E759-4AAD-B134-3C134137E4D7}"/>
              </a:ext>
            </a:extLst>
          </p:cNvPr>
          <p:cNvCxnSpPr>
            <a:cxnSpLocks/>
          </p:cNvCxnSpPr>
          <p:nvPr/>
        </p:nvCxnSpPr>
        <p:spPr>
          <a:xfrm>
            <a:off x="2910780" y="4163082"/>
            <a:ext cx="1117714" cy="61132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8F1E3A3E-1A3F-4BD2-8E16-F57D77568BF6}"/>
              </a:ext>
            </a:extLst>
          </p:cNvPr>
          <p:cNvSpPr txBox="1"/>
          <p:nvPr/>
        </p:nvSpPr>
        <p:spPr>
          <a:xfrm>
            <a:off x="3985855" y="4770735"/>
            <a:ext cx="75312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014067"/>
                </a:solidFill>
              </a:rPr>
              <a:t>QPS </a:t>
            </a:r>
            <a:r>
              <a:rPr lang="zh-CN" altLang="en-US" sz="2400" dirty="0">
                <a:solidFill>
                  <a:srgbClr val="014067"/>
                </a:solidFill>
              </a:rPr>
              <a:t>是有请求层层穿越到达服务器之后抗住压力的指标</a:t>
            </a:r>
            <a:endParaRPr lang="en-US" altLang="zh-CN" sz="2400" dirty="0">
              <a:solidFill>
                <a:srgbClr val="01406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5466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2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标题 3">
            <a:extLst>
              <a:ext uri="{FF2B5EF4-FFF2-40B4-BE49-F238E27FC236}">
                <a16:creationId xmlns:a16="http://schemas.microsoft.com/office/drawing/2014/main" id="{1ABD613F-111C-41D6-9F8E-8B2C42A5E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720000"/>
            <a:ext cx="1800000" cy="1080000"/>
          </a:xfrm>
        </p:spPr>
        <p:txBody>
          <a:bodyPr rtlCol="0" anchor="ctr">
            <a:normAutofit/>
          </a:bodyPr>
          <a:lstStyle/>
          <a:p>
            <a:pPr algn="ctr" rtl="0"/>
            <a:r>
              <a:rPr lang="zh-CN" altLang="en-US" sz="5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后端</a:t>
            </a:r>
            <a:endParaRPr lang="zh-CN" altLang="en-US" sz="5400" b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A267D224-5586-43DC-82CA-8605E158298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146971" y="6356350"/>
            <a:ext cx="740227" cy="365125"/>
          </a:xfrm>
        </p:spPr>
        <p:txBody>
          <a:bodyPr rtlCol="0"/>
          <a:lstStyle/>
          <a:p>
            <a:pPr rtl="0"/>
            <a:fld id="{8699F50C-BE38-4BD0-BA84-9B090E1F2B9B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pPr rtl="0"/>
              <a:t>7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92E1669C-C681-414F-BEB2-730C115DCB25}"/>
                  </a:ext>
                </a:extLst>
              </p:cNvPr>
              <p:cNvSpPr txBox="1"/>
              <p:nvPr/>
            </p:nvSpPr>
            <p:spPr>
              <a:xfrm>
                <a:off x="1020091" y="2352040"/>
                <a:ext cx="10151818" cy="5833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𝑄𝑃𝑆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𝑊𝑎𝑖𝑡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𝑇𝑖𝑚𝑒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  +   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𝐶𝑃𝑈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𝑇𝑖𝑚𝑒</m:t>
                          </m:r>
                        </m:num>
                        <m:den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𝐶𝑃𝑈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𝑇𝑖𝑚𝑒</m:t>
                          </m:r>
                        </m:den>
                      </m:f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𝐶𝑃𝑈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核数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∗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𝐶𝑃𝑈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利用率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∗ </m:t>
                      </m:r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1000 </m:t>
                          </m:r>
                          <m:r>
                            <m:rPr>
                              <m:sty m:val="p"/>
                            </m:rPr>
                            <a:rPr lang="en-US" altLang="zh-CN" sz="2000" i="1">
                              <a:latin typeface="Cambria Math" panose="02040503050406030204" pitchFamily="18" charset="0"/>
                            </a:rPr>
                            <m:t>ms</m:t>
                          </m:r>
                        </m:num>
                        <m:den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𝑊𝑎𝑖𝑡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𝑇𝑖𝑚𝑒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  +   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𝐶𝑃𝑈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𝑇𝑖𝑚𝑒</m:t>
                          </m:r>
                        </m:den>
                      </m:f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92E1669C-C681-414F-BEB2-730C115DCB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091" y="2352040"/>
                <a:ext cx="10151818" cy="5833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>
            <a:extLst>
              <a:ext uri="{FF2B5EF4-FFF2-40B4-BE49-F238E27FC236}">
                <a16:creationId xmlns:a16="http://schemas.microsoft.com/office/drawing/2014/main" id="{465BAE7F-33B2-4AE4-8733-BC90CF16AA6E}"/>
              </a:ext>
            </a:extLst>
          </p:cNvPr>
          <p:cNvSpPr/>
          <p:nvPr/>
        </p:nvSpPr>
        <p:spPr>
          <a:xfrm>
            <a:off x="1899920" y="2153085"/>
            <a:ext cx="5984240" cy="1564640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1192672-F92B-45EF-B44B-C8AAF077711D}"/>
              </a:ext>
            </a:extLst>
          </p:cNvPr>
          <p:cNvSpPr txBox="1"/>
          <p:nvPr/>
        </p:nvSpPr>
        <p:spPr>
          <a:xfrm>
            <a:off x="4030265" y="3256612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014067"/>
                </a:solidFill>
              </a:rPr>
              <a:t>最佳线程数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F4A3D6C-40E6-4F24-9449-9F18FC465B03}"/>
              </a:ext>
            </a:extLst>
          </p:cNvPr>
          <p:cNvSpPr/>
          <p:nvPr/>
        </p:nvSpPr>
        <p:spPr>
          <a:xfrm>
            <a:off x="8128000" y="2153085"/>
            <a:ext cx="3018971" cy="1564640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321318E-E9B1-48DB-A00B-35A90E452465}"/>
              </a:ext>
            </a:extLst>
          </p:cNvPr>
          <p:cNvSpPr txBox="1"/>
          <p:nvPr/>
        </p:nvSpPr>
        <p:spPr>
          <a:xfrm>
            <a:off x="8795748" y="3262024"/>
            <a:ext cx="16834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014067"/>
                </a:solidFill>
              </a:rPr>
              <a:t>单线程 </a:t>
            </a:r>
            <a:r>
              <a:rPr lang="en-US" altLang="zh-CN" sz="2400" dirty="0">
                <a:solidFill>
                  <a:srgbClr val="014067"/>
                </a:solidFill>
              </a:rPr>
              <a:t>QPS</a:t>
            </a:r>
            <a:endParaRPr lang="zh-CN" altLang="en-US" sz="2400" dirty="0">
              <a:solidFill>
                <a:srgbClr val="014067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3658AA69-0A4B-40DF-9655-7E4D54858BC5}"/>
                  </a:ext>
                </a:extLst>
              </p:cNvPr>
              <p:cNvSpPr/>
              <p:nvPr/>
            </p:nvSpPr>
            <p:spPr>
              <a:xfrm>
                <a:off x="1020091" y="4046776"/>
                <a:ext cx="879696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𝑅𝑇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𝑅𝑒𝑠𝑝𝑜𝑛𝑠𝑒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𝑇𝑖𝑚𝑒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，</m:t>
                          </m:r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响应时间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 &lt;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𝑇h𝑟𝑒𝑎𝑑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𝑊𝑎𝑖𝑡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𝑇𝑖𝑚𝑒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  +  &lt;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𝑇h𝑟𝑒𝑎𝑑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𝐶𝑃𝑈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𝑇𝑖𝑚𝑒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3658AA69-0A4B-40DF-9655-7E4D54858B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091" y="4046776"/>
                <a:ext cx="8796960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本框 12">
            <a:extLst>
              <a:ext uri="{FF2B5EF4-FFF2-40B4-BE49-F238E27FC236}">
                <a16:creationId xmlns:a16="http://schemas.microsoft.com/office/drawing/2014/main" id="{5BF9C5D0-8578-464D-9627-77BBF8D37CA4}"/>
              </a:ext>
            </a:extLst>
          </p:cNvPr>
          <p:cNvSpPr txBox="1"/>
          <p:nvPr/>
        </p:nvSpPr>
        <p:spPr>
          <a:xfrm>
            <a:off x="3968710" y="5097293"/>
            <a:ext cx="357020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600" dirty="0">
                <a:solidFill>
                  <a:srgbClr val="FF0000"/>
                </a:solidFill>
              </a:rPr>
              <a:t>使用缓存</a:t>
            </a:r>
          </a:p>
        </p:txBody>
      </p:sp>
    </p:spTree>
    <p:extLst>
      <p:ext uri="{BB962C8B-B14F-4D97-AF65-F5344CB8AC3E}">
        <p14:creationId xmlns:p14="http://schemas.microsoft.com/office/powerpoint/2010/main" val="3885918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 animBg="1"/>
      <p:bldP spid="4" grpId="1" animBg="1"/>
      <p:bldP spid="5" grpId="0"/>
      <p:bldP spid="5" grpId="1"/>
      <p:bldP spid="6" grpId="0" animBg="1"/>
      <p:bldP spid="6" grpId="1" animBg="1"/>
      <p:bldP spid="16" grpId="0"/>
      <p:bldP spid="16" grpId="1"/>
      <p:bldP spid="8" grpId="0"/>
      <p:bldP spid="8" grpId="1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标题 3">
            <a:extLst>
              <a:ext uri="{FF2B5EF4-FFF2-40B4-BE49-F238E27FC236}">
                <a16:creationId xmlns:a16="http://schemas.microsoft.com/office/drawing/2014/main" id="{1ABD613F-111C-41D6-9F8E-8B2C42A5E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720000"/>
            <a:ext cx="1800000" cy="1080000"/>
          </a:xfrm>
        </p:spPr>
        <p:txBody>
          <a:bodyPr rtlCol="0" anchor="ctr">
            <a:normAutofit/>
          </a:bodyPr>
          <a:lstStyle/>
          <a:p>
            <a:pPr algn="ctr" rtl="0"/>
            <a:r>
              <a:rPr lang="zh-CN" altLang="en-US" sz="5400" dirty="0"/>
              <a:t>网络</a:t>
            </a:r>
            <a:endParaRPr lang="zh-CN" altLang="en-US" sz="5400" b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A267D224-5586-43DC-82CA-8605E158298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146971" y="6356350"/>
            <a:ext cx="740227" cy="365125"/>
          </a:xfrm>
        </p:spPr>
        <p:txBody>
          <a:bodyPr rtlCol="0"/>
          <a:lstStyle/>
          <a:p>
            <a:pPr rtl="0"/>
            <a:fld id="{8699F50C-BE38-4BD0-BA84-9B090E1F2B9B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pPr rtl="0"/>
              <a:t>8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4AC45CA-B2B2-4F33-8785-16FF2ECBD330}"/>
              </a:ext>
            </a:extLst>
          </p:cNvPr>
          <p:cNvSpPr txBox="1"/>
          <p:nvPr/>
        </p:nvSpPr>
        <p:spPr>
          <a:xfrm>
            <a:off x="720000" y="5522393"/>
            <a:ext cx="37866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solidFill>
                  <a:srgbClr val="014067"/>
                </a:solidFill>
              </a:rPr>
              <a:t>CDN </a:t>
            </a:r>
            <a:r>
              <a:rPr lang="zh-CN" altLang="en-US" sz="4000" dirty="0">
                <a:solidFill>
                  <a:srgbClr val="014067"/>
                </a:solidFill>
              </a:rPr>
              <a:t>加速和缓存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2F2D1CE-DD92-4759-8E8A-3767DEC10A84}"/>
              </a:ext>
            </a:extLst>
          </p:cNvPr>
          <p:cNvSpPr txBox="1"/>
          <p:nvPr/>
        </p:nvSpPr>
        <p:spPr>
          <a:xfrm>
            <a:off x="720000" y="1989807"/>
            <a:ext cx="21041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solidFill>
                  <a:srgbClr val="014067"/>
                </a:solidFill>
              </a:rPr>
              <a:t>TCP </a:t>
            </a:r>
            <a:r>
              <a:rPr lang="zh-CN" altLang="en-US" sz="4000" dirty="0">
                <a:solidFill>
                  <a:srgbClr val="014067"/>
                </a:solidFill>
              </a:rPr>
              <a:t>优化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F0D63A2-260A-4964-9AB3-E32C1007F67E}"/>
              </a:ext>
            </a:extLst>
          </p:cNvPr>
          <p:cNvSpPr txBox="1"/>
          <p:nvPr/>
        </p:nvSpPr>
        <p:spPr>
          <a:xfrm>
            <a:off x="720000" y="3167336"/>
            <a:ext cx="22092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solidFill>
                  <a:srgbClr val="014067"/>
                </a:solidFill>
              </a:rPr>
              <a:t>DNS </a:t>
            </a:r>
            <a:r>
              <a:rPr lang="zh-CN" altLang="en-US" sz="4000" dirty="0">
                <a:solidFill>
                  <a:srgbClr val="014067"/>
                </a:solidFill>
              </a:rPr>
              <a:t>优化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62D1703-682E-472D-8BC5-8F51D981619F}"/>
              </a:ext>
            </a:extLst>
          </p:cNvPr>
          <p:cNvSpPr txBox="1"/>
          <p:nvPr/>
        </p:nvSpPr>
        <p:spPr>
          <a:xfrm>
            <a:off x="720000" y="4344864"/>
            <a:ext cx="27494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solidFill>
                  <a:srgbClr val="014067"/>
                </a:solidFill>
              </a:rPr>
              <a:t>负载和反代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F70E232-DBF2-4EBF-96A3-EA4C5815579D}"/>
              </a:ext>
            </a:extLst>
          </p:cNvPr>
          <p:cNvSpPr/>
          <p:nvPr/>
        </p:nvSpPr>
        <p:spPr>
          <a:xfrm>
            <a:off x="5979063" y="1513106"/>
            <a:ext cx="932949" cy="4216231"/>
          </a:xfrm>
          <a:prstGeom prst="rect">
            <a:avLst/>
          </a:prstGeom>
          <a:solidFill>
            <a:srgbClr val="014B79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缓存</a:t>
            </a:r>
          </a:p>
        </p:txBody>
      </p:sp>
      <p:sp>
        <p:nvSpPr>
          <p:cNvPr id="4" name="箭头: 右 3">
            <a:extLst>
              <a:ext uri="{FF2B5EF4-FFF2-40B4-BE49-F238E27FC236}">
                <a16:creationId xmlns:a16="http://schemas.microsoft.com/office/drawing/2014/main" id="{83283BA3-A9A4-49FD-91BB-12B53C2FD17E}"/>
              </a:ext>
            </a:extLst>
          </p:cNvPr>
          <p:cNvSpPr/>
          <p:nvPr/>
        </p:nvSpPr>
        <p:spPr>
          <a:xfrm>
            <a:off x="4803591" y="2250957"/>
            <a:ext cx="1097280" cy="272640"/>
          </a:xfrm>
          <a:prstGeom prst="right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箭头: 右 10">
            <a:extLst>
              <a:ext uri="{FF2B5EF4-FFF2-40B4-BE49-F238E27FC236}">
                <a16:creationId xmlns:a16="http://schemas.microsoft.com/office/drawing/2014/main" id="{AFAEFFCD-E2D1-4740-B3EA-68CB13C66CA2}"/>
              </a:ext>
            </a:extLst>
          </p:cNvPr>
          <p:cNvSpPr/>
          <p:nvPr/>
        </p:nvSpPr>
        <p:spPr>
          <a:xfrm>
            <a:off x="4803591" y="1781314"/>
            <a:ext cx="1097280" cy="272640"/>
          </a:xfrm>
          <a:prstGeom prst="right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箭头: 右 11">
            <a:extLst>
              <a:ext uri="{FF2B5EF4-FFF2-40B4-BE49-F238E27FC236}">
                <a16:creationId xmlns:a16="http://schemas.microsoft.com/office/drawing/2014/main" id="{7EA1E458-0338-4FE9-A754-0B8E629B54A6}"/>
              </a:ext>
            </a:extLst>
          </p:cNvPr>
          <p:cNvSpPr/>
          <p:nvPr/>
        </p:nvSpPr>
        <p:spPr>
          <a:xfrm>
            <a:off x="4803591" y="2742600"/>
            <a:ext cx="1097280" cy="272640"/>
          </a:xfrm>
          <a:prstGeom prst="right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箭头: 右 12">
            <a:extLst>
              <a:ext uri="{FF2B5EF4-FFF2-40B4-BE49-F238E27FC236}">
                <a16:creationId xmlns:a16="http://schemas.microsoft.com/office/drawing/2014/main" id="{8E03CBAD-BC92-419F-B5F0-8E1238D3F26A}"/>
              </a:ext>
            </a:extLst>
          </p:cNvPr>
          <p:cNvSpPr/>
          <p:nvPr/>
        </p:nvSpPr>
        <p:spPr>
          <a:xfrm>
            <a:off x="4779077" y="3234243"/>
            <a:ext cx="1097280" cy="272640"/>
          </a:xfrm>
          <a:prstGeom prst="right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箭头: 右 15">
            <a:extLst>
              <a:ext uri="{FF2B5EF4-FFF2-40B4-BE49-F238E27FC236}">
                <a16:creationId xmlns:a16="http://schemas.microsoft.com/office/drawing/2014/main" id="{BD963A9B-CFDC-4EC4-9139-F2B16A4F5FE6}"/>
              </a:ext>
            </a:extLst>
          </p:cNvPr>
          <p:cNvSpPr/>
          <p:nvPr/>
        </p:nvSpPr>
        <p:spPr>
          <a:xfrm>
            <a:off x="4803591" y="3725886"/>
            <a:ext cx="1097280" cy="272640"/>
          </a:xfrm>
          <a:prstGeom prst="right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箭头: 右 16">
            <a:extLst>
              <a:ext uri="{FF2B5EF4-FFF2-40B4-BE49-F238E27FC236}">
                <a16:creationId xmlns:a16="http://schemas.microsoft.com/office/drawing/2014/main" id="{69C61E17-C7E4-450E-B9B1-14B61A5CCD4B}"/>
              </a:ext>
            </a:extLst>
          </p:cNvPr>
          <p:cNvSpPr/>
          <p:nvPr/>
        </p:nvSpPr>
        <p:spPr>
          <a:xfrm>
            <a:off x="4779077" y="4219209"/>
            <a:ext cx="1097280" cy="272640"/>
          </a:xfrm>
          <a:prstGeom prst="right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箭头: 右 17">
            <a:extLst>
              <a:ext uri="{FF2B5EF4-FFF2-40B4-BE49-F238E27FC236}">
                <a16:creationId xmlns:a16="http://schemas.microsoft.com/office/drawing/2014/main" id="{03E45C19-DB98-468C-8A2C-1374D35D88D4}"/>
              </a:ext>
            </a:extLst>
          </p:cNvPr>
          <p:cNvSpPr/>
          <p:nvPr/>
        </p:nvSpPr>
        <p:spPr>
          <a:xfrm>
            <a:off x="4779077" y="4707526"/>
            <a:ext cx="1097280" cy="272640"/>
          </a:xfrm>
          <a:prstGeom prst="right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箭头: 右 18">
            <a:extLst>
              <a:ext uri="{FF2B5EF4-FFF2-40B4-BE49-F238E27FC236}">
                <a16:creationId xmlns:a16="http://schemas.microsoft.com/office/drawing/2014/main" id="{A9A3CA06-ED2A-4EC0-968D-E829454F60F0}"/>
              </a:ext>
            </a:extLst>
          </p:cNvPr>
          <p:cNvSpPr/>
          <p:nvPr/>
        </p:nvSpPr>
        <p:spPr>
          <a:xfrm>
            <a:off x="4789237" y="5204175"/>
            <a:ext cx="1097280" cy="272640"/>
          </a:xfrm>
          <a:prstGeom prst="right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箭头: 右 19">
            <a:extLst>
              <a:ext uri="{FF2B5EF4-FFF2-40B4-BE49-F238E27FC236}">
                <a16:creationId xmlns:a16="http://schemas.microsoft.com/office/drawing/2014/main" id="{947C9C47-2B9E-4BDE-B332-1969B4407874}"/>
              </a:ext>
            </a:extLst>
          </p:cNvPr>
          <p:cNvSpPr/>
          <p:nvPr/>
        </p:nvSpPr>
        <p:spPr>
          <a:xfrm>
            <a:off x="6968777" y="3164222"/>
            <a:ext cx="1097280" cy="272640"/>
          </a:xfrm>
          <a:prstGeom prst="right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箭头: 右 20">
            <a:extLst>
              <a:ext uri="{FF2B5EF4-FFF2-40B4-BE49-F238E27FC236}">
                <a16:creationId xmlns:a16="http://schemas.microsoft.com/office/drawing/2014/main" id="{EBE10034-BC8C-4F35-9672-3A5748844BB8}"/>
              </a:ext>
            </a:extLst>
          </p:cNvPr>
          <p:cNvSpPr/>
          <p:nvPr/>
        </p:nvSpPr>
        <p:spPr>
          <a:xfrm>
            <a:off x="6978937" y="2443693"/>
            <a:ext cx="1097280" cy="272640"/>
          </a:xfrm>
          <a:prstGeom prst="right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箭头: 右 21">
            <a:extLst>
              <a:ext uri="{FF2B5EF4-FFF2-40B4-BE49-F238E27FC236}">
                <a16:creationId xmlns:a16="http://schemas.microsoft.com/office/drawing/2014/main" id="{A2FCE3C5-CA83-449D-8F2D-66D67C262E73}"/>
              </a:ext>
            </a:extLst>
          </p:cNvPr>
          <p:cNvSpPr/>
          <p:nvPr/>
        </p:nvSpPr>
        <p:spPr>
          <a:xfrm>
            <a:off x="6978937" y="3884751"/>
            <a:ext cx="1097280" cy="272640"/>
          </a:xfrm>
          <a:prstGeom prst="right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箭头: 右 22">
            <a:extLst>
              <a:ext uri="{FF2B5EF4-FFF2-40B4-BE49-F238E27FC236}">
                <a16:creationId xmlns:a16="http://schemas.microsoft.com/office/drawing/2014/main" id="{A12EFD4B-AE74-417E-85C8-A6B2F51258F8}"/>
              </a:ext>
            </a:extLst>
          </p:cNvPr>
          <p:cNvSpPr/>
          <p:nvPr/>
        </p:nvSpPr>
        <p:spPr>
          <a:xfrm>
            <a:off x="6978937" y="4605280"/>
            <a:ext cx="1097280" cy="272640"/>
          </a:xfrm>
          <a:prstGeom prst="right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C9758D66-BCA7-4513-A211-0BFD951019A8}"/>
              </a:ext>
            </a:extLst>
          </p:cNvPr>
          <p:cNvSpPr/>
          <p:nvPr/>
        </p:nvSpPr>
        <p:spPr>
          <a:xfrm>
            <a:off x="8144249" y="2066202"/>
            <a:ext cx="932949" cy="3285644"/>
          </a:xfrm>
          <a:prstGeom prst="rect">
            <a:avLst/>
          </a:prstGeom>
          <a:solidFill>
            <a:srgbClr val="014B79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CDN</a:t>
            </a:r>
            <a:endParaRPr lang="zh-CN" altLang="en-US" dirty="0"/>
          </a:p>
        </p:txBody>
      </p:sp>
      <p:sp>
        <p:nvSpPr>
          <p:cNvPr id="25" name="箭头: 右 24">
            <a:extLst>
              <a:ext uri="{FF2B5EF4-FFF2-40B4-BE49-F238E27FC236}">
                <a16:creationId xmlns:a16="http://schemas.microsoft.com/office/drawing/2014/main" id="{92BFAEC2-53B6-4FC2-822C-3F748989B177}"/>
              </a:ext>
            </a:extLst>
          </p:cNvPr>
          <p:cNvSpPr/>
          <p:nvPr/>
        </p:nvSpPr>
        <p:spPr>
          <a:xfrm>
            <a:off x="9135070" y="3436235"/>
            <a:ext cx="1097280" cy="272640"/>
          </a:xfrm>
          <a:prstGeom prst="right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箭头: 右 25">
            <a:extLst>
              <a:ext uri="{FF2B5EF4-FFF2-40B4-BE49-F238E27FC236}">
                <a16:creationId xmlns:a16="http://schemas.microsoft.com/office/drawing/2014/main" id="{CEBC9C72-FE6D-4DA3-BE9B-9DA2DB43E0AB}"/>
              </a:ext>
            </a:extLst>
          </p:cNvPr>
          <p:cNvSpPr/>
          <p:nvPr/>
        </p:nvSpPr>
        <p:spPr>
          <a:xfrm>
            <a:off x="9145230" y="2715706"/>
            <a:ext cx="1097280" cy="272640"/>
          </a:xfrm>
          <a:prstGeom prst="right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箭头: 右 26">
            <a:extLst>
              <a:ext uri="{FF2B5EF4-FFF2-40B4-BE49-F238E27FC236}">
                <a16:creationId xmlns:a16="http://schemas.microsoft.com/office/drawing/2014/main" id="{C49BDB76-4E2D-40A3-86CC-905A7B238C30}"/>
              </a:ext>
            </a:extLst>
          </p:cNvPr>
          <p:cNvSpPr/>
          <p:nvPr/>
        </p:nvSpPr>
        <p:spPr>
          <a:xfrm>
            <a:off x="9145230" y="4156764"/>
            <a:ext cx="1097280" cy="272640"/>
          </a:xfrm>
          <a:prstGeom prst="right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F105529F-3D9D-425F-9C02-2407BCBF7571}"/>
              </a:ext>
            </a:extLst>
          </p:cNvPr>
          <p:cNvSpPr/>
          <p:nvPr/>
        </p:nvSpPr>
        <p:spPr>
          <a:xfrm>
            <a:off x="10309435" y="2535845"/>
            <a:ext cx="826623" cy="2090562"/>
          </a:xfrm>
          <a:prstGeom prst="rect">
            <a:avLst/>
          </a:prstGeom>
          <a:solidFill>
            <a:srgbClr val="014B79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负载</a:t>
            </a:r>
            <a:endParaRPr lang="en-US" altLang="zh-CN" dirty="0"/>
          </a:p>
          <a:p>
            <a:pPr algn="ctr"/>
            <a:r>
              <a:rPr lang="zh-CN" altLang="en-US" dirty="0"/>
              <a:t>反代</a:t>
            </a:r>
          </a:p>
        </p:txBody>
      </p:sp>
      <p:sp>
        <p:nvSpPr>
          <p:cNvPr id="9" name="箭头: 下 8">
            <a:extLst>
              <a:ext uri="{FF2B5EF4-FFF2-40B4-BE49-F238E27FC236}">
                <a16:creationId xmlns:a16="http://schemas.microsoft.com/office/drawing/2014/main" id="{6C461998-526C-44A9-A7AC-2118B1664C40}"/>
              </a:ext>
            </a:extLst>
          </p:cNvPr>
          <p:cNvSpPr/>
          <p:nvPr/>
        </p:nvSpPr>
        <p:spPr>
          <a:xfrm>
            <a:off x="10504306" y="4741600"/>
            <a:ext cx="436880" cy="1009563"/>
          </a:xfrm>
          <a:prstGeom prst="down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B5B9F1AA-530B-4A24-98FE-24EC90CDACC9}"/>
              </a:ext>
            </a:extLst>
          </p:cNvPr>
          <p:cNvSpPr txBox="1"/>
          <p:nvPr/>
        </p:nvSpPr>
        <p:spPr>
          <a:xfrm>
            <a:off x="10276149" y="5648464"/>
            <a:ext cx="8931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solidFill>
                  <a:srgbClr val="014067"/>
                </a:solidFill>
              </a:rPr>
              <a:t>……</a:t>
            </a:r>
            <a:endParaRPr lang="zh-CN" altLang="en-US" sz="4000" dirty="0">
              <a:solidFill>
                <a:srgbClr val="01406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9322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14" grpId="0"/>
      <p:bldP spid="15" grpId="0"/>
      <p:bldP spid="3" grpId="0" animBg="1"/>
      <p:bldP spid="4" grpId="0" animBg="1"/>
      <p:bldP spid="11" grpId="0" animBg="1"/>
      <p:bldP spid="12" grpId="0" animBg="1"/>
      <p:bldP spid="13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9" grpId="0" animBg="1"/>
      <p:bldP spid="2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标题 3">
            <a:extLst>
              <a:ext uri="{FF2B5EF4-FFF2-40B4-BE49-F238E27FC236}">
                <a16:creationId xmlns:a16="http://schemas.microsoft.com/office/drawing/2014/main" id="{1ABD613F-111C-41D6-9F8E-8B2C42A5E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720000"/>
            <a:ext cx="1800000" cy="1080000"/>
          </a:xfrm>
        </p:spPr>
        <p:txBody>
          <a:bodyPr rtlCol="0" anchor="ctr">
            <a:normAutofit/>
          </a:bodyPr>
          <a:lstStyle/>
          <a:p>
            <a:pPr algn="ctr" rtl="0"/>
            <a:r>
              <a:rPr lang="zh-CN" altLang="en-US" sz="5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架构</a:t>
            </a:r>
          </a:p>
        </p:txBody>
      </p:sp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A267D224-5586-43DC-82CA-8605E158298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146971" y="6356350"/>
            <a:ext cx="740227" cy="365125"/>
          </a:xfrm>
        </p:spPr>
        <p:txBody>
          <a:bodyPr rtlCol="0"/>
          <a:lstStyle/>
          <a:p>
            <a:pPr rtl="0"/>
            <a:fld id="{8699F50C-BE38-4BD0-BA84-9B090E1F2B9B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pPr rtl="0"/>
              <a:t>9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400733D7-3865-4683-84E6-3F5446C22D25}"/>
              </a:ext>
            </a:extLst>
          </p:cNvPr>
          <p:cNvSpPr txBox="1"/>
          <p:nvPr/>
        </p:nvSpPr>
        <p:spPr>
          <a:xfrm>
            <a:off x="1066799" y="2782671"/>
            <a:ext cx="2062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rgbClr val="014067"/>
                </a:solidFill>
              </a:rPr>
              <a:t>水平扩展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684D8537-AD7B-42C6-81EC-DA8F128BC1C5}"/>
              </a:ext>
            </a:extLst>
          </p:cNvPr>
          <p:cNvSpPr txBox="1"/>
          <p:nvPr/>
        </p:nvSpPr>
        <p:spPr>
          <a:xfrm>
            <a:off x="4589710" y="2505669"/>
            <a:ext cx="24570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solidFill>
                  <a:srgbClr val="014067"/>
                </a:solidFill>
              </a:rPr>
              <a:t>纵向拆分</a:t>
            </a:r>
            <a:br>
              <a:rPr lang="en-US" altLang="zh-CN" sz="3600" dirty="0">
                <a:solidFill>
                  <a:srgbClr val="014067"/>
                </a:solidFill>
              </a:rPr>
            </a:br>
            <a:r>
              <a:rPr lang="zh-CN" altLang="en-US" sz="3600" dirty="0">
                <a:solidFill>
                  <a:srgbClr val="014067"/>
                </a:solidFill>
              </a:rPr>
              <a:t>（微服务）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EF49A060-872E-4886-87D1-D51945B55EF8}"/>
              </a:ext>
            </a:extLst>
          </p:cNvPr>
          <p:cNvSpPr txBox="1"/>
          <p:nvPr/>
        </p:nvSpPr>
        <p:spPr>
          <a:xfrm>
            <a:off x="8507165" y="2782669"/>
            <a:ext cx="2062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rgbClr val="014067"/>
                </a:solidFill>
              </a:rPr>
              <a:t>读写分离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591FBC4F-3DE6-4B05-B5BE-B570A95E116C}"/>
              </a:ext>
            </a:extLst>
          </p:cNvPr>
          <p:cNvSpPr txBox="1"/>
          <p:nvPr/>
        </p:nvSpPr>
        <p:spPr>
          <a:xfrm>
            <a:off x="1066799" y="4469230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rgbClr val="014067"/>
                </a:solidFill>
              </a:rPr>
              <a:t>异步架构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350C0D31-D447-41EA-91E9-59602D479150}"/>
              </a:ext>
            </a:extLst>
          </p:cNvPr>
          <p:cNvSpPr txBox="1"/>
          <p:nvPr/>
        </p:nvSpPr>
        <p:spPr>
          <a:xfrm>
            <a:off x="4767293" y="4469230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rgbClr val="014067"/>
                </a:solidFill>
              </a:rPr>
              <a:t>排队缓冲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761E10AB-8478-4E5B-8EAF-AC581816D6DB}"/>
              </a:ext>
            </a:extLst>
          </p:cNvPr>
          <p:cNvSpPr txBox="1"/>
          <p:nvPr/>
        </p:nvSpPr>
        <p:spPr>
          <a:xfrm>
            <a:off x="8640563" y="4455943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rgbClr val="014067"/>
                </a:solidFill>
              </a:rPr>
              <a:t>金融日结</a:t>
            </a:r>
          </a:p>
        </p:txBody>
      </p:sp>
    </p:spTree>
    <p:extLst>
      <p:ext uri="{BB962C8B-B14F-4D97-AF65-F5344CB8AC3E}">
        <p14:creationId xmlns:p14="http://schemas.microsoft.com/office/powerpoint/2010/main" val="325034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  <p:bldP spid="32" grpId="0"/>
      <p:bldP spid="33" grpId="0"/>
      <p:bldP spid="34" grpId="0"/>
      <p:bldP spid="35" grpId="0"/>
    </p:bldLst>
  </p:timing>
</p:sld>
</file>

<file path=ppt/theme/theme1.xml><?xml version="1.0" encoding="utf-8"?>
<a:theme xmlns:a="http://schemas.openxmlformats.org/drawingml/2006/main" name="Office 主题">
  <a:themeElements>
    <a:clrScheme name="Custom 14">
      <a:dk1>
        <a:srgbClr val="3F3F3F"/>
      </a:dk1>
      <a:lt1>
        <a:srgbClr val="FFFFFF"/>
      </a:lt1>
      <a:dk2>
        <a:srgbClr val="F2F2F2"/>
      </a:dk2>
      <a:lt2>
        <a:srgbClr val="A5A5A5"/>
      </a:lt2>
      <a:accent1>
        <a:srgbClr val="00194C"/>
      </a:accent1>
      <a:accent2>
        <a:srgbClr val="EAB200"/>
      </a:accent2>
      <a:accent3>
        <a:srgbClr val="F2F2F2"/>
      </a:accent3>
      <a:accent4>
        <a:srgbClr val="954F72"/>
      </a:accent4>
      <a:accent5>
        <a:srgbClr val="00843B"/>
      </a:accent5>
      <a:accent6>
        <a:srgbClr val="014067"/>
      </a:accent6>
      <a:hlink>
        <a:srgbClr val="00194C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740272_TF00951641.potx" id="{B941ECEB-6E76-42EB-B5F4-23A8A56C9A19}" vid="{FF49C7E7-6335-426F-816E-8617C8DC20DD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F79AA90D-A39D-4F83-B1BD-92099B1CAD0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19A80A7-0DD1-4CF4-ABD5-362A6549C55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74D15D6-87BC-477C-8E91-9F90829C2FC8}">
  <ds:schemaRefs>
    <ds:schemaRef ds:uri="http://schemas.microsoft.com/office/2006/metadata/properties"/>
    <ds:schemaRef ds:uri="http://purl.org/dc/elements/1.1/"/>
    <ds:schemaRef ds:uri="http://schemas.microsoft.com/sharepoint/v3"/>
    <ds:schemaRef ds:uri="http://schemas.microsoft.com/office/2006/documentManagement/types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purl.org/dc/dcmitype/"/>
    <ds:schemaRef ds:uri="fb0879af-3eba-417a-a55a-ffe6dcd6ca77"/>
    <ds:schemaRef ds:uri="6dc4bcd6-49db-4c07-9060-8acfc67cef9f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浅色六边形演示文稿</Template>
  <TotalTime>0</TotalTime>
  <Words>391</Words>
  <Application>Microsoft Office PowerPoint</Application>
  <PresentationFormat>宽屏</PresentationFormat>
  <Paragraphs>118</Paragraphs>
  <Slides>15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Gill Sans SemiBold</vt:lpstr>
      <vt:lpstr>Microsoft YaHei UI</vt:lpstr>
      <vt:lpstr>宋体</vt:lpstr>
      <vt:lpstr>Arial</vt:lpstr>
      <vt:lpstr>Calibri</vt:lpstr>
      <vt:lpstr>Cambria Math</vt:lpstr>
      <vt:lpstr>Times New Roman</vt:lpstr>
      <vt:lpstr>Office 主题</vt:lpstr>
      <vt:lpstr>PowerPoint 演示文稿</vt:lpstr>
      <vt:lpstr>引言</vt:lpstr>
      <vt:lpstr>前端</vt:lpstr>
      <vt:lpstr>前端</vt:lpstr>
      <vt:lpstr>前端</vt:lpstr>
      <vt:lpstr>后端</vt:lpstr>
      <vt:lpstr>后端</vt:lpstr>
      <vt:lpstr>网络</vt:lpstr>
      <vt:lpstr>架构</vt:lpstr>
      <vt:lpstr>数据库</vt:lpstr>
      <vt:lpstr>书籍</vt:lpstr>
      <vt:lpstr>趣谈</vt:lpstr>
      <vt:lpstr>趣谈</vt:lpstr>
      <vt:lpstr>趣谈</vt:lpstr>
      <vt:lpstr>谢谢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2021-11-15T12:13:40Z</dcterms:created>
  <dcterms:modified xsi:type="dcterms:W3CDTF">2021-11-16T07:05:56Z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