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FBEF-C579-1C47-F1A0-196C2361B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4B236-A93F-2FEA-EF4A-AB2A7C503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4C5BF-EEA5-0592-5D0A-DC8EB116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2974-8CD7-4B20-A8B0-349A857B1AD7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5589B-19B3-E585-5352-6EA67BE6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EC2AB-45FA-8F03-4CDE-D7862214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A9CE-CA9B-4292-AD85-E4E9AFF3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7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E6AA-EC89-0B95-E1E2-E20A775A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8CAEE-0B3A-E6DC-5CB5-73720795B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6CB5E-13CB-0258-AF10-8C2B790F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2974-8CD7-4B20-A8B0-349A857B1AD7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65E64-DE5F-012F-C23F-26B3E0D0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F3736-3B91-88F1-17C9-249E9071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A9CE-CA9B-4292-AD85-E4E9AFF3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81CBF-DB10-07F8-09F3-4C3AD257B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27CC8-99D9-7203-49B3-931ECED62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D7E2A-D29B-A364-E945-E638FFFF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2974-8CD7-4B20-A8B0-349A857B1AD7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6D39A-39CC-8C4D-B64D-ADAB7E35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15861-1604-8AD6-AEEB-DA40ADFD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A9CE-CA9B-4292-AD85-E4E9AFF3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6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BCF9-4715-A3C9-3ADD-BFA94B99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E80E-7637-B6BC-0142-C1AB9D3EF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53F89-0CA3-2D33-D79E-AC457A9D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2974-8CD7-4B20-A8B0-349A857B1AD7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C0852-C6A7-FA9A-8FA2-0252770A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FD83-BDC2-F1E6-A6BF-E7FCFD4B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A9CE-CA9B-4292-AD85-E4E9AFF3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3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F99E-7E65-4491-25B3-E53DD24C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0B175-A5A9-4F7B-CAB9-30750CFE5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3EDA3-0133-68CE-A79B-2B2A2DFC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2974-8CD7-4B20-A8B0-349A857B1AD7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E9F25-4A0B-381A-05ED-05E8A25B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B5CCB-104B-6EE5-08B4-733F02FD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A9CE-CA9B-4292-AD85-E4E9AFF3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0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86E1-84A7-F712-7AB3-D5DAB67C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6C986-16D5-22FF-1678-5A8A981D1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3442B-8F84-9F34-EE55-C7E4646FB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BCB8F-A5D6-1EDC-A15E-8644771E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2974-8CD7-4B20-A8B0-349A857B1AD7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8A2BC-D3E6-5B9E-A8C2-6BF08383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F1351-58B5-3A5A-21CD-F41C0DF7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A9CE-CA9B-4292-AD85-E4E9AFF3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2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3A05-EDCB-AAFF-A37A-BA06AC17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1BBF0-BEEA-2EB9-A758-D87A72C77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6267F-29F1-B258-EA17-D4D9949F6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AD0A7-564D-B516-95A7-F97C82B2F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FF68D-FAE1-96B5-0A06-2B7B21F87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68EE2-E0DA-A2BB-7135-66E02233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2974-8CD7-4B20-A8B0-349A857B1AD7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37AE3-CD30-BEB1-5595-117BAB05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4DD8D-874F-6A6F-3140-A7106605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A9CE-CA9B-4292-AD85-E4E9AFF3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5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ECDC-31DB-7F7E-C26E-2B2F39C7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52553-9C6F-F08C-E194-A846A5FA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2974-8CD7-4B20-A8B0-349A857B1AD7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610E9-5B28-3774-BE90-458496D2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91A2E-DD0C-F0BB-DEAB-B22F07E6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A9CE-CA9B-4292-AD85-E4E9AFF3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6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F7685-E4DE-802C-5966-4FC25D9D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2974-8CD7-4B20-A8B0-349A857B1AD7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80AB0-1348-8B90-5089-0AD285AE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FDD94-A003-2F68-FD96-307B79DA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A9CE-CA9B-4292-AD85-E4E9AFF3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E5AD-D8CD-B153-6E84-E2E74E0B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BA213-5590-7396-C3BB-4140CF15E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71C2B-08C7-2605-AF97-3DD1D5ACE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F5DBB-D0F4-B4B2-00FE-19BFDC24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2974-8CD7-4B20-A8B0-349A857B1AD7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EA516-21B1-AFDB-18D7-00905759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F1F50-007D-D2EB-E279-87DC01CD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A9CE-CA9B-4292-AD85-E4E9AFF3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5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56F0-8C77-9FEB-168A-F564113D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8E447-D32B-2B45-8F34-1EA43501C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6E725-0C77-1AA6-9D26-B579A17CD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C0E6B-E7FF-4170-E823-CAACE582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2974-8CD7-4B20-A8B0-349A857B1AD7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08F12-48D3-5117-5B43-7C93FE96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717FD-FF9A-8886-F878-03E05C93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A9CE-CA9B-4292-AD85-E4E9AFF3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9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9F7A1-C484-456E-A136-B0475C3B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DF86A-5A00-8061-040C-C60F2115B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DF0FE-B60B-E9A7-C062-C9D724EA0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BF2974-8CD7-4B20-A8B0-349A857B1AD7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79002-8EE2-1077-55D2-1F27CE184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669B9-F623-90F1-6BBB-C8A51BB44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0DA9CE-CA9B-4292-AD85-E4E9AFF3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8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941869-931B-1BF4-34F6-4416EC04A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16" y="0"/>
            <a:ext cx="10260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0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Saroj Rout</dc:creator>
  <cp:lastModifiedBy>Saroj Rout</cp:lastModifiedBy>
  <cp:revision>1</cp:revision>
  <dcterms:created xsi:type="dcterms:W3CDTF">2024-04-12T07:39:47Z</dcterms:created>
  <dcterms:modified xsi:type="dcterms:W3CDTF">2024-04-12T08:21:35Z</dcterms:modified>
</cp:coreProperties>
</file>