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far small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10</c:v>
                </c:pt>
                <c:pt idx="1">
                  <c:v>4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far medium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10</c:v>
                </c:pt>
                <c:pt idx="1">
                  <c:v>13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close small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0">
                  <c:v>10</c:v>
                </c:pt>
                <c:pt idx="1">
                  <c:v>5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close medium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dLbls>
            <c:dLbl>
              <c:idx val="0"/>
              <c:layout/>
              <c:showVal val="1"/>
            </c:dLbl>
            <c:dLbl>
              <c:idx val="1"/>
              <c:layout/>
              <c:showVal val="1"/>
            </c:dLbl>
            <c:delete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Tabelle1!$E$2:$E$3</c:f>
              <c:numCache>
                <c:formatCode>General</c:formatCode>
                <c:ptCount val="2"/>
                <c:pt idx="0">
                  <c:v>11</c:v>
                </c:pt>
                <c:pt idx="1">
                  <c:v>21</c:v>
                </c:pt>
              </c:numCache>
            </c:numRef>
          </c:val>
        </c:ser>
        <c:axId val="107707008"/>
        <c:axId val="108282240"/>
      </c:barChart>
      <c:catAx>
        <c:axId val="107707008"/>
        <c:scaling>
          <c:orientation val="minMax"/>
        </c:scaling>
        <c:axPos val="b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crossAx val="108282240"/>
        <c:crosses val="autoZero"/>
        <c:auto val="1"/>
        <c:lblAlgn val="ctr"/>
        <c:lblOffset val="100"/>
        <c:tickMarkSkip val="1"/>
      </c:catAx>
      <c:valAx>
        <c:axId val="108282240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tickLblPos val="none"/>
        <c:crossAx val="1077070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18367457049419"/>
          <c:y val="0.39032724162325921"/>
          <c:w val="0.11841799261478408"/>
          <c:h val="0.52725083268565032"/>
        </c:manualLayout>
      </c:layout>
    </c:legend>
    <c:plotVisOnly val="1"/>
  </c:chart>
  <c:txPr>
    <a:bodyPr/>
    <a:lstStyle/>
    <a:p>
      <a:pPr>
        <a:defRPr sz="1800">
          <a:latin typeface="Times" pitchFamily="18" charset="0"/>
        </a:defRPr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far small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307</c:v>
                </c:pt>
                <c:pt idx="1">
                  <c:v>37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far medium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307</c:v>
                </c:pt>
                <c:pt idx="1">
                  <c:v>46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close small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0">
                  <c:v>308</c:v>
                </c:pt>
                <c:pt idx="1">
                  <c:v>45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close medium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dLbls>
            <c:dLbl>
              <c:idx val="0"/>
              <c:layout/>
              <c:showVal val="1"/>
            </c:dLbl>
            <c:dLbl>
              <c:idx val="1"/>
              <c:layout/>
              <c:showVal val="1"/>
            </c:dLbl>
            <c:delete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Tabelle1!$E$2:$E$3</c:f>
              <c:numCache>
                <c:formatCode>General</c:formatCode>
                <c:ptCount val="2"/>
                <c:pt idx="0">
                  <c:v>309</c:v>
                </c:pt>
                <c:pt idx="1">
                  <c:v>57</c:v>
                </c:pt>
              </c:numCache>
            </c:numRef>
          </c:val>
        </c:ser>
        <c:axId val="109965696"/>
        <c:axId val="109967232"/>
      </c:barChart>
      <c:catAx>
        <c:axId val="109965696"/>
        <c:scaling>
          <c:orientation val="minMax"/>
        </c:scaling>
        <c:axPos val="b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crossAx val="109967232"/>
        <c:crosses val="autoZero"/>
        <c:auto val="1"/>
        <c:lblAlgn val="ctr"/>
        <c:lblOffset val="100"/>
        <c:tickMarkSkip val="1"/>
      </c:catAx>
      <c:valAx>
        <c:axId val="109967232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tickLblPos val="none"/>
        <c:crossAx val="109965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236838078281048"/>
          <c:y val="0.39032724162325921"/>
          <c:w val="0.11640959343172534"/>
          <c:h val="0.52725083268565032"/>
        </c:manualLayout>
      </c:layout>
    </c:legend>
    <c:plotVisOnly val="1"/>
  </c:chart>
  <c:txPr>
    <a:bodyPr/>
    <a:lstStyle/>
    <a:p>
      <a:pPr>
        <a:defRPr sz="1800">
          <a:latin typeface="Times" pitchFamily="18" charset="0"/>
        </a:defRPr>
      </a:pPr>
      <a:endParaRPr lang="de-D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far small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84</c:v>
                </c:pt>
                <c:pt idx="1">
                  <c:v>65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far medium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84</c:v>
                </c:pt>
                <c:pt idx="1">
                  <c:v>116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close small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0">
                  <c:v>84</c:v>
                </c:pt>
                <c:pt idx="1">
                  <c:v>91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close medium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dLbls>
            <c:dLbl>
              <c:idx val="0"/>
              <c:layout/>
              <c:showVal val="1"/>
            </c:dLbl>
            <c:dLbl>
              <c:idx val="1"/>
              <c:layout/>
              <c:showVal val="1"/>
            </c:dLbl>
            <c:delete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Tabelle1!$E$2:$E$3</c:f>
              <c:numCache>
                <c:formatCode>General</c:formatCode>
                <c:ptCount val="2"/>
                <c:pt idx="0">
                  <c:v>85</c:v>
                </c:pt>
                <c:pt idx="1">
                  <c:v>199</c:v>
                </c:pt>
              </c:numCache>
            </c:numRef>
          </c:val>
        </c:ser>
        <c:axId val="110102016"/>
        <c:axId val="110103552"/>
      </c:barChart>
      <c:catAx>
        <c:axId val="110102016"/>
        <c:scaling>
          <c:orientation val="minMax"/>
        </c:scaling>
        <c:axPos val="b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crossAx val="110103552"/>
        <c:crosses val="autoZero"/>
        <c:auto val="1"/>
        <c:lblAlgn val="ctr"/>
        <c:lblOffset val="100"/>
        <c:tickMarkSkip val="1"/>
      </c:catAx>
      <c:valAx>
        <c:axId val="110103552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tickLblPos val="none"/>
        <c:crossAx val="1101020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740554174916768"/>
          <c:y val="0.38598381094442685"/>
          <c:w val="0.12023301709650969"/>
          <c:h val="0.53150740172774402"/>
        </c:manualLayout>
      </c:layout>
    </c:legend>
    <c:plotVisOnly val="1"/>
  </c:chart>
  <c:txPr>
    <a:bodyPr/>
    <a:lstStyle/>
    <a:p>
      <a:pPr>
        <a:defRPr sz="1800">
          <a:latin typeface="Times" pitchFamily="18" charset="0"/>
        </a:defRPr>
      </a:pPr>
      <a:endParaRPr lang="de-DE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far small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 - no MSAA</c:v>
                </c:pt>
                <c:pt idx="1">
                  <c:v>Tessellation - 8xMSAA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10</c:v>
                </c:pt>
                <c:pt idx="1">
                  <c:v>10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far medium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 - no MSAA</c:v>
                </c:pt>
                <c:pt idx="1">
                  <c:v>Tessellation - 8xMSAA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10</c:v>
                </c:pt>
                <c:pt idx="1">
                  <c:v>11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close small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 - no MSAA</c:v>
                </c:pt>
                <c:pt idx="1">
                  <c:v>Tessellation - 8xMSAA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0">
                  <c:v>10</c:v>
                </c:pt>
                <c:pt idx="1">
                  <c:v>10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close medium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dLbls>
            <c:dLbl>
              <c:idx val="0"/>
              <c:layout/>
              <c:showVal val="1"/>
            </c:dLbl>
            <c:dLbl>
              <c:idx val="1"/>
              <c:layout/>
              <c:showVal val="1"/>
            </c:dLbl>
            <c:delete val="1"/>
          </c:dLbls>
          <c:cat>
            <c:strRef>
              <c:f>Tabelle1!$A$2:$A$3</c:f>
              <c:strCache>
                <c:ptCount val="2"/>
                <c:pt idx="0">
                  <c:v>Tessellation - no MSAA</c:v>
                </c:pt>
                <c:pt idx="1">
                  <c:v>Tessellation - 8xMSAA</c:v>
                </c:pt>
              </c:strCache>
            </c:strRef>
          </c:cat>
          <c:val>
            <c:numRef>
              <c:f>Tabelle1!$E$2:$E$3</c:f>
              <c:numCache>
                <c:formatCode>General</c:formatCode>
                <c:ptCount val="2"/>
                <c:pt idx="0">
                  <c:v>11</c:v>
                </c:pt>
                <c:pt idx="1">
                  <c:v>12</c:v>
                </c:pt>
              </c:numCache>
            </c:numRef>
          </c:val>
        </c:ser>
        <c:axId val="110217856"/>
        <c:axId val="107032960"/>
      </c:barChart>
      <c:catAx>
        <c:axId val="110217856"/>
        <c:scaling>
          <c:orientation val="minMax"/>
        </c:scaling>
        <c:axPos val="b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crossAx val="107032960"/>
        <c:crosses val="autoZero"/>
        <c:auto val="1"/>
        <c:lblAlgn val="ctr"/>
        <c:lblOffset val="100"/>
        <c:tickMarkSkip val="1"/>
      </c:catAx>
      <c:valAx>
        <c:axId val="107032960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tickLblPos val="none"/>
        <c:crossAx val="1102178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236838078281048"/>
          <c:y val="0.37703636467654683"/>
          <c:w val="0.11640959343172534"/>
          <c:h val="0.54054170963236248"/>
        </c:manualLayout>
      </c:layout>
    </c:legend>
    <c:plotVisOnly val="1"/>
  </c:chart>
  <c:txPr>
    <a:bodyPr/>
    <a:lstStyle/>
    <a:p>
      <a:pPr>
        <a:defRPr sz="1800">
          <a:latin typeface="Times" pitchFamily="18" charset="0"/>
        </a:defRPr>
      </a:pPr>
      <a:endParaRPr lang="de-DE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no render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16</c:v>
                </c:pt>
                <c:pt idx="1">
                  <c:v>6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no geo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41</c:v>
                </c:pt>
                <c:pt idx="1">
                  <c:v>15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no raster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0">
                  <c:v>304</c:v>
                </c:pt>
                <c:pt idx="1">
                  <c:v>16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Tabelle1!$E$2:$E$3</c:f>
              <c:numCache>
                <c:formatCode>General</c:formatCode>
                <c:ptCount val="2"/>
                <c:pt idx="0">
                  <c:v>307</c:v>
                </c:pt>
                <c:pt idx="1">
                  <c:v>37</c:v>
                </c:pt>
              </c:numCache>
            </c:numRef>
          </c:val>
        </c:ser>
        <c:axId val="107080320"/>
        <c:axId val="110231936"/>
      </c:barChart>
      <c:catAx>
        <c:axId val="107080320"/>
        <c:scaling>
          <c:orientation val="minMax"/>
        </c:scaling>
        <c:axPos val="b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crossAx val="110231936"/>
        <c:crosses val="autoZero"/>
        <c:auto val="1"/>
        <c:lblAlgn val="ctr"/>
        <c:lblOffset val="100"/>
        <c:tickMarkSkip val="1"/>
      </c:catAx>
      <c:valAx>
        <c:axId val="110231936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tickLblPos val="none"/>
        <c:crossAx val="1070803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>
          <a:latin typeface="Times" pitchFamily="18" charset="0"/>
        </a:defRPr>
      </a:pPr>
      <a:endParaRPr lang="de-DE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no geo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dLbls>
            <c:showVal val="1"/>
          </c:dLbls>
          <c:cat>
            <c:strRef>
              <c:f>Tabelle1!$A$2</c:f>
              <c:strCache>
                <c:ptCount val="1"/>
                <c:pt idx="0">
                  <c:v>Tessellation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unrefined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Tabelle1!$A$2</c:f>
              <c:strCache>
                <c:ptCount val="1"/>
                <c:pt idx="0">
                  <c:v>Tessellation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195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Tabelle1!$A$2</c:f>
              <c:strCache>
                <c:ptCount val="1"/>
                <c:pt idx="0">
                  <c:v>Tessellation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307</c:v>
                </c:pt>
              </c:numCache>
            </c:numRef>
          </c:val>
        </c:ser>
        <c:axId val="110271104"/>
        <c:axId val="111739264"/>
      </c:barChart>
      <c:catAx>
        <c:axId val="110271104"/>
        <c:scaling>
          <c:orientation val="minMax"/>
        </c:scaling>
        <c:axPos val="b"/>
        <c:numFmt formatCode="General" sourceLinked="1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crossAx val="111739264"/>
        <c:crosses val="autoZero"/>
        <c:auto val="1"/>
        <c:lblAlgn val="ctr"/>
        <c:lblOffset val="100"/>
        <c:tickMarkSkip val="1"/>
      </c:catAx>
      <c:valAx>
        <c:axId val="111739264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tickLblPos val="none"/>
        <c:crossAx val="11027110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>
          <a:latin typeface="Times" pitchFamily="18" charset="0"/>
        </a:defRPr>
      </a:pPr>
      <a:endParaRPr lang="de-DE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BED9-09BB-4586-89E9-9182A2DD1597}" type="datetimeFigureOut">
              <a:rPr lang="de-DE" smtClean="0"/>
              <a:pPr/>
              <a:t>06.05.2016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BED9-09BB-4586-89E9-9182A2DD1597}" type="datetimeFigureOut">
              <a:rPr lang="de-DE" smtClean="0"/>
              <a:pPr/>
              <a:t>06.05.2016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BED9-09BB-4586-89E9-9182A2DD1597}" type="datetimeFigureOut">
              <a:rPr lang="de-DE" smtClean="0"/>
              <a:pPr/>
              <a:t>06.05.2016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BED9-09BB-4586-89E9-9182A2DD1597}" type="datetimeFigureOut">
              <a:rPr lang="de-DE" smtClean="0"/>
              <a:pPr/>
              <a:t>06.05.2016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BED9-09BB-4586-89E9-9182A2DD1597}" type="datetimeFigureOut">
              <a:rPr lang="de-DE" smtClean="0"/>
              <a:pPr/>
              <a:t>06.05.2016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BED9-09BB-4586-89E9-9182A2DD1597}" type="datetimeFigureOut">
              <a:rPr lang="de-DE" smtClean="0"/>
              <a:pPr/>
              <a:t>06.05.2016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BED9-09BB-4586-89E9-9182A2DD1597}" type="datetimeFigureOut">
              <a:rPr lang="de-DE" smtClean="0"/>
              <a:pPr/>
              <a:t>06.05.2016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BED9-09BB-4586-89E9-9182A2DD1597}" type="datetimeFigureOut">
              <a:rPr lang="de-DE" smtClean="0"/>
              <a:pPr/>
              <a:t>06.05.2016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BED9-09BB-4586-89E9-9182A2DD1597}" type="datetimeFigureOut">
              <a:rPr lang="de-DE" smtClean="0"/>
              <a:pPr/>
              <a:t>06.05.2016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BED9-09BB-4586-89E9-9182A2DD1597}" type="datetimeFigureOut">
              <a:rPr lang="de-DE" smtClean="0"/>
              <a:pPr/>
              <a:t>06.05.2016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BED9-09BB-4586-89E9-9182A2DD1597}" type="datetimeFigureOut">
              <a:rPr lang="de-DE" smtClean="0"/>
              <a:pPr/>
              <a:t>06.05.2016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BED9-09BB-4586-89E9-9182A2DD1597}" type="datetimeFigureOut">
              <a:rPr lang="de-DE" smtClean="0"/>
              <a:pPr/>
              <a:t>06.05.2016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7864" y="260648"/>
            <a:ext cx="1224136" cy="1143000"/>
          </a:xfrm>
        </p:spPr>
        <p:txBody>
          <a:bodyPr>
            <a:normAutofit/>
          </a:bodyPr>
          <a:lstStyle/>
          <a:p>
            <a:pPr algn="l"/>
            <a:r>
              <a:rPr lang="de-DE" sz="2800" smtClean="0">
                <a:latin typeface="Times" pitchFamily="18" charset="0"/>
              </a:rPr>
              <a:t>Fibers</a:t>
            </a:r>
            <a:endParaRPr lang="de-DE" sz="2800">
              <a:latin typeface="Times" pitchFamily="18" charset="0"/>
            </a:endParaRPr>
          </a:p>
        </p:txBody>
      </p:sp>
      <p:graphicFrame>
        <p:nvGraphicFramePr>
          <p:cNvPr id="4" name="Diagramm 3"/>
          <p:cNvGraphicFramePr/>
          <p:nvPr/>
        </p:nvGraphicFramePr>
        <p:xfrm>
          <a:off x="257100" y="1124744"/>
          <a:ext cx="8599884" cy="573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5856" y="260648"/>
            <a:ext cx="1296144" cy="1143000"/>
          </a:xfrm>
        </p:spPr>
        <p:txBody>
          <a:bodyPr>
            <a:normAutofit/>
          </a:bodyPr>
          <a:lstStyle/>
          <a:p>
            <a:pPr algn="l"/>
            <a:r>
              <a:rPr lang="de-DE" sz="2800" smtClean="0">
                <a:latin typeface="Times" pitchFamily="18" charset="0"/>
              </a:rPr>
              <a:t>Fibers2</a:t>
            </a:r>
            <a:endParaRPr lang="de-DE" sz="2800">
              <a:latin typeface="Times" pitchFamily="18" charset="0"/>
            </a:endParaRPr>
          </a:p>
        </p:txBody>
      </p:sp>
      <p:graphicFrame>
        <p:nvGraphicFramePr>
          <p:cNvPr id="4" name="Diagramm 3"/>
          <p:cNvGraphicFramePr/>
          <p:nvPr/>
        </p:nvGraphicFramePr>
        <p:xfrm>
          <a:off x="257100" y="1124744"/>
          <a:ext cx="8599884" cy="573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1666528" cy="1143000"/>
          </a:xfrm>
        </p:spPr>
        <p:txBody>
          <a:bodyPr>
            <a:normAutofit/>
          </a:bodyPr>
          <a:lstStyle/>
          <a:p>
            <a:pPr algn="l"/>
            <a:r>
              <a:rPr lang="de-DE" sz="2800" smtClean="0">
                <a:latin typeface="Times" pitchFamily="18" charset="0"/>
              </a:rPr>
              <a:t>VecTubes</a:t>
            </a:r>
            <a:endParaRPr lang="de-DE" sz="2800">
              <a:latin typeface="Times" pitchFamily="18" charset="0"/>
            </a:endParaRPr>
          </a:p>
        </p:txBody>
      </p:sp>
      <p:graphicFrame>
        <p:nvGraphicFramePr>
          <p:cNvPr id="4" name="Diagramm 3"/>
          <p:cNvGraphicFramePr/>
          <p:nvPr/>
        </p:nvGraphicFramePr>
        <p:xfrm>
          <a:off x="257100" y="1124744"/>
          <a:ext cx="8599884" cy="573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/>
        </p:nvGraphicFramePr>
        <p:xfrm>
          <a:off x="257100" y="1124744"/>
          <a:ext cx="8599884" cy="573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3419872" y="260648"/>
            <a:ext cx="1296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j-ea"/>
                <a:cs typeface="Times New Roman" pitchFamily="18" charset="0"/>
              </a:rPr>
              <a:t>Fibers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/>
        </p:nvGraphicFramePr>
        <p:xfrm>
          <a:off x="257100" y="1124744"/>
          <a:ext cx="8599884" cy="573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3347864" y="260648"/>
            <a:ext cx="1296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j-ea"/>
                <a:cs typeface="Times New Roman" pitchFamily="18" charset="0"/>
              </a:rPr>
              <a:t>Fibers2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7864" y="260648"/>
            <a:ext cx="1296144" cy="1143000"/>
          </a:xfrm>
        </p:spPr>
        <p:txBody>
          <a:bodyPr>
            <a:normAutofit/>
          </a:bodyPr>
          <a:lstStyle/>
          <a:p>
            <a:pPr algn="l"/>
            <a:r>
              <a:rPr lang="de-DE" sz="2800" smtClean="0">
                <a:latin typeface="Times" pitchFamily="18" charset="0"/>
                <a:cs typeface="Times New Roman" pitchFamily="18" charset="0"/>
              </a:rPr>
              <a:t>Fibers2</a:t>
            </a:r>
            <a:endParaRPr lang="de-DE" sz="2800">
              <a:latin typeface="Times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m 3"/>
          <p:cNvGraphicFramePr/>
          <p:nvPr/>
        </p:nvGraphicFramePr>
        <p:xfrm>
          <a:off x="257100" y="1124744"/>
          <a:ext cx="8599884" cy="573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</Words>
  <Application>Microsoft Office PowerPoint</Application>
  <PresentationFormat>Bildschirmpräsentation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Fibers</vt:lpstr>
      <vt:lpstr>Fibers2</vt:lpstr>
      <vt:lpstr>VecTubes</vt:lpstr>
      <vt:lpstr>Folie 4</vt:lpstr>
      <vt:lpstr>Folie 5</vt:lpstr>
      <vt:lpstr>Fibers2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Hummel</dc:creator>
  <cp:lastModifiedBy>Hummel</cp:lastModifiedBy>
  <cp:revision>56</cp:revision>
  <dcterms:created xsi:type="dcterms:W3CDTF">2016-05-03T16:59:30Z</dcterms:created>
  <dcterms:modified xsi:type="dcterms:W3CDTF">2016-05-06T01:07:44Z</dcterms:modified>
</cp:coreProperties>
</file>