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small | far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no MSAA</c:v>
                </c:pt>
                <c:pt idx="1">
                  <c:v>8x MSAA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medium | far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no MSAA</c:v>
                </c:pt>
                <c:pt idx="1">
                  <c:v>8x MSAA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small | close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no MSAA</c:v>
                </c:pt>
                <c:pt idx="1">
                  <c:v>8x MSAA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medium | close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0"/>
              <c:showVal val="1"/>
            </c:dLbl>
            <c:dLbl>
              <c:idx val="1"/>
              <c:showVal val="1"/>
            </c:dLbl>
            <c:delete val="1"/>
          </c:dLbls>
          <c:cat>
            <c:strRef>
              <c:f>Tabelle1!$A$2:$A$3</c:f>
              <c:strCache>
                <c:ptCount val="2"/>
                <c:pt idx="0">
                  <c:v>no MSAA</c:v>
                </c:pt>
                <c:pt idx="1">
                  <c:v>8x MSAA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11</c:v>
                </c:pt>
                <c:pt idx="1">
                  <c:v>12</c:v>
                </c:pt>
              </c:numCache>
            </c:numRef>
          </c:val>
        </c:ser>
        <c:axId val="131090688"/>
        <c:axId val="131113728"/>
      </c:barChart>
      <c:catAx>
        <c:axId val="131090688"/>
        <c:scaling>
          <c:orientation val="minMax"/>
        </c:scaling>
        <c:axPos val="b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31113728"/>
        <c:crosses val="autoZero"/>
        <c:auto val="1"/>
        <c:lblAlgn val="ctr"/>
        <c:lblOffset val="100"/>
        <c:tickMarkSkip val="1"/>
      </c:catAx>
      <c:valAx>
        <c:axId val="13111372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31090688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BED9-09BB-4586-89E9-9182A2DD1597}" type="datetimeFigureOut">
              <a:rPr lang="de-DE" smtClean="0"/>
              <a:pPr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smtClean="0">
                <a:latin typeface="Times" pitchFamily="18" charset="0"/>
              </a:rPr>
              <a:t>Fibers - Tessellation </a:t>
            </a:r>
            <a:r>
              <a:rPr lang="de-DE" sz="3600" smtClean="0">
                <a:latin typeface="Times" pitchFamily="18" charset="0"/>
              </a:rPr>
              <a:t>+ MSAA</a:t>
            </a:r>
            <a:endParaRPr lang="de-DE" sz="3600">
              <a:latin typeface="Times" pitchFamily="18" charset="0"/>
            </a:endParaRPr>
          </a:p>
        </p:txBody>
      </p:sp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Fibers - Tessellation + MSAA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Fibers</dc:title>
  <dc:creator>Hummel</dc:creator>
  <dc:description>Fibers - Tessellation + MSAA</dc:description>
  <cp:lastModifiedBy>Hummel</cp:lastModifiedBy>
  <cp:revision>38</cp:revision>
  <dcterms:created xsi:type="dcterms:W3CDTF">2016-05-03T16:59:30Z</dcterms:created>
  <dcterms:modified xsi:type="dcterms:W3CDTF">2016-05-05T03:05:16Z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Fibers</vt:lpwstr>
  </property>
  <property fmtid="{D5CDD505-2E9C-101B-9397-08002B2CF9AE}" pid="3" name="SlideDescription">
    <vt:lpwstr>Fibers - Tessellation + MSAA</vt:lpwstr>
  </property>
</Properties>
</file>