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xlsx" ContentType="application/vnd.openxmlformats-officedocument.spreadsheetml.sheet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plotArea>
      <c:layout/>
      <c:barChart>
        <c:barDir val="col"/>
        <c:grouping val="clustered"/>
        <c:ser>
          <c:idx val="0"/>
          <c:order val="0"/>
          <c:tx>
            <c:strRef>
              <c:f>Tabelle1!$B$1</c:f>
              <c:strCache>
                <c:ptCount val="1"/>
                <c:pt idx="0">
                  <c:v>no geo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dLbls>
            <c:showVal val="1"/>
          </c:dLbls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Tabelle1!$B$2</c:f>
              <c:numCache>
                <c:formatCode>General</c:formatCode>
                <c:ptCount val="1"/>
                <c:pt idx="0">
                  <c:v>41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unrefined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</c:spPr>
          <c:dLbls>
            <c:showVal val="1"/>
          </c:dLbls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Tabelle1!$C$2</c:f>
              <c:numCache>
                <c:formatCode>General</c:formatCode>
                <c:ptCount val="1"/>
                <c:pt idx="0">
                  <c:v>195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complete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</c:spPr>
          <c:dLbls>
            <c:showVal val="1"/>
          </c:dLbls>
          <c:cat>
            <c:numRef>
              <c:f>Tabelle1!$A$2</c:f>
              <c:numCache>
                <c:formatCode>General</c:formatCode>
                <c:ptCount val="1"/>
              </c:numCache>
            </c:numRef>
          </c:cat>
          <c:val>
            <c:numRef>
              <c:f>Tabelle1!$D$2</c:f>
              <c:numCache>
                <c:formatCode>General</c:formatCode>
                <c:ptCount val="1"/>
                <c:pt idx="0">
                  <c:v>307</c:v>
                </c:pt>
              </c:numCache>
            </c:numRef>
          </c:val>
        </c:ser>
        <c:axId val="130859776"/>
        <c:axId val="130862464"/>
      </c:barChart>
      <c:catAx>
        <c:axId val="130859776"/>
        <c:scaling>
          <c:orientation val="minMax"/>
        </c:scaling>
        <c:axPos val="b"/>
        <c:numFmt formatCode="General" sourceLinked="1"/>
        <c:tickLblPos val="nextTo"/>
        <c:spPr>
          <a:ln>
            <a:solidFill>
              <a:schemeClr val="bg1">
                <a:lumMod val="75000"/>
              </a:schemeClr>
            </a:solidFill>
          </a:ln>
        </c:spPr>
        <c:crossAx val="130862464"/>
        <c:crosses val="autoZero"/>
        <c:auto val="1"/>
        <c:lblAlgn val="ctr"/>
        <c:lblOffset val="100"/>
        <c:tickMarkSkip val="1"/>
      </c:catAx>
      <c:valAx>
        <c:axId val="130862464"/>
        <c:scaling>
          <c:orientation val="minMax"/>
        </c:scaling>
        <c:delete val="1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tickLblPos val="none"/>
        <c:crossAx val="130859776"/>
        <c:crosses val="autoZero"/>
        <c:crossBetween val="between"/>
      </c:valAx>
    </c:plotArea>
    <c:legend>
      <c:legendPos val="r"/>
    </c:legend>
    <c:plotVisOnly val="1"/>
  </c:chart>
  <c:txPr>
    <a:bodyPr/>
    <a:lstStyle/>
    <a:p>
      <a:pPr>
        <a:defRPr sz="1800"/>
      </a:pPr>
      <a:endParaRPr lang="de-DE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1BED9-09BB-4586-89E9-9182A2DD1597}" type="datetimeFigureOut">
              <a:rPr lang="de-DE" smtClean="0"/>
              <a:pPr/>
              <a:t>05.05.2016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8AE4-ABCA-4ABF-8BC8-3CCC645876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1BED9-09BB-4586-89E9-9182A2DD1597}" type="datetimeFigureOut">
              <a:rPr lang="de-DE" smtClean="0"/>
              <a:pPr/>
              <a:t>05.05.2016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68AE4-ABCA-4ABF-8BC8-3CCC645876D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smtClean="0">
                <a:latin typeface="Times" pitchFamily="18" charset="0"/>
                <a:cs typeface="Times New Roman" pitchFamily="18" charset="0"/>
              </a:rPr>
              <a:t>Fibers2 - </a:t>
            </a:r>
            <a:r>
              <a:rPr lang="de-DE" sz="3600" smtClean="0">
                <a:latin typeface="Times" pitchFamily="18" charset="0"/>
                <a:cs typeface="Times New Roman" pitchFamily="18" charset="0"/>
              </a:rPr>
              <a:t>Tessellation </a:t>
            </a:r>
            <a:r>
              <a:rPr lang="de-DE" sz="3600" smtClean="0">
                <a:latin typeface="Times" pitchFamily="18" charset="0"/>
                <a:cs typeface="Times New Roman" pitchFamily="18" charset="0"/>
              </a:rPr>
              <a:t>Quality</a:t>
            </a:r>
            <a:endParaRPr lang="de-DE" sz="3600">
              <a:latin typeface="Times" pitchFamily="18" charset="0"/>
              <a:cs typeface="Times New Roman" pitchFamily="18" charset="0"/>
            </a:endParaRPr>
          </a:p>
        </p:txBody>
      </p:sp>
      <p:graphicFrame>
        <p:nvGraphicFramePr>
          <p:cNvPr id="4" name="Diagramm 3"/>
          <p:cNvGraphicFramePr/>
          <p:nvPr/>
        </p:nvGraphicFramePr>
        <p:xfrm>
          <a:off x="257100" y="1124744"/>
          <a:ext cx="8599884" cy="5733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</Words>
  <Application>Microsoft Office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Fibers2 - Tessellation Quality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Fibers</dc:title>
  <dc:creator>Hummel</dc:creator>
  <dc:description>Fibers2 - Tessellation Quality</dc:description>
  <cp:lastModifiedBy>Hummel</cp:lastModifiedBy>
  <cp:revision>38</cp:revision>
  <dcterms:created xsi:type="dcterms:W3CDTF">2016-05-03T16:59:30Z</dcterms:created>
  <dcterms:modified xsi:type="dcterms:W3CDTF">2016-05-05T03:05:17Z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Fibers</vt:lpwstr>
  </property>
  <property fmtid="{D5CDD505-2E9C-101B-9397-08002B2CF9AE}" pid="3" name="SlideDescription">
    <vt:lpwstr>Fibers2 - Tessellation Quality</vt:lpwstr>
  </property>
</Properties>
</file>