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0425" cy="5761038"/>
  <p:notesSz cx="6858000" cy="9144000"/>
  <p:defaultTextStyle>
    <a:defPPr>
      <a:defRPr lang="de-DE"/>
    </a:defPPr>
    <a:lvl1pPr marL="0" algn="l" defTabSz="66860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4305" algn="l" defTabSz="66860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8609" algn="l" defTabSz="66860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02914" algn="l" defTabSz="66860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37219" algn="l" defTabSz="66860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71523" algn="l" defTabSz="66860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05828" algn="l" defTabSz="66860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40132" algn="l" defTabSz="66860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74437" algn="l" defTabSz="66860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08" y="-90"/>
      </p:cViewPr>
      <p:guideLst>
        <p:guide orient="horz" pos="1815"/>
        <p:guide pos="1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5532" y="1789656"/>
            <a:ext cx="5049361" cy="123488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1064" y="3264588"/>
            <a:ext cx="4158298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8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2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5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4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4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95D-10F1-4136-8A0D-DEB79417B6C2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7163-E5DC-4B09-8294-5CD271C5DF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95D-10F1-4136-8A0D-DEB79417B6C2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7163-E5DC-4B09-8294-5CD271C5DF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797982" y="193369"/>
            <a:ext cx="868375" cy="413007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2858" y="193369"/>
            <a:ext cx="2506117" cy="413007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95D-10F1-4136-8A0D-DEB79417B6C2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7163-E5DC-4B09-8294-5CD271C5DF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95D-10F1-4136-8A0D-DEB79417B6C2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7163-E5DC-4B09-8294-5CD271C5DF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9253" y="3702001"/>
            <a:ext cx="5049361" cy="1144206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9253" y="2441774"/>
            <a:ext cx="5049361" cy="126022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43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860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029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3721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7152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0582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4013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7443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95D-10F1-4136-8A0D-DEB79417B6C2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7163-E5DC-4B09-8294-5CD271C5DF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2858" y="1129537"/>
            <a:ext cx="1687246" cy="319390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79111" y="1129537"/>
            <a:ext cx="1687246" cy="319390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95D-10F1-4136-8A0D-DEB79417B6C2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7163-E5DC-4B09-8294-5CD271C5DF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7021" y="230709"/>
            <a:ext cx="5346383" cy="96017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97021" y="1289566"/>
            <a:ext cx="2624719" cy="5374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4305" indent="0">
              <a:buNone/>
              <a:defRPr sz="1500" b="1"/>
            </a:lvl2pPr>
            <a:lvl3pPr marL="668609" indent="0">
              <a:buNone/>
              <a:defRPr sz="1300" b="1"/>
            </a:lvl3pPr>
            <a:lvl4pPr marL="1002914" indent="0">
              <a:buNone/>
              <a:defRPr sz="1200" b="1"/>
            </a:lvl4pPr>
            <a:lvl5pPr marL="1337219" indent="0">
              <a:buNone/>
              <a:defRPr sz="1200" b="1"/>
            </a:lvl5pPr>
            <a:lvl6pPr marL="1671523" indent="0">
              <a:buNone/>
              <a:defRPr sz="1200" b="1"/>
            </a:lvl6pPr>
            <a:lvl7pPr marL="2005828" indent="0">
              <a:buNone/>
              <a:defRPr sz="1200" b="1"/>
            </a:lvl7pPr>
            <a:lvl8pPr marL="2340132" indent="0">
              <a:buNone/>
              <a:defRPr sz="1200" b="1"/>
            </a:lvl8pPr>
            <a:lvl9pPr marL="2674437" indent="0">
              <a:buNone/>
              <a:defRPr sz="1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97021" y="1826996"/>
            <a:ext cx="2624719" cy="331926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017654" y="1289566"/>
            <a:ext cx="2625750" cy="5374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4305" indent="0">
              <a:buNone/>
              <a:defRPr sz="1500" b="1"/>
            </a:lvl2pPr>
            <a:lvl3pPr marL="668609" indent="0">
              <a:buNone/>
              <a:defRPr sz="1300" b="1"/>
            </a:lvl3pPr>
            <a:lvl4pPr marL="1002914" indent="0">
              <a:buNone/>
              <a:defRPr sz="1200" b="1"/>
            </a:lvl4pPr>
            <a:lvl5pPr marL="1337219" indent="0">
              <a:buNone/>
              <a:defRPr sz="1200" b="1"/>
            </a:lvl5pPr>
            <a:lvl6pPr marL="1671523" indent="0">
              <a:buNone/>
              <a:defRPr sz="1200" b="1"/>
            </a:lvl6pPr>
            <a:lvl7pPr marL="2005828" indent="0">
              <a:buNone/>
              <a:defRPr sz="1200" b="1"/>
            </a:lvl7pPr>
            <a:lvl8pPr marL="2340132" indent="0">
              <a:buNone/>
              <a:defRPr sz="1200" b="1"/>
            </a:lvl8pPr>
            <a:lvl9pPr marL="2674437" indent="0">
              <a:buNone/>
              <a:defRPr sz="1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017654" y="1826996"/>
            <a:ext cx="2625750" cy="331926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95D-10F1-4136-8A0D-DEB79417B6C2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7163-E5DC-4B09-8294-5CD271C5DF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95D-10F1-4136-8A0D-DEB79417B6C2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7163-E5DC-4B09-8294-5CD271C5DF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95D-10F1-4136-8A0D-DEB79417B6C2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7163-E5DC-4B09-8294-5CD271C5DF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7022" y="229375"/>
            <a:ext cx="1954359" cy="9761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22541" y="229375"/>
            <a:ext cx="3320863" cy="491688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97022" y="1205551"/>
            <a:ext cx="1954359" cy="3940710"/>
          </a:xfrm>
        </p:spPr>
        <p:txBody>
          <a:bodyPr/>
          <a:lstStyle>
            <a:lvl1pPr marL="0" indent="0">
              <a:buNone/>
              <a:defRPr sz="1000"/>
            </a:lvl1pPr>
            <a:lvl2pPr marL="334305" indent="0">
              <a:buNone/>
              <a:defRPr sz="900"/>
            </a:lvl2pPr>
            <a:lvl3pPr marL="668609" indent="0">
              <a:buNone/>
              <a:defRPr sz="700"/>
            </a:lvl3pPr>
            <a:lvl4pPr marL="1002914" indent="0">
              <a:buNone/>
              <a:defRPr sz="700"/>
            </a:lvl4pPr>
            <a:lvl5pPr marL="1337219" indent="0">
              <a:buNone/>
              <a:defRPr sz="700"/>
            </a:lvl5pPr>
            <a:lvl6pPr marL="1671523" indent="0">
              <a:buNone/>
              <a:defRPr sz="700"/>
            </a:lvl6pPr>
            <a:lvl7pPr marL="2005828" indent="0">
              <a:buNone/>
              <a:defRPr sz="700"/>
            </a:lvl7pPr>
            <a:lvl8pPr marL="2340132" indent="0">
              <a:buNone/>
              <a:defRPr sz="700"/>
            </a:lvl8pPr>
            <a:lvl9pPr marL="2674437" indent="0">
              <a:buNone/>
              <a:defRPr sz="7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95D-10F1-4136-8A0D-DEB79417B6C2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7163-E5DC-4B09-8294-5CD271C5DF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4365" y="4032727"/>
            <a:ext cx="3564255" cy="47608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164365" y="514759"/>
            <a:ext cx="3564255" cy="3456623"/>
          </a:xfrm>
        </p:spPr>
        <p:txBody>
          <a:bodyPr/>
          <a:lstStyle>
            <a:lvl1pPr marL="0" indent="0">
              <a:buNone/>
              <a:defRPr sz="2300"/>
            </a:lvl1pPr>
            <a:lvl2pPr marL="334305" indent="0">
              <a:buNone/>
              <a:defRPr sz="2000"/>
            </a:lvl2pPr>
            <a:lvl3pPr marL="668609" indent="0">
              <a:buNone/>
              <a:defRPr sz="1800"/>
            </a:lvl3pPr>
            <a:lvl4pPr marL="1002914" indent="0">
              <a:buNone/>
              <a:defRPr sz="1500"/>
            </a:lvl4pPr>
            <a:lvl5pPr marL="1337219" indent="0">
              <a:buNone/>
              <a:defRPr sz="1500"/>
            </a:lvl5pPr>
            <a:lvl6pPr marL="1671523" indent="0">
              <a:buNone/>
              <a:defRPr sz="1500"/>
            </a:lvl6pPr>
            <a:lvl7pPr marL="2005828" indent="0">
              <a:buNone/>
              <a:defRPr sz="1500"/>
            </a:lvl7pPr>
            <a:lvl8pPr marL="2340132" indent="0">
              <a:buNone/>
              <a:defRPr sz="1500"/>
            </a:lvl8pPr>
            <a:lvl9pPr marL="2674437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64365" y="4508813"/>
            <a:ext cx="3564255" cy="676121"/>
          </a:xfrm>
        </p:spPr>
        <p:txBody>
          <a:bodyPr/>
          <a:lstStyle>
            <a:lvl1pPr marL="0" indent="0">
              <a:buNone/>
              <a:defRPr sz="1000"/>
            </a:lvl1pPr>
            <a:lvl2pPr marL="334305" indent="0">
              <a:buNone/>
              <a:defRPr sz="900"/>
            </a:lvl2pPr>
            <a:lvl3pPr marL="668609" indent="0">
              <a:buNone/>
              <a:defRPr sz="700"/>
            </a:lvl3pPr>
            <a:lvl4pPr marL="1002914" indent="0">
              <a:buNone/>
              <a:defRPr sz="700"/>
            </a:lvl4pPr>
            <a:lvl5pPr marL="1337219" indent="0">
              <a:buNone/>
              <a:defRPr sz="700"/>
            </a:lvl5pPr>
            <a:lvl6pPr marL="1671523" indent="0">
              <a:buNone/>
              <a:defRPr sz="700"/>
            </a:lvl6pPr>
            <a:lvl7pPr marL="2005828" indent="0">
              <a:buNone/>
              <a:defRPr sz="700"/>
            </a:lvl7pPr>
            <a:lvl8pPr marL="2340132" indent="0">
              <a:buNone/>
              <a:defRPr sz="700"/>
            </a:lvl8pPr>
            <a:lvl9pPr marL="2674437" indent="0">
              <a:buNone/>
              <a:defRPr sz="7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95D-10F1-4136-8A0D-DEB79417B6C2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7163-E5DC-4B09-8294-5CD271C5DF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97021" y="230709"/>
            <a:ext cx="5346383" cy="960173"/>
          </a:xfrm>
          <a:prstGeom prst="rect">
            <a:avLst/>
          </a:prstGeom>
        </p:spPr>
        <p:txBody>
          <a:bodyPr vert="horz" lIns="66861" tIns="33430" rIns="66861" bIns="3343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97021" y="1344243"/>
            <a:ext cx="5346383" cy="3802019"/>
          </a:xfrm>
          <a:prstGeom prst="rect">
            <a:avLst/>
          </a:prstGeom>
        </p:spPr>
        <p:txBody>
          <a:bodyPr vert="horz" lIns="66861" tIns="33430" rIns="66861" bIns="3343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7021" y="5339629"/>
            <a:ext cx="1386099" cy="306722"/>
          </a:xfrm>
          <a:prstGeom prst="rect">
            <a:avLst/>
          </a:prstGeom>
        </p:spPr>
        <p:txBody>
          <a:bodyPr vert="horz" lIns="66861" tIns="33430" rIns="66861" bIns="3343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A595D-10F1-4136-8A0D-DEB79417B6C2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29645" y="5339629"/>
            <a:ext cx="1881135" cy="306722"/>
          </a:xfrm>
          <a:prstGeom prst="rect">
            <a:avLst/>
          </a:prstGeom>
        </p:spPr>
        <p:txBody>
          <a:bodyPr vert="horz" lIns="66861" tIns="33430" rIns="66861" bIns="3343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57305" y="5339629"/>
            <a:ext cx="1386099" cy="306722"/>
          </a:xfrm>
          <a:prstGeom prst="rect">
            <a:avLst/>
          </a:prstGeom>
        </p:spPr>
        <p:txBody>
          <a:bodyPr vert="horz" lIns="66861" tIns="33430" rIns="66861" bIns="3343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27163-E5DC-4B09-8294-5CD271C5DF79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8609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0728" indent="-250728" algn="l" defTabSz="66860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43245" indent="-208940" algn="l" defTabSz="66860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35762" indent="-167152" algn="l" defTabSz="6686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66" indent="-167152" algn="l" defTabSz="668609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04371" indent="-167152" algn="l" defTabSz="668609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38676" indent="-167152" algn="l" defTabSz="66860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72980" indent="-167152" algn="l" defTabSz="66860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07285" indent="-167152" algn="l" defTabSz="66860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indent="-167152" algn="l" defTabSz="66860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686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05" algn="l" defTabSz="6686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8609" algn="l" defTabSz="6686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2914" algn="l" defTabSz="6686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37219" algn="l" defTabSz="6686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71523" algn="l" defTabSz="6686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828" algn="l" defTabSz="6686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40132" algn="l" defTabSz="6686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74437" algn="l" defTabSz="6686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Hummel\Desktop\SplineTubesPaper\c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2" y="0"/>
            <a:ext cx="5945187" cy="5716588"/>
          </a:xfrm>
          <a:prstGeom prst="rect">
            <a:avLst/>
          </a:prstGeom>
          <a:noFill/>
        </p:spPr>
      </p:pic>
      <p:grpSp>
        <p:nvGrpSpPr>
          <p:cNvPr id="12" name="Gruppieren 11"/>
          <p:cNvGrpSpPr/>
          <p:nvPr/>
        </p:nvGrpSpPr>
        <p:grpSpPr>
          <a:xfrm>
            <a:off x="161900" y="4104655"/>
            <a:ext cx="794806" cy="1512367"/>
            <a:chOff x="1130920" y="663947"/>
            <a:chExt cx="1113010" cy="2117849"/>
          </a:xfrm>
        </p:grpSpPr>
        <p:cxnSp>
          <p:nvCxnSpPr>
            <p:cNvPr id="6" name="Gerade Verbindung mit Pfeil 5"/>
            <p:cNvCxnSpPr/>
            <p:nvPr/>
          </p:nvCxnSpPr>
          <p:spPr>
            <a:xfrm flipV="1">
              <a:off x="1142360" y="968653"/>
              <a:ext cx="0" cy="1152128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/>
            <p:cNvCxnSpPr/>
            <p:nvPr/>
          </p:nvCxnSpPr>
          <p:spPr>
            <a:xfrm flipV="1">
              <a:off x="1150317" y="1686224"/>
              <a:ext cx="805826" cy="38400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/>
            <p:nvPr/>
          </p:nvCxnSpPr>
          <p:spPr>
            <a:xfrm>
              <a:off x="1169367" y="2070225"/>
              <a:ext cx="786776" cy="37975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/>
            <p:cNvSpPr txBox="1"/>
            <p:nvPr/>
          </p:nvSpPr>
          <p:spPr>
            <a:xfrm>
              <a:off x="1130920" y="663947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chemeClr val="tx2"/>
                  </a:solidFill>
                  <a:latin typeface="Times" pitchFamily="18" charset="0"/>
                </a:rPr>
                <a:t>z</a:t>
              </a:r>
              <a:endParaRPr lang="de-DE" sz="2400" i="1">
                <a:solidFill>
                  <a:schemeClr val="tx2"/>
                </a:solidFill>
                <a:latin typeface="Times" pitchFamily="18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1923008" y="1240012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rgbClr val="00B050"/>
                  </a:solidFill>
                  <a:latin typeface="Times" pitchFamily="18" charset="0"/>
                </a:rPr>
                <a:t>y</a:t>
              </a:r>
              <a:endParaRPr lang="de-DE" sz="2400" i="1">
                <a:solidFill>
                  <a:srgbClr val="00B050"/>
                </a:solidFill>
                <a:latin typeface="Times" pitchFamily="18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851000" y="2320131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chemeClr val="accent6">
                      <a:lumMod val="75000"/>
                    </a:schemeClr>
                  </a:solidFill>
                  <a:latin typeface="Times" pitchFamily="18" charset="0"/>
                </a:rPr>
                <a:t>x</a:t>
              </a:r>
              <a:endParaRPr lang="de-DE" sz="2400" i="1">
                <a:solidFill>
                  <a:schemeClr val="accent6">
                    <a:lumMod val="75000"/>
                  </a:schemeClr>
                </a:solidFill>
                <a:latin typeface="Times" pitchFamily="18" charset="0"/>
              </a:endParaRPr>
            </a:p>
          </p:txBody>
        </p:sp>
      </p:grpSp>
      <p:sp>
        <p:nvSpPr>
          <p:cNvPr id="13" name="Ellipse 12"/>
          <p:cNvSpPr/>
          <p:nvPr/>
        </p:nvSpPr>
        <p:spPr>
          <a:xfrm>
            <a:off x="139687" y="5083874"/>
            <a:ext cx="72008" cy="7200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Hummel</dc:creator>
  <cp:lastModifiedBy>Hummel</cp:lastModifiedBy>
  <cp:revision>28</cp:revision>
  <dcterms:created xsi:type="dcterms:W3CDTF">2016-05-08T22:05:06Z</dcterms:created>
  <dcterms:modified xsi:type="dcterms:W3CDTF">2016-05-09T04:53:27Z</dcterms:modified>
</cp:coreProperties>
</file>