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8B989B-FC89-4B7E-8A4A-80460E0425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FED5796-7671-4C13-B9F0-1E997F6E594E}">
      <dgm:prSet phldrT="[Text]"/>
      <dgm:spPr/>
      <dgm:t>
        <a:bodyPr/>
        <a:lstStyle/>
        <a:p>
          <a:r>
            <a:rPr lang="de-DE" smtClean="0">
              <a:latin typeface="Times" pitchFamily="18" charset="0"/>
            </a:rPr>
            <a:t>segment 0</a:t>
          </a:r>
          <a:endParaRPr lang="de-DE">
            <a:latin typeface="Times" pitchFamily="18" charset="0"/>
          </a:endParaRPr>
        </a:p>
      </dgm:t>
    </dgm:pt>
    <dgm:pt modelId="{A851F208-975A-481E-B936-451A5FF8DDA8}" type="parTrans" cxnId="{DD147DFD-7299-4646-BF31-552E36AE14F7}">
      <dgm:prSet/>
      <dgm:spPr/>
      <dgm:t>
        <a:bodyPr/>
        <a:lstStyle/>
        <a:p>
          <a:endParaRPr lang="de-DE">
            <a:latin typeface="Times" pitchFamily="18" charset="0"/>
          </a:endParaRPr>
        </a:p>
      </dgm:t>
    </dgm:pt>
    <dgm:pt modelId="{7201695E-3B0B-4189-9C11-AAFE5DCFE951}" type="sibTrans" cxnId="{DD147DFD-7299-4646-BF31-552E36AE14F7}">
      <dgm:prSet/>
      <dgm:spPr/>
      <dgm:t>
        <a:bodyPr/>
        <a:lstStyle/>
        <a:p>
          <a:endParaRPr lang="de-DE">
            <a:latin typeface="Times" pitchFamily="18" charset="0"/>
          </a:endParaRPr>
        </a:p>
      </dgm:t>
    </dgm:pt>
    <dgm:pt modelId="{95DB8428-0870-4D8E-AD49-42214E4AA587}">
      <dgm:prSet phldrT="[Text]"/>
      <dgm:spPr/>
      <dgm:t>
        <a:bodyPr/>
        <a:lstStyle/>
        <a:p>
          <a:r>
            <a:rPr lang="de-DE" smtClean="0">
              <a:latin typeface="Times" pitchFamily="18" charset="0"/>
            </a:rPr>
            <a:t>segment 1</a:t>
          </a:r>
          <a:endParaRPr lang="de-DE">
            <a:latin typeface="Times" pitchFamily="18" charset="0"/>
          </a:endParaRPr>
        </a:p>
      </dgm:t>
    </dgm:pt>
    <dgm:pt modelId="{4867D42B-7120-4668-A410-E09C681EB089}" type="parTrans" cxnId="{42596B77-BE10-4394-BE5E-C0862492536B}">
      <dgm:prSet/>
      <dgm:spPr/>
      <dgm:t>
        <a:bodyPr/>
        <a:lstStyle/>
        <a:p>
          <a:endParaRPr lang="de-DE">
            <a:latin typeface="Times" pitchFamily="18" charset="0"/>
          </a:endParaRPr>
        </a:p>
      </dgm:t>
    </dgm:pt>
    <dgm:pt modelId="{5B660B7D-B240-4391-AE48-8222C5D7F98F}" type="sibTrans" cxnId="{42596B77-BE10-4394-BE5E-C0862492536B}">
      <dgm:prSet/>
      <dgm:spPr/>
      <dgm:t>
        <a:bodyPr/>
        <a:lstStyle/>
        <a:p>
          <a:endParaRPr lang="de-DE">
            <a:latin typeface="Times" pitchFamily="18" charset="0"/>
          </a:endParaRPr>
        </a:p>
      </dgm:t>
    </dgm:pt>
    <dgm:pt modelId="{4175049E-F22B-451B-BC9F-2D5007023FD0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de-DE" smtClean="0">
              <a:latin typeface="Times" pitchFamily="18" charset="0"/>
            </a:rPr>
            <a:t>…</a:t>
          </a:r>
          <a:endParaRPr lang="de-DE">
            <a:latin typeface="Times" pitchFamily="18" charset="0"/>
          </a:endParaRPr>
        </a:p>
      </dgm:t>
    </dgm:pt>
    <dgm:pt modelId="{7EF612AD-F5B5-40CA-8B6A-00AEF6A974E3}" type="parTrans" cxnId="{CBA74B6D-D2B2-4964-97AD-43288E548D54}">
      <dgm:prSet/>
      <dgm:spPr/>
      <dgm:t>
        <a:bodyPr/>
        <a:lstStyle/>
        <a:p>
          <a:endParaRPr lang="de-DE">
            <a:latin typeface="Times" pitchFamily="18" charset="0"/>
          </a:endParaRPr>
        </a:p>
      </dgm:t>
    </dgm:pt>
    <dgm:pt modelId="{16B2BF26-C92E-4C47-B86F-1E4165C938D8}" type="sibTrans" cxnId="{CBA74B6D-D2B2-4964-97AD-43288E548D54}">
      <dgm:prSet/>
      <dgm:spPr/>
      <dgm:t>
        <a:bodyPr/>
        <a:lstStyle/>
        <a:p>
          <a:endParaRPr lang="de-DE">
            <a:latin typeface="Times" pitchFamily="18" charset="0"/>
          </a:endParaRPr>
        </a:p>
      </dgm:t>
    </dgm:pt>
    <dgm:pt modelId="{195C98F5-967A-4CFA-8B42-9D36F07D5238}">
      <dgm:prSet phldrT="[Text]"/>
      <dgm:spPr/>
      <dgm:t>
        <a:bodyPr/>
        <a:lstStyle/>
        <a:p>
          <a:r>
            <a:rPr lang="de-DE" smtClean="0">
              <a:latin typeface="Times" pitchFamily="18" charset="0"/>
            </a:rPr>
            <a:t>segment n</a:t>
          </a:r>
          <a:endParaRPr lang="de-DE">
            <a:latin typeface="Times" pitchFamily="18" charset="0"/>
          </a:endParaRPr>
        </a:p>
      </dgm:t>
    </dgm:pt>
    <dgm:pt modelId="{869D66A8-F3F8-4328-9D2A-B80D54644E74}" type="parTrans" cxnId="{557CA132-F1E0-4DB2-A7B6-260128396AA5}">
      <dgm:prSet/>
      <dgm:spPr/>
      <dgm:t>
        <a:bodyPr/>
        <a:lstStyle/>
        <a:p>
          <a:endParaRPr lang="de-DE">
            <a:latin typeface="Times" pitchFamily="18" charset="0"/>
          </a:endParaRPr>
        </a:p>
      </dgm:t>
    </dgm:pt>
    <dgm:pt modelId="{44F33045-6EE0-444D-8CBF-4D46185099A8}" type="sibTrans" cxnId="{557CA132-F1E0-4DB2-A7B6-260128396AA5}">
      <dgm:prSet/>
      <dgm:spPr/>
      <dgm:t>
        <a:bodyPr/>
        <a:lstStyle/>
        <a:p>
          <a:endParaRPr lang="de-DE">
            <a:latin typeface="Times" pitchFamily="18" charset="0"/>
          </a:endParaRPr>
        </a:p>
      </dgm:t>
    </dgm:pt>
    <dgm:pt modelId="{AC044F6C-1995-494E-8999-9500269FBC16}">
      <dgm:prSet phldrT="[Text]"/>
      <dgm:spPr>
        <a:solidFill>
          <a:srgbClr val="C00000"/>
        </a:solidFill>
      </dgm:spPr>
      <dgm:t>
        <a:bodyPr/>
        <a:lstStyle/>
        <a:p>
          <a:r>
            <a:rPr lang="de-DE" smtClean="0">
              <a:latin typeface="Times" pitchFamily="18" charset="0"/>
            </a:rPr>
            <a:t>node 0</a:t>
          </a:r>
          <a:endParaRPr lang="de-DE">
            <a:latin typeface="Times" pitchFamily="18" charset="0"/>
          </a:endParaRPr>
        </a:p>
      </dgm:t>
    </dgm:pt>
    <dgm:pt modelId="{0734B415-BF36-473D-9B7A-38CF605CF8E6}" type="parTrans" cxnId="{BDE5FEB0-7429-47B3-8D89-B6967ED33DFA}">
      <dgm:prSet/>
      <dgm:spPr/>
      <dgm:t>
        <a:bodyPr/>
        <a:lstStyle/>
        <a:p>
          <a:endParaRPr lang="de-DE">
            <a:latin typeface="Times" pitchFamily="18" charset="0"/>
          </a:endParaRPr>
        </a:p>
      </dgm:t>
    </dgm:pt>
    <dgm:pt modelId="{358A2C5A-576D-4B88-B1B4-9731DF5DE556}" type="sibTrans" cxnId="{BDE5FEB0-7429-47B3-8D89-B6967ED33DFA}">
      <dgm:prSet/>
      <dgm:spPr/>
      <dgm:t>
        <a:bodyPr/>
        <a:lstStyle/>
        <a:p>
          <a:endParaRPr lang="de-DE">
            <a:latin typeface="Times" pitchFamily="18" charset="0"/>
          </a:endParaRPr>
        </a:p>
      </dgm:t>
    </dgm:pt>
    <dgm:pt modelId="{8ACAAD47-9265-4028-A244-BF547C3E026C}">
      <dgm:prSet phldrT="[Text]"/>
      <dgm:spPr>
        <a:solidFill>
          <a:srgbClr val="C00000"/>
        </a:solidFill>
      </dgm:spPr>
      <dgm:t>
        <a:bodyPr/>
        <a:lstStyle/>
        <a:p>
          <a:r>
            <a:rPr lang="de-DE" smtClean="0">
              <a:latin typeface="Times" pitchFamily="18" charset="0"/>
            </a:rPr>
            <a:t>node 1</a:t>
          </a:r>
          <a:endParaRPr lang="de-DE">
            <a:latin typeface="Times" pitchFamily="18" charset="0"/>
          </a:endParaRPr>
        </a:p>
      </dgm:t>
    </dgm:pt>
    <dgm:pt modelId="{FFCDC348-93AF-4BB5-882C-2A392E1DF0F3}" type="parTrans" cxnId="{E60D7144-FA5B-405B-A403-FB8AE0DE9A77}">
      <dgm:prSet/>
      <dgm:spPr/>
      <dgm:t>
        <a:bodyPr/>
        <a:lstStyle/>
        <a:p>
          <a:endParaRPr lang="de-DE">
            <a:latin typeface="Times" pitchFamily="18" charset="0"/>
          </a:endParaRPr>
        </a:p>
      </dgm:t>
    </dgm:pt>
    <dgm:pt modelId="{117F3FA1-EB8E-4201-97D4-74C2C446C13C}" type="sibTrans" cxnId="{E60D7144-FA5B-405B-A403-FB8AE0DE9A77}">
      <dgm:prSet/>
      <dgm:spPr/>
      <dgm:t>
        <a:bodyPr/>
        <a:lstStyle/>
        <a:p>
          <a:endParaRPr lang="de-DE">
            <a:latin typeface="Times" pitchFamily="18" charset="0"/>
          </a:endParaRPr>
        </a:p>
      </dgm:t>
    </dgm:pt>
    <dgm:pt modelId="{3C41AE08-C394-405D-818E-69CF4E7B0374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de-DE" smtClean="0">
              <a:latin typeface="Times" pitchFamily="18" charset="0"/>
            </a:rPr>
            <a:t>…</a:t>
          </a:r>
          <a:endParaRPr lang="de-DE">
            <a:latin typeface="Times" pitchFamily="18" charset="0"/>
          </a:endParaRPr>
        </a:p>
      </dgm:t>
    </dgm:pt>
    <dgm:pt modelId="{45438217-9322-4587-8A30-C84C0A1CACF0}" type="parTrans" cxnId="{6366A359-FD5E-4A90-9DC1-EBCDDE178932}">
      <dgm:prSet/>
      <dgm:spPr/>
      <dgm:t>
        <a:bodyPr/>
        <a:lstStyle/>
        <a:p>
          <a:endParaRPr lang="de-DE">
            <a:latin typeface="Times" pitchFamily="18" charset="0"/>
          </a:endParaRPr>
        </a:p>
      </dgm:t>
    </dgm:pt>
    <dgm:pt modelId="{2FB823C1-EA7B-4BC7-A393-CB9E094E8DA5}" type="sibTrans" cxnId="{6366A359-FD5E-4A90-9DC1-EBCDDE178932}">
      <dgm:prSet/>
      <dgm:spPr/>
      <dgm:t>
        <a:bodyPr/>
        <a:lstStyle/>
        <a:p>
          <a:endParaRPr lang="de-DE">
            <a:latin typeface="Times" pitchFamily="18" charset="0"/>
          </a:endParaRPr>
        </a:p>
      </dgm:t>
    </dgm:pt>
    <dgm:pt modelId="{1C54E6CA-B4B1-4EA2-996E-6495F289BF0A}">
      <dgm:prSet phldrT="[Text]"/>
      <dgm:spPr>
        <a:solidFill>
          <a:srgbClr val="C00000"/>
        </a:solidFill>
      </dgm:spPr>
      <dgm:t>
        <a:bodyPr/>
        <a:lstStyle/>
        <a:p>
          <a:r>
            <a:rPr lang="de-DE" smtClean="0">
              <a:latin typeface="Times" pitchFamily="18" charset="0"/>
            </a:rPr>
            <a:t>node m</a:t>
          </a:r>
          <a:endParaRPr lang="de-DE">
            <a:latin typeface="Times" pitchFamily="18" charset="0"/>
          </a:endParaRPr>
        </a:p>
      </dgm:t>
    </dgm:pt>
    <dgm:pt modelId="{BA62668C-8BA5-4997-B61C-D44210B05D95}" type="parTrans" cxnId="{2F1678D7-1698-4557-ADD4-70DF07561DB1}">
      <dgm:prSet/>
      <dgm:spPr/>
      <dgm:t>
        <a:bodyPr/>
        <a:lstStyle/>
        <a:p>
          <a:endParaRPr lang="de-DE">
            <a:latin typeface="Times" pitchFamily="18" charset="0"/>
          </a:endParaRPr>
        </a:p>
      </dgm:t>
    </dgm:pt>
    <dgm:pt modelId="{8271F918-DC63-45D3-B436-75B827D8F2B0}" type="sibTrans" cxnId="{2F1678D7-1698-4557-ADD4-70DF07561DB1}">
      <dgm:prSet/>
      <dgm:spPr/>
      <dgm:t>
        <a:bodyPr/>
        <a:lstStyle/>
        <a:p>
          <a:endParaRPr lang="de-DE">
            <a:latin typeface="Times" pitchFamily="18" charset="0"/>
          </a:endParaRPr>
        </a:p>
      </dgm:t>
    </dgm:pt>
    <dgm:pt modelId="{B69DDA2D-B9B2-4659-8820-0AC976F62764}" type="pres">
      <dgm:prSet presAssocID="{A68B989B-FC89-4B7E-8A4A-80460E04255E}" presName="linear" presStyleCnt="0">
        <dgm:presLayoutVars>
          <dgm:animLvl val="lvl"/>
          <dgm:resizeHandles val="exact"/>
        </dgm:presLayoutVars>
      </dgm:prSet>
      <dgm:spPr/>
    </dgm:pt>
    <dgm:pt modelId="{F3DAA145-6DFA-4BEA-AEBF-9A948D3191A2}" type="pres">
      <dgm:prSet presAssocID="{8FED5796-7671-4C13-B9F0-1E997F6E594E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E1B8358-5628-4DD3-9D36-CD561A808974}" type="pres">
      <dgm:prSet presAssocID="{7201695E-3B0B-4189-9C11-AAFE5DCFE951}" presName="spacer" presStyleCnt="0"/>
      <dgm:spPr/>
    </dgm:pt>
    <dgm:pt modelId="{2C12A524-4EF8-42C5-8412-49F1487A7757}" type="pres">
      <dgm:prSet presAssocID="{95DB8428-0870-4D8E-AD49-42214E4AA587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E3C8427A-386B-44BE-AC9D-F8B675B8EA1F}" type="pres">
      <dgm:prSet presAssocID="{5B660B7D-B240-4391-AE48-8222C5D7F98F}" presName="spacer" presStyleCnt="0"/>
      <dgm:spPr/>
    </dgm:pt>
    <dgm:pt modelId="{5C07E56A-6E90-4AF6-9009-50926CD449BB}" type="pres">
      <dgm:prSet presAssocID="{4175049E-F22B-451B-BC9F-2D5007023FD0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7A6437A-A9DA-4BB9-83C1-1A65EA890A46}" type="pres">
      <dgm:prSet presAssocID="{16B2BF26-C92E-4C47-B86F-1E4165C938D8}" presName="spacer" presStyleCnt="0"/>
      <dgm:spPr/>
    </dgm:pt>
    <dgm:pt modelId="{E73299BA-BF10-4C11-8290-1DBF882403F7}" type="pres">
      <dgm:prSet presAssocID="{195C98F5-967A-4CFA-8B42-9D36F07D5238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3FC646A1-6BBE-4D36-A0F0-7EA933137508}" type="pres">
      <dgm:prSet presAssocID="{44F33045-6EE0-444D-8CBF-4D46185099A8}" presName="spacer" presStyleCnt="0"/>
      <dgm:spPr/>
    </dgm:pt>
    <dgm:pt modelId="{C6EC570D-6D67-4D93-9179-B0931361148F}" type="pres">
      <dgm:prSet presAssocID="{AC044F6C-1995-494E-8999-9500269FBC16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CE544DE-8E27-4D14-9BBB-E5CEA15FC1F5}" type="pres">
      <dgm:prSet presAssocID="{358A2C5A-576D-4B88-B1B4-9731DF5DE556}" presName="spacer" presStyleCnt="0"/>
      <dgm:spPr/>
    </dgm:pt>
    <dgm:pt modelId="{331E8319-260E-48CE-988C-6BAAE4FD3418}" type="pres">
      <dgm:prSet presAssocID="{8ACAAD47-9265-4028-A244-BF547C3E026C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77A2C2-0FBF-4084-9E13-60C2CF3A2E5E}" type="pres">
      <dgm:prSet presAssocID="{117F3FA1-EB8E-4201-97D4-74C2C446C13C}" presName="spacer" presStyleCnt="0"/>
      <dgm:spPr/>
    </dgm:pt>
    <dgm:pt modelId="{4127C788-AC3E-476E-8FD8-76654B301C6B}" type="pres">
      <dgm:prSet presAssocID="{3C41AE08-C394-405D-818E-69CF4E7B0374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BEF1FDEC-ABD2-4683-849F-89796CA8A6D9}" type="pres">
      <dgm:prSet presAssocID="{2FB823C1-EA7B-4BC7-A393-CB9E094E8DA5}" presName="spacer" presStyleCnt="0"/>
      <dgm:spPr/>
    </dgm:pt>
    <dgm:pt modelId="{C1196F49-1F96-43D9-8E06-CB768F94F041}" type="pres">
      <dgm:prSet presAssocID="{1C54E6CA-B4B1-4EA2-996E-6495F289BF0A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4558BE57-EBC3-4EDE-AE1F-44AE70297F2E}" type="presOf" srcId="{3C41AE08-C394-405D-818E-69CF4E7B0374}" destId="{4127C788-AC3E-476E-8FD8-76654B301C6B}" srcOrd="0" destOrd="0" presId="urn:microsoft.com/office/officeart/2005/8/layout/vList2"/>
    <dgm:cxn modelId="{FC74394F-F54A-47ED-8D43-8106ECF9BBC1}" type="presOf" srcId="{4175049E-F22B-451B-BC9F-2D5007023FD0}" destId="{5C07E56A-6E90-4AF6-9009-50926CD449BB}" srcOrd="0" destOrd="0" presId="urn:microsoft.com/office/officeart/2005/8/layout/vList2"/>
    <dgm:cxn modelId="{557CA132-F1E0-4DB2-A7B6-260128396AA5}" srcId="{A68B989B-FC89-4B7E-8A4A-80460E04255E}" destId="{195C98F5-967A-4CFA-8B42-9D36F07D5238}" srcOrd="3" destOrd="0" parTransId="{869D66A8-F3F8-4328-9D2A-B80D54644E74}" sibTransId="{44F33045-6EE0-444D-8CBF-4D46185099A8}"/>
    <dgm:cxn modelId="{AC4CA166-68C1-446A-975D-57D70CA0B759}" type="presOf" srcId="{8ACAAD47-9265-4028-A244-BF547C3E026C}" destId="{331E8319-260E-48CE-988C-6BAAE4FD3418}" srcOrd="0" destOrd="0" presId="urn:microsoft.com/office/officeart/2005/8/layout/vList2"/>
    <dgm:cxn modelId="{7C1A1560-C14C-4594-A98F-8050FC18531F}" type="presOf" srcId="{195C98F5-967A-4CFA-8B42-9D36F07D5238}" destId="{E73299BA-BF10-4C11-8290-1DBF882403F7}" srcOrd="0" destOrd="0" presId="urn:microsoft.com/office/officeart/2005/8/layout/vList2"/>
    <dgm:cxn modelId="{94A92C44-B6A3-4B7B-A149-5C41133378EA}" type="presOf" srcId="{95DB8428-0870-4D8E-AD49-42214E4AA587}" destId="{2C12A524-4EF8-42C5-8412-49F1487A7757}" srcOrd="0" destOrd="0" presId="urn:microsoft.com/office/officeart/2005/8/layout/vList2"/>
    <dgm:cxn modelId="{6366A359-FD5E-4A90-9DC1-EBCDDE178932}" srcId="{A68B989B-FC89-4B7E-8A4A-80460E04255E}" destId="{3C41AE08-C394-405D-818E-69CF4E7B0374}" srcOrd="6" destOrd="0" parTransId="{45438217-9322-4587-8A30-C84C0A1CACF0}" sibTransId="{2FB823C1-EA7B-4BC7-A393-CB9E094E8DA5}"/>
    <dgm:cxn modelId="{C8107690-5491-4EF1-82C8-8C2345FE1A7A}" type="presOf" srcId="{1C54E6CA-B4B1-4EA2-996E-6495F289BF0A}" destId="{C1196F49-1F96-43D9-8E06-CB768F94F041}" srcOrd="0" destOrd="0" presId="urn:microsoft.com/office/officeart/2005/8/layout/vList2"/>
    <dgm:cxn modelId="{CBA74B6D-D2B2-4964-97AD-43288E548D54}" srcId="{A68B989B-FC89-4B7E-8A4A-80460E04255E}" destId="{4175049E-F22B-451B-BC9F-2D5007023FD0}" srcOrd="2" destOrd="0" parTransId="{7EF612AD-F5B5-40CA-8B6A-00AEF6A974E3}" sibTransId="{16B2BF26-C92E-4C47-B86F-1E4165C938D8}"/>
    <dgm:cxn modelId="{2F1678D7-1698-4557-ADD4-70DF07561DB1}" srcId="{A68B989B-FC89-4B7E-8A4A-80460E04255E}" destId="{1C54E6CA-B4B1-4EA2-996E-6495F289BF0A}" srcOrd="7" destOrd="0" parTransId="{BA62668C-8BA5-4997-B61C-D44210B05D95}" sibTransId="{8271F918-DC63-45D3-B436-75B827D8F2B0}"/>
    <dgm:cxn modelId="{BDE5FEB0-7429-47B3-8D89-B6967ED33DFA}" srcId="{A68B989B-FC89-4B7E-8A4A-80460E04255E}" destId="{AC044F6C-1995-494E-8999-9500269FBC16}" srcOrd="4" destOrd="0" parTransId="{0734B415-BF36-473D-9B7A-38CF605CF8E6}" sibTransId="{358A2C5A-576D-4B88-B1B4-9731DF5DE556}"/>
    <dgm:cxn modelId="{1674CDCE-5333-45E1-BD03-D4E3959FC6E2}" type="presOf" srcId="{A68B989B-FC89-4B7E-8A4A-80460E04255E}" destId="{B69DDA2D-B9B2-4659-8820-0AC976F62764}" srcOrd="0" destOrd="0" presId="urn:microsoft.com/office/officeart/2005/8/layout/vList2"/>
    <dgm:cxn modelId="{E60D7144-FA5B-405B-A403-FB8AE0DE9A77}" srcId="{A68B989B-FC89-4B7E-8A4A-80460E04255E}" destId="{8ACAAD47-9265-4028-A244-BF547C3E026C}" srcOrd="5" destOrd="0" parTransId="{FFCDC348-93AF-4BB5-882C-2A392E1DF0F3}" sibTransId="{117F3FA1-EB8E-4201-97D4-74C2C446C13C}"/>
    <dgm:cxn modelId="{DD147DFD-7299-4646-BF31-552E36AE14F7}" srcId="{A68B989B-FC89-4B7E-8A4A-80460E04255E}" destId="{8FED5796-7671-4C13-B9F0-1E997F6E594E}" srcOrd="0" destOrd="0" parTransId="{A851F208-975A-481E-B936-451A5FF8DDA8}" sibTransId="{7201695E-3B0B-4189-9C11-AAFE5DCFE951}"/>
    <dgm:cxn modelId="{42596B77-BE10-4394-BE5E-C0862492536B}" srcId="{A68B989B-FC89-4B7E-8A4A-80460E04255E}" destId="{95DB8428-0870-4D8E-AD49-42214E4AA587}" srcOrd="1" destOrd="0" parTransId="{4867D42B-7120-4668-A410-E09C681EB089}" sibTransId="{5B660B7D-B240-4391-AE48-8222C5D7F98F}"/>
    <dgm:cxn modelId="{7A4AAF7D-1FCC-429F-A89F-E1463D7BFAA9}" type="presOf" srcId="{AC044F6C-1995-494E-8999-9500269FBC16}" destId="{C6EC570D-6D67-4D93-9179-B0931361148F}" srcOrd="0" destOrd="0" presId="urn:microsoft.com/office/officeart/2005/8/layout/vList2"/>
    <dgm:cxn modelId="{A6D98A30-CBF1-4B7C-9027-89F7E5739A50}" type="presOf" srcId="{8FED5796-7671-4C13-B9F0-1E997F6E594E}" destId="{F3DAA145-6DFA-4BEA-AEBF-9A948D3191A2}" srcOrd="0" destOrd="0" presId="urn:microsoft.com/office/officeart/2005/8/layout/vList2"/>
    <dgm:cxn modelId="{92777E28-A49F-4B4C-A5F5-077F3CC3D4C7}" type="presParOf" srcId="{B69DDA2D-B9B2-4659-8820-0AC976F62764}" destId="{F3DAA145-6DFA-4BEA-AEBF-9A948D3191A2}" srcOrd="0" destOrd="0" presId="urn:microsoft.com/office/officeart/2005/8/layout/vList2"/>
    <dgm:cxn modelId="{C0CE7A69-FC12-4CEA-BAC3-2FE6DF876063}" type="presParOf" srcId="{B69DDA2D-B9B2-4659-8820-0AC976F62764}" destId="{0E1B8358-5628-4DD3-9D36-CD561A808974}" srcOrd="1" destOrd="0" presId="urn:microsoft.com/office/officeart/2005/8/layout/vList2"/>
    <dgm:cxn modelId="{EB66E84A-EABE-4421-8B7A-81265FC178C0}" type="presParOf" srcId="{B69DDA2D-B9B2-4659-8820-0AC976F62764}" destId="{2C12A524-4EF8-42C5-8412-49F1487A7757}" srcOrd="2" destOrd="0" presId="urn:microsoft.com/office/officeart/2005/8/layout/vList2"/>
    <dgm:cxn modelId="{63F03851-E50C-4BBF-A447-402A6FAD69B4}" type="presParOf" srcId="{B69DDA2D-B9B2-4659-8820-0AC976F62764}" destId="{E3C8427A-386B-44BE-AC9D-F8B675B8EA1F}" srcOrd="3" destOrd="0" presId="urn:microsoft.com/office/officeart/2005/8/layout/vList2"/>
    <dgm:cxn modelId="{AA4AF0CC-6B9A-47CD-AB91-D97ADAB2B815}" type="presParOf" srcId="{B69DDA2D-B9B2-4659-8820-0AC976F62764}" destId="{5C07E56A-6E90-4AF6-9009-50926CD449BB}" srcOrd="4" destOrd="0" presId="urn:microsoft.com/office/officeart/2005/8/layout/vList2"/>
    <dgm:cxn modelId="{8466308F-5AAB-4F38-86D6-D24791142F63}" type="presParOf" srcId="{B69DDA2D-B9B2-4659-8820-0AC976F62764}" destId="{27A6437A-A9DA-4BB9-83C1-1A65EA890A46}" srcOrd="5" destOrd="0" presId="urn:microsoft.com/office/officeart/2005/8/layout/vList2"/>
    <dgm:cxn modelId="{E3608D50-FB64-4C26-ACAD-52187347BC18}" type="presParOf" srcId="{B69DDA2D-B9B2-4659-8820-0AC976F62764}" destId="{E73299BA-BF10-4C11-8290-1DBF882403F7}" srcOrd="6" destOrd="0" presId="urn:microsoft.com/office/officeart/2005/8/layout/vList2"/>
    <dgm:cxn modelId="{8719C41C-B19C-4A63-9244-5E4CA8B01769}" type="presParOf" srcId="{B69DDA2D-B9B2-4659-8820-0AC976F62764}" destId="{3FC646A1-6BBE-4D36-A0F0-7EA933137508}" srcOrd="7" destOrd="0" presId="urn:microsoft.com/office/officeart/2005/8/layout/vList2"/>
    <dgm:cxn modelId="{2CBE67A8-7C4B-413C-BA53-C374A5BDE04D}" type="presParOf" srcId="{B69DDA2D-B9B2-4659-8820-0AC976F62764}" destId="{C6EC570D-6D67-4D93-9179-B0931361148F}" srcOrd="8" destOrd="0" presId="urn:microsoft.com/office/officeart/2005/8/layout/vList2"/>
    <dgm:cxn modelId="{C02B5C09-1992-4119-A186-426225221465}" type="presParOf" srcId="{B69DDA2D-B9B2-4659-8820-0AC976F62764}" destId="{0CE544DE-8E27-4D14-9BBB-E5CEA15FC1F5}" srcOrd="9" destOrd="0" presId="urn:microsoft.com/office/officeart/2005/8/layout/vList2"/>
    <dgm:cxn modelId="{57FF5A10-F3D2-4311-9E9C-C6E82C10DD33}" type="presParOf" srcId="{B69DDA2D-B9B2-4659-8820-0AC976F62764}" destId="{331E8319-260E-48CE-988C-6BAAE4FD3418}" srcOrd="10" destOrd="0" presId="urn:microsoft.com/office/officeart/2005/8/layout/vList2"/>
    <dgm:cxn modelId="{62278F67-0494-42C4-B758-BEF86C10E497}" type="presParOf" srcId="{B69DDA2D-B9B2-4659-8820-0AC976F62764}" destId="{5B77A2C2-0FBF-4084-9E13-60C2CF3A2E5E}" srcOrd="11" destOrd="0" presId="urn:microsoft.com/office/officeart/2005/8/layout/vList2"/>
    <dgm:cxn modelId="{C80ACD63-4141-4CE0-A307-E43A0842F6EA}" type="presParOf" srcId="{B69DDA2D-B9B2-4659-8820-0AC976F62764}" destId="{4127C788-AC3E-476E-8FD8-76654B301C6B}" srcOrd="12" destOrd="0" presId="urn:microsoft.com/office/officeart/2005/8/layout/vList2"/>
    <dgm:cxn modelId="{A7881185-AC93-4933-8D9C-A55FBC6F0CBD}" type="presParOf" srcId="{B69DDA2D-B9B2-4659-8820-0AC976F62764}" destId="{BEF1FDEC-ABD2-4683-849F-89796CA8A6D9}" srcOrd="13" destOrd="0" presId="urn:microsoft.com/office/officeart/2005/8/layout/vList2"/>
    <dgm:cxn modelId="{9B264949-29A2-400D-973D-AE07A09F9A11}" type="presParOf" srcId="{B69DDA2D-B9B2-4659-8820-0AC976F62764}" destId="{C1196F49-1F96-43D9-8E06-CB768F94F041}" srcOrd="14" destOrd="0" presId="urn:microsoft.com/office/officeart/2005/8/layout/vList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3DAA145-6DFA-4BEA-AEBF-9A948D3191A2}">
      <dsp:nvSpPr>
        <dsp:cNvPr id="0" name=""/>
        <dsp:cNvSpPr/>
      </dsp:nvSpPr>
      <dsp:spPr>
        <a:xfrm>
          <a:off x="0" y="62080"/>
          <a:ext cx="1391816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latin typeface="Times" pitchFamily="18" charset="0"/>
            </a:rPr>
            <a:t>segment 0</a:t>
          </a:r>
          <a:endParaRPr lang="de-DE" sz="1900" kern="1200">
            <a:latin typeface="Times" pitchFamily="18" charset="0"/>
          </a:endParaRPr>
        </a:p>
      </dsp:txBody>
      <dsp:txXfrm>
        <a:off x="0" y="62080"/>
        <a:ext cx="1391816" cy="444600"/>
      </dsp:txXfrm>
    </dsp:sp>
    <dsp:sp modelId="{2C12A524-4EF8-42C5-8412-49F1487A7757}">
      <dsp:nvSpPr>
        <dsp:cNvPr id="0" name=""/>
        <dsp:cNvSpPr/>
      </dsp:nvSpPr>
      <dsp:spPr>
        <a:xfrm>
          <a:off x="0" y="561400"/>
          <a:ext cx="1391816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latin typeface="Times" pitchFamily="18" charset="0"/>
            </a:rPr>
            <a:t>segment 1</a:t>
          </a:r>
          <a:endParaRPr lang="de-DE" sz="1900" kern="1200">
            <a:latin typeface="Times" pitchFamily="18" charset="0"/>
          </a:endParaRPr>
        </a:p>
      </dsp:txBody>
      <dsp:txXfrm>
        <a:off x="0" y="561400"/>
        <a:ext cx="1391816" cy="444600"/>
      </dsp:txXfrm>
    </dsp:sp>
    <dsp:sp modelId="{5C07E56A-6E90-4AF6-9009-50926CD449BB}">
      <dsp:nvSpPr>
        <dsp:cNvPr id="0" name=""/>
        <dsp:cNvSpPr/>
      </dsp:nvSpPr>
      <dsp:spPr>
        <a:xfrm>
          <a:off x="0" y="1060720"/>
          <a:ext cx="1391816" cy="44460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latin typeface="Times" pitchFamily="18" charset="0"/>
            </a:rPr>
            <a:t>…</a:t>
          </a:r>
          <a:endParaRPr lang="de-DE" sz="1900" kern="1200">
            <a:latin typeface="Times" pitchFamily="18" charset="0"/>
          </a:endParaRPr>
        </a:p>
      </dsp:txBody>
      <dsp:txXfrm>
        <a:off x="0" y="1060720"/>
        <a:ext cx="1391816" cy="444600"/>
      </dsp:txXfrm>
    </dsp:sp>
    <dsp:sp modelId="{E73299BA-BF10-4C11-8290-1DBF882403F7}">
      <dsp:nvSpPr>
        <dsp:cNvPr id="0" name=""/>
        <dsp:cNvSpPr/>
      </dsp:nvSpPr>
      <dsp:spPr>
        <a:xfrm>
          <a:off x="0" y="1560040"/>
          <a:ext cx="1391816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latin typeface="Times" pitchFamily="18" charset="0"/>
            </a:rPr>
            <a:t>segment n</a:t>
          </a:r>
          <a:endParaRPr lang="de-DE" sz="1900" kern="1200">
            <a:latin typeface="Times" pitchFamily="18" charset="0"/>
          </a:endParaRPr>
        </a:p>
      </dsp:txBody>
      <dsp:txXfrm>
        <a:off x="0" y="1560040"/>
        <a:ext cx="1391816" cy="444600"/>
      </dsp:txXfrm>
    </dsp:sp>
    <dsp:sp modelId="{C6EC570D-6D67-4D93-9179-B0931361148F}">
      <dsp:nvSpPr>
        <dsp:cNvPr id="0" name=""/>
        <dsp:cNvSpPr/>
      </dsp:nvSpPr>
      <dsp:spPr>
        <a:xfrm>
          <a:off x="0" y="2059360"/>
          <a:ext cx="1391816" cy="444600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latin typeface="Times" pitchFamily="18" charset="0"/>
            </a:rPr>
            <a:t>node 0</a:t>
          </a:r>
          <a:endParaRPr lang="de-DE" sz="1900" kern="1200">
            <a:latin typeface="Times" pitchFamily="18" charset="0"/>
          </a:endParaRPr>
        </a:p>
      </dsp:txBody>
      <dsp:txXfrm>
        <a:off x="0" y="2059360"/>
        <a:ext cx="1391816" cy="444600"/>
      </dsp:txXfrm>
    </dsp:sp>
    <dsp:sp modelId="{331E8319-260E-48CE-988C-6BAAE4FD3418}">
      <dsp:nvSpPr>
        <dsp:cNvPr id="0" name=""/>
        <dsp:cNvSpPr/>
      </dsp:nvSpPr>
      <dsp:spPr>
        <a:xfrm>
          <a:off x="0" y="2558680"/>
          <a:ext cx="1391816" cy="444600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latin typeface="Times" pitchFamily="18" charset="0"/>
            </a:rPr>
            <a:t>node 1</a:t>
          </a:r>
          <a:endParaRPr lang="de-DE" sz="1900" kern="1200">
            <a:latin typeface="Times" pitchFamily="18" charset="0"/>
          </a:endParaRPr>
        </a:p>
      </dsp:txBody>
      <dsp:txXfrm>
        <a:off x="0" y="2558680"/>
        <a:ext cx="1391816" cy="444600"/>
      </dsp:txXfrm>
    </dsp:sp>
    <dsp:sp modelId="{4127C788-AC3E-476E-8FD8-76654B301C6B}">
      <dsp:nvSpPr>
        <dsp:cNvPr id="0" name=""/>
        <dsp:cNvSpPr/>
      </dsp:nvSpPr>
      <dsp:spPr>
        <a:xfrm>
          <a:off x="0" y="3058000"/>
          <a:ext cx="1391816" cy="44460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latin typeface="Times" pitchFamily="18" charset="0"/>
            </a:rPr>
            <a:t>…</a:t>
          </a:r>
          <a:endParaRPr lang="de-DE" sz="1900" kern="1200">
            <a:latin typeface="Times" pitchFamily="18" charset="0"/>
          </a:endParaRPr>
        </a:p>
      </dsp:txBody>
      <dsp:txXfrm>
        <a:off x="0" y="3058000"/>
        <a:ext cx="1391816" cy="444600"/>
      </dsp:txXfrm>
    </dsp:sp>
    <dsp:sp modelId="{C1196F49-1F96-43D9-8E06-CB768F94F041}">
      <dsp:nvSpPr>
        <dsp:cNvPr id="0" name=""/>
        <dsp:cNvSpPr/>
      </dsp:nvSpPr>
      <dsp:spPr>
        <a:xfrm>
          <a:off x="0" y="3557319"/>
          <a:ext cx="1391816" cy="444600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latin typeface="Times" pitchFamily="18" charset="0"/>
            </a:rPr>
            <a:t>node m</a:t>
          </a:r>
          <a:endParaRPr lang="de-DE" sz="1900" kern="1200">
            <a:latin typeface="Times" pitchFamily="18" charset="0"/>
          </a:endParaRPr>
        </a:p>
      </dsp:txBody>
      <dsp:txXfrm>
        <a:off x="0" y="3557319"/>
        <a:ext cx="1391816" cy="444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FAC9-8684-4AE7-9935-BB69486BB272}" type="datetimeFigureOut">
              <a:rPr lang="de-DE" smtClean="0"/>
              <a:t>08.05.2016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07D1-BA3B-4F4D-9FC0-7163EAE64E6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FAC9-8684-4AE7-9935-BB69486BB272}" type="datetimeFigureOut">
              <a:rPr lang="de-DE" smtClean="0"/>
              <a:t>08.05.2016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07D1-BA3B-4F4D-9FC0-7163EAE64E6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FAC9-8684-4AE7-9935-BB69486BB272}" type="datetimeFigureOut">
              <a:rPr lang="de-DE" smtClean="0"/>
              <a:t>08.05.2016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07D1-BA3B-4F4D-9FC0-7163EAE64E6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FAC9-8684-4AE7-9935-BB69486BB272}" type="datetimeFigureOut">
              <a:rPr lang="de-DE" smtClean="0"/>
              <a:t>08.05.2016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07D1-BA3B-4F4D-9FC0-7163EAE64E6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FAC9-8684-4AE7-9935-BB69486BB272}" type="datetimeFigureOut">
              <a:rPr lang="de-DE" smtClean="0"/>
              <a:t>08.05.2016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07D1-BA3B-4F4D-9FC0-7163EAE64E6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FAC9-8684-4AE7-9935-BB69486BB272}" type="datetimeFigureOut">
              <a:rPr lang="de-DE" smtClean="0"/>
              <a:t>08.05.2016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07D1-BA3B-4F4D-9FC0-7163EAE64E6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FAC9-8684-4AE7-9935-BB69486BB272}" type="datetimeFigureOut">
              <a:rPr lang="de-DE" smtClean="0"/>
              <a:t>08.05.2016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07D1-BA3B-4F4D-9FC0-7163EAE64E6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FAC9-8684-4AE7-9935-BB69486BB272}" type="datetimeFigureOut">
              <a:rPr lang="de-DE" smtClean="0"/>
              <a:t>08.05.2016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07D1-BA3B-4F4D-9FC0-7163EAE64E6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FAC9-8684-4AE7-9935-BB69486BB272}" type="datetimeFigureOut">
              <a:rPr lang="de-DE" smtClean="0"/>
              <a:t>08.05.2016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07D1-BA3B-4F4D-9FC0-7163EAE64E6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FAC9-8684-4AE7-9935-BB69486BB272}" type="datetimeFigureOut">
              <a:rPr lang="de-DE" smtClean="0"/>
              <a:t>08.05.2016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07D1-BA3B-4F4D-9FC0-7163EAE64E6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FAC9-8684-4AE7-9935-BB69486BB272}" type="datetimeFigureOut">
              <a:rPr lang="de-DE" smtClean="0"/>
              <a:t>08.05.2016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07D1-BA3B-4F4D-9FC0-7163EAE64E6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CFAC9-8684-4AE7-9935-BB69486BB272}" type="datetimeFigureOut">
              <a:rPr lang="de-DE" smtClean="0"/>
              <a:t>08.05.2016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407D1-BA3B-4F4D-9FC0-7163EAE64E63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uppieren 154"/>
          <p:cNvGrpSpPr/>
          <p:nvPr/>
        </p:nvGrpSpPr>
        <p:grpSpPr>
          <a:xfrm>
            <a:off x="68932" y="13693"/>
            <a:ext cx="3198490" cy="4957167"/>
            <a:chOff x="4283968" y="1700808"/>
            <a:chExt cx="3198490" cy="4957167"/>
          </a:xfrm>
        </p:grpSpPr>
        <p:sp>
          <p:nvSpPr>
            <p:cNvPr id="106" name="Freihandform 105"/>
            <p:cNvSpPr/>
            <p:nvPr/>
          </p:nvSpPr>
          <p:spPr>
            <a:xfrm>
              <a:off x="5362575" y="5353050"/>
              <a:ext cx="419100" cy="1304925"/>
            </a:xfrm>
            <a:custGeom>
              <a:avLst/>
              <a:gdLst>
                <a:gd name="connsiteX0" fmla="*/ 19050 w 419100"/>
                <a:gd name="connsiteY0" fmla="*/ 0 h 1304925"/>
                <a:gd name="connsiteX1" fmla="*/ 28575 w 419100"/>
                <a:gd name="connsiteY1" fmla="*/ 447675 h 1304925"/>
                <a:gd name="connsiteX2" fmla="*/ 190500 w 419100"/>
                <a:gd name="connsiteY2" fmla="*/ 942975 h 1304925"/>
                <a:gd name="connsiteX3" fmla="*/ 419100 w 419100"/>
                <a:gd name="connsiteY3" fmla="*/ 1304925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100" h="1304925">
                  <a:moveTo>
                    <a:pt x="19050" y="0"/>
                  </a:moveTo>
                  <a:cubicBezTo>
                    <a:pt x="9525" y="145256"/>
                    <a:pt x="0" y="290513"/>
                    <a:pt x="28575" y="447675"/>
                  </a:cubicBezTo>
                  <a:cubicBezTo>
                    <a:pt x="57150" y="604837"/>
                    <a:pt x="125413" y="800100"/>
                    <a:pt x="190500" y="942975"/>
                  </a:cubicBezTo>
                  <a:cubicBezTo>
                    <a:pt x="255587" y="1085850"/>
                    <a:pt x="341313" y="1247775"/>
                    <a:pt x="419100" y="1304925"/>
                  </a:cubicBezTo>
                </a:path>
              </a:pathLst>
            </a:cu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/>
            <p:cNvSpPr/>
            <p:nvPr/>
          </p:nvSpPr>
          <p:spPr>
            <a:xfrm>
              <a:off x="4283968" y="4797152"/>
              <a:ext cx="2232248" cy="10801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Freihandform 83"/>
            <p:cNvSpPr/>
            <p:nvPr/>
          </p:nvSpPr>
          <p:spPr>
            <a:xfrm>
              <a:off x="5313362" y="2905125"/>
              <a:ext cx="573088" cy="2447925"/>
            </a:xfrm>
            <a:custGeom>
              <a:avLst/>
              <a:gdLst>
                <a:gd name="connsiteX0" fmla="*/ 49213 w 573088"/>
                <a:gd name="connsiteY0" fmla="*/ 2447925 h 2447925"/>
                <a:gd name="connsiteX1" fmla="*/ 87313 w 573088"/>
                <a:gd name="connsiteY1" fmla="*/ 866775 h 2447925"/>
                <a:gd name="connsiteX2" fmla="*/ 573088 w 573088"/>
                <a:gd name="connsiteY2" fmla="*/ 0 h 244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088" h="2447925">
                  <a:moveTo>
                    <a:pt x="49213" y="2447925"/>
                  </a:moveTo>
                  <a:cubicBezTo>
                    <a:pt x="24606" y="1861344"/>
                    <a:pt x="0" y="1274763"/>
                    <a:pt x="87313" y="866775"/>
                  </a:cubicBezTo>
                  <a:cubicBezTo>
                    <a:pt x="174626" y="458787"/>
                    <a:pt x="430213" y="168275"/>
                    <a:pt x="573088" y="0"/>
                  </a:cubicBezTo>
                </a:path>
              </a:pathLst>
            </a:cu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5" name="Gerade Verbindung mit Pfeil 84"/>
            <p:cNvCxnSpPr/>
            <p:nvPr/>
          </p:nvCxnSpPr>
          <p:spPr>
            <a:xfrm flipV="1">
              <a:off x="5375528" y="4237761"/>
              <a:ext cx="0" cy="1152128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/>
            <p:cNvCxnSpPr/>
            <p:nvPr/>
          </p:nvCxnSpPr>
          <p:spPr>
            <a:xfrm flipV="1">
              <a:off x="5364088" y="4955332"/>
              <a:ext cx="825223" cy="41134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mit Pfeil 86"/>
            <p:cNvCxnSpPr/>
            <p:nvPr/>
          </p:nvCxnSpPr>
          <p:spPr>
            <a:xfrm>
              <a:off x="5405862" y="5366673"/>
              <a:ext cx="783449" cy="352419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/>
            <p:cNvSpPr txBox="1"/>
            <p:nvPr/>
          </p:nvSpPr>
          <p:spPr>
            <a:xfrm>
              <a:off x="5436096" y="4077072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smtClean="0">
                  <a:solidFill>
                    <a:schemeClr val="tx2"/>
                  </a:solidFill>
                  <a:latin typeface="Times" pitchFamily="18" charset="0"/>
                </a:rPr>
                <a:t>t</a:t>
              </a:r>
              <a:endParaRPr lang="de-DE" sz="2400" i="1">
                <a:solidFill>
                  <a:schemeClr val="tx2"/>
                </a:solidFill>
                <a:latin typeface="Times" pitchFamily="18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5940152" y="450912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smtClean="0">
                  <a:solidFill>
                    <a:srgbClr val="00B050"/>
                  </a:solidFill>
                  <a:latin typeface="Times" pitchFamily="18" charset="0"/>
                </a:rPr>
                <a:t>b</a:t>
              </a:r>
              <a:endParaRPr lang="de-DE" sz="2400" i="1">
                <a:solidFill>
                  <a:srgbClr val="00B050"/>
                </a:solidFill>
                <a:latin typeface="Times" pitchFamily="18" charset="0"/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6084168" y="558924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smtClean="0">
                  <a:solidFill>
                    <a:schemeClr val="accent6">
                      <a:lumMod val="75000"/>
                    </a:schemeClr>
                  </a:solidFill>
                  <a:latin typeface="Times" pitchFamily="18" charset="0"/>
                </a:rPr>
                <a:t>n</a:t>
              </a:r>
              <a:endParaRPr lang="de-DE" sz="2400" i="1">
                <a:solidFill>
                  <a:schemeClr val="accent6">
                    <a:lumMod val="75000"/>
                  </a:schemeClr>
                </a:solidFill>
                <a:latin typeface="Times" pitchFamily="18" charset="0"/>
              </a:endParaRPr>
            </a:p>
          </p:txBody>
        </p:sp>
        <p:sp>
          <p:nvSpPr>
            <p:cNvPr id="91" name="Ellipse 90"/>
            <p:cNvSpPr/>
            <p:nvPr/>
          </p:nvSpPr>
          <p:spPr>
            <a:xfrm>
              <a:off x="5728717" y="4791075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/>
            <p:cNvSpPr/>
            <p:nvPr/>
          </p:nvSpPr>
          <p:spPr>
            <a:xfrm>
              <a:off x="5344399" y="5305210"/>
              <a:ext cx="72008" cy="72008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4995292" y="5810250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6347098" y="5559574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Ellipse 129"/>
            <p:cNvSpPr/>
            <p:nvPr/>
          </p:nvSpPr>
          <p:spPr>
            <a:xfrm>
              <a:off x="4490467" y="4972050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Ellipse 130"/>
            <p:cNvSpPr/>
            <p:nvPr/>
          </p:nvSpPr>
          <p:spPr>
            <a:xfrm>
              <a:off x="5776342" y="5791200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2" name="Ellipse 131"/>
            <p:cNvSpPr/>
            <p:nvPr/>
          </p:nvSpPr>
          <p:spPr>
            <a:xfrm>
              <a:off x="4341515" y="5517282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Ellipse 132"/>
            <p:cNvSpPr/>
            <p:nvPr/>
          </p:nvSpPr>
          <p:spPr>
            <a:xfrm>
              <a:off x="5093990" y="4768999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Ellipse 133"/>
            <p:cNvSpPr/>
            <p:nvPr/>
          </p:nvSpPr>
          <p:spPr>
            <a:xfrm>
              <a:off x="6389390" y="5060082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Ellipse 134"/>
            <p:cNvSpPr/>
            <p:nvPr/>
          </p:nvSpPr>
          <p:spPr>
            <a:xfrm rot="2254318">
              <a:off x="4847691" y="2336029"/>
              <a:ext cx="2232248" cy="10801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6" name="Gerade Verbindung mit Pfeil 135"/>
            <p:cNvCxnSpPr/>
            <p:nvPr/>
          </p:nvCxnSpPr>
          <p:spPr>
            <a:xfrm rot="2254318" flipV="1">
              <a:off x="6263485" y="1870217"/>
              <a:ext cx="0" cy="1152128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 Verbindung mit Pfeil 136"/>
            <p:cNvCxnSpPr/>
            <p:nvPr/>
          </p:nvCxnSpPr>
          <p:spPr>
            <a:xfrm rot="2254318" flipV="1">
              <a:off x="5957143" y="2760396"/>
              <a:ext cx="825223" cy="41134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/>
            <p:cNvCxnSpPr/>
            <p:nvPr/>
          </p:nvCxnSpPr>
          <p:spPr>
            <a:xfrm rot="2254318">
              <a:off x="5761731" y="3105267"/>
              <a:ext cx="783449" cy="352419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feld 138"/>
            <p:cNvSpPr txBox="1"/>
            <p:nvPr/>
          </p:nvSpPr>
          <p:spPr>
            <a:xfrm>
              <a:off x="6228184" y="1700808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smtClean="0">
                  <a:solidFill>
                    <a:schemeClr val="tx2"/>
                  </a:solidFill>
                  <a:latin typeface="Times" pitchFamily="18" charset="0"/>
                </a:rPr>
                <a:t>t</a:t>
              </a:r>
              <a:endParaRPr lang="de-DE" sz="2400" i="1">
                <a:solidFill>
                  <a:schemeClr val="tx2"/>
                </a:solidFill>
                <a:latin typeface="Times" pitchFamily="18" charset="0"/>
              </a:endParaRPr>
            </a:p>
          </p:txBody>
        </p:sp>
        <p:sp>
          <p:nvSpPr>
            <p:cNvPr id="140" name="Textfeld 139"/>
            <p:cNvSpPr txBox="1"/>
            <p:nvPr/>
          </p:nvSpPr>
          <p:spPr>
            <a:xfrm>
              <a:off x="6804248" y="278092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smtClean="0">
                  <a:solidFill>
                    <a:srgbClr val="00B050"/>
                  </a:solidFill>
                  <a:latin typeface="Times" pitchFamily="18" charset="0"/>
                </a:rPr>
                <a:t>b</a:t>
              </a:r>
              <a:endParaRPr lang="de-DE" sz="2400" i="1">
                <a:solidFill>
                  <a:srgbClr val="00B050"/>
                </a:solidFill>
                <a:latin typeface="Times" pitchFamily="18" charset="0"/>
              </a:endParaRPr>
            </a:p>
          </p:txBody>
        </p:sp>
        <p:sp>
          <p:nvSpPr>
            <p:cNvPr id="141" name="Textfeld 140"/>
            <p:cNvSpPr txBox="1"/>
            <p:nvPr/>
          </p:nvSpPr>
          <p:spPr>
            <a:xfrm>
              <a:off x="6228184" y="357301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smtClean="0">
                  <a:solidFill>
                    <a:schemeClr val="accent6">
                      <a:lumMod val="75000"/>
                    </a:schemeClr>
                  </a:solidFill>
                  <a:latin typeface="Times" pitchFamily="18" charset="0"/>
                </a:rPr>
                <a:t>n</a:t>
              </a:r>
              <a:endParaRPr lang="de-DE" sz="2400" i="1">
                <a:solidFill>
                  <a:schemeClr val="accent6">
                    <a:lumMod val="75000"/>
                  </a:schemeClr>
                </a:solidFill>
                <a:latin typeface="Times" pitchFamily="18" charset="0"/>
              </a:endParaRPr>
            </a:p>
          </p:txBody>
        </p:sp>
        <p:sp>
          <p:nvSpPr>
            <p:cNvPr id="142" name="Ellipse 141"/>
            <p:cNvSpPr/>
            <p:nvPr/>
          </p:nvSpPr>
          <p:spPr>
            <a:xfrm rot="2254318">
              <a:off x="6527869" y="2658095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Ellipse 142"/>
            <p:cNvSpPr/>
            <p:nvPr/>
          </p:nvSpPr>
          <p:spPr>
            <a:xfrm rot="2254318">
              <a:off x="5909765" y="2831252"/>
              <a:ext cx="72008" cy="72008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Ellipse 143"/>
            <p:cNvSpPr/>
            <p:nvPr/>
          </p:nvSpPr>
          <p:spPr>
            <a:xfrm rot="2254318">
              <a:off x="5325115" y="3018670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/>
            <p:cNvSpPr/>
            <p:nvPr/>
          </p:nvSpPr>
          <p:spPr>
            <a:xfrm rot="2254318">
              <a:off x="6549392" y="3644261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/>
            <p:cNvSpPr/>
            <p:nvPr/>
          </p:nvSpPr>
          <p:spPr>
            <a:xfrm rot="2254318">
              <a:off x="5436096" y="2046502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Ellipse 146"/>
            <p:cNvSpPr/>
            <p:nvPr/>
          </p:nvSpPr>
          <p:spPr>
            <a:xfrm rot="2254318">
              <a:off x="5955782" y="3479822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/>
            <p:cNvSpPr/>
            <p:nvPr/>
          </p:nvSpPr>
          <p:spPr>
            <a:xfrm rot="2254318">
              <a:off x="4985579" y="2387821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Ellipse 148"/>
            <p:cNvSpPr/>
            <p:nvPr/>
          </p:nvSpPr>
          <p:spPr>
            <a:xfrm rot="2254318">
              <a:off x="6038253" y="2253568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/>
            <p:cNvSpPr/>
            <p:nvPr/>
          </p:nvSpPr>
          <p:spPr>
            <a:xfrm rot="2254318">
              <a:off x="6887481" y="3274157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6" name="Freihandform 125"/>
            <p:cNvSpPr/>
            <p:nvPr/>
          </p:nvSpPr>
          <p:spPr>
            <a:xfrm>
              <a:off x="5958458" y="2033016"/>
              <a:ext cx="1524000" cy="800100"/>
            </a:xfrm>
            <a:custGeom>
              <a:avLst/>
              <a:gdLst>
                <a:gd name="connsiteX0" fmla="*/ 0 w 1524000"/>
                <a:gd name="connsiteY0" fmla="*/ 800100 h 800100"/>
                <a:gd name="connsiteX1" fmla="*/ 409575 w 1524000"/>
                <a:gd name="connsiteY1" fmla="*/ 409575 h 800100"/>
                <a:gd name="connsiteX2" fmla="*/ 866775 w 1524000"/>
                <a:gd name="connsiteY2" fmla="*/ 171450 h 800100"/>
                <a:gd name="connsiteX3" fmla="*/ 1524000 w 152400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800100">
                  <a:moveTo>
                    <a:pt x="0" y="800100"/>
                  </a:moveTo>
                  <a:cubicBezTo>
                    <a:pt x="132556" y="657225"/>
                    <a:pt x="265113" y="514350"/>
                    <a:pt x="409575" y="409575"/>
                  </a:cubicBezTo>
                  <a:cubicBezTo>
                    <a:pt x="554038" y="304800"/>
                    <a:pt x="681038" y="239712"/>
                    <a:pt x="866775" y="171450"/>
                  </a:cubicBezTo>
                  <a:cubicBezTo>
                    <a:pt x="1052512" y="103188"/>
                    <a:pt x="1395413" y="26988"/>
                    <a:pt x="1524000" y="0"/>
                  </a:cubicBezTo>
                </a:path>
              </a:pathLst>
            </a:cu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/>
          <p:cNvGrpSpPr/>
          <p:nvPr/>
        </p:nvGrpSpPr>
        <p:grpSpPr>
          <a:xfrm>
            <a:off x="38100" y="1"/>
            <a:ext cx="3198490" cy="4957167"/>
            <a:chOff x="4283968" y="1700808"/>
            <a:chExt cx="3198490" cy="4957167"/>
          </a:xfrm>
        </p:grpSpPr>
        <p:sp>
          <p:nvSpPr>
            <p:cNvPr id="106" name="Freihandform 105"/>
            <p:cNvSpPr/>
            <p:nvPr/>
          </p:nvSpPr>
          <p:spPr>
            <a:xfrm>
              <a:off x="5362575" y="5353050"/>
              <a:ext cx="419100" cy="1304925"/>
            </a:xfrm>
            <a:custGeom>
              <a:avLst/>
              <a:gdLst>
                <a:gd name="connsiteX0" fmla="*/ 19050 w 419100"/>
                <a:gd name="connsiteY0" fmla="*/ 0 h 1304925"/>
                <a:gd name="connsiteX1" fmla="*/ 28575 w 419100"/>
                <a:gd name="connsiteY1" fmla="*/ 447675 h 1304925"/>
                <a:gd name="connsiteX2" fmla="*/ 190500 w 419100"/>
                <a:gd name="connsiteY2" fmla="*/ 942975 h 1304925"/>
                <a:gd name="connsiteX3" fmla="*/ 419100 w 419100"/>
                <a:gd name="connsiteY3" fmla="*/ 1304925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100" h="1304925">
                  <a:moveTo>
                    <a:pt x="19050" y="0"/>
                  </a:moveTo>
                  <a:cubicBezTo>
                    <a:pt x="9525" y="145256"/>
                    <a:pt x="0" y="290513"/>
                    <a:pt x="28575" y="447675"/>
                  </a:cubicBezTo>
                  <a:cubicBezTo>
                    <a:pt x="57150" y="604837"/>
                    <a:pt x="125413" y="800100"/>
                    <a:pt x="190500" y="942975"/>
                  </a:cubicBezTo>
                  <a:cubicBezTo>
                    <a:pt x="255587" y="1085850"/>
                    <a:pt x="341313" y="1247775"/>
                    <a:pt x="419100" y="1304925"/>
                  </a:cubicBezTo>
                </a:path>
              </a:pathLst>
            </a:cu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/>
            <p:cNvSpPr/>
            <p:nvPr/>
          </p:nvSpPr>
          <p:spPr>
            <a:xfrm>
              <a:off x="4283968" y="4797152"/>
              <a:ext cx="2232248" cy="10801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Freihandform 83"/>
            <p:cNvSpPr/>
            <p:nvPr/>
          </p:nvSpPr>
          <p:spPr>
            <a:xfrm>
              <a:off x="5313362" y="2905125"/>
              <a:ext cx="573088" cy="2447925"/>
            </a:xfrm>
            <a:custGeom>
              <a:avLst/>
              <a:gdLst>
                <a:gd name="connsiteX0" fmla="*/ 49213 w 573088"/>
                <a:gd name="connsiteY0" fmla="*/ 2447925 h 2447925"/>
                <a:gd name="connsiteX1" fmla="*/ 87313 w 573088"/>
                <a:gd name="connsiteY1" fmla="*/ 866775 h 2447925"/>
                <a:gd name="connsiteX2" fmla="*/ 573088 w 573088"/>
                <a:gd name="connsiteY2" fmla="*/ 0 h 244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088" h="2447925">
                  <a:moveTo>
                    <a:pt x="49213" y="2447925"/>
                  </a:moveTo>
                  <a:cubicBezTo>
                    <a:pt x="24606" y="1861344"/>
                    <a:pt x="0" y="1274763"/>
                    <a:pt x="87313" y="866775"/>
                  </a:cubicBezTo>
                  <a:cubicBezTo>
                    <a:pt x="174626" y="458787"/>
                    <a:pt x="430213" y="168275"/>
                    <a:pt x="573088" y="0"/>
                  </a:cubicBezTo>
                </a:path>
              </a:pathLst>
            </a:cu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5" name="Gerade Verbindung mit Pfeil 84"/>
            <p:cNvCxnSpPr/>
            <p:nvPr/>
          </p:nvCxnSpPr>
          <p:spPr>
            <a:xfrm flipV="1">
              <a:off x="5375528" y="4237761"/>
              <a:ext cx="0" cy="1152128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mit Pfeil 86"/>
            <p:cNvCxnSpPr/>
            <p:nvPr/>
          </p:nvCxnSpPr>
          <p:spPr>
            <a:xfrm>
              <a:off x="5405862" y="5366673"/>
              <a:ext cx="783449" cy="352419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/>
            <p:cNvSpPr txBox="1"/>
            <p:nvPr/>
          </p:nvSpPr>
          <p:spPr>
            <a:xfrm>
              <a:off x="5436096" y="4077072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smtClean="0">
                  <a:solidFill>
                    <a:schemeClr val="tx2"/>
                  </a:solidFill>
                  <a:latin typeface="Times" pitchFamily="18" charset="0"/>
                </a:rPr>
                <a:t>t</a:t>
              </a:r>
              <a:endParaRPr lang="de-DE" sz="2400" i="1">
                <a:solidFill>
                  <a:schemeClr val="tx2"/>
                </a:solidFill>
                <a:latin typeface="Times" pitchFamily="18" charset="0"/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6084168" y="558924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smtClean="0">
                  <a:solidFill>
                    <a:schemeClr val="accent6">
                      <a:lumMod val="75000"/>
                    </a:schemeClr>
                  </a:solidFill>
                  <a:latin typeface="Times" pitchFamily="18" charset="0"/>
                </a:rPr>
                <a:t>n</a:t>
              </a:r>
              <a:endParaRPr lang="de-DE" sz="2400" i="1">
                <a:solidFill>
                  <a:schemeClr val="accent6">
                    <a:lumMod val="75000"/>
                  </a:schemeClr>
                </a:solidFill>
                <a:latin typeface="Times" pitchFamily="18" charset="0"/>
              </a:endParaRPr>
            </a:p>
          </p:txBody>
        </p:sp>
        <p:sp>
          <p:nvSpPr>
            <p:cNvPr id="93" name="Ellipse 92"/>
            <p:cNvSpPr/>
            <p:nvPr/>
          </p:nvSpPr>
          <p:spPr>
            <a:xfrm>
              <a:off x="5344399" y="5305210"/>
              <a:ext cx="72008" cy="72008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Ellipse 134"/>
            <p:cNvSpPr/>
            <p:nvPr/>
          </p:nvSpPr>
          <p:spPr>
            <a:xfrm rot="2254318">
              <a:off x="4847691" y="2336029"/>
              <a:ext cx="2232248" cy="10801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6" name="Gerade Verbindung mit Pfeil 135"/>
            <p:cNvCxnSpPr/>
            <p:nvPr/>
          </p:nvCxnSpPr>
          <p:spPr>
            <a:xfrm rot="2254318" flipV="1">
              <a:off x="6263485" y="1870217"/>
              <a:ext cx="0" cy="1152128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/>
            <p:cNvCxnSpPr/>
            <p:nvPr/>
          </p:nvCxnSpPr>
          <p:spPr>
            <a:xfrm rot="2254318">
              <a:off x="5761731" y="3105267"/>
              <a:ext cx="783449" cy="352419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feld 138"/>
            <p:cNvSpPr txBox="1"/>
            <p:nvPr/>
          </p:nvSpPr>
          <p:spPr>
            <a:xfrm>
              <a:off x="6228184" y="1700808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smtClean="0">
                  <a:solidFill>
                    <a:schemeClr val="tx2"/>
                  </a:solidFill>
                  <a:latin typeface="Times" pitchFamily="18" charset="0"/>
                </a:rPr>
                <a:t>t‘</a:t>
              </a:r>
              <a:endParaRPr lang="de-DE" sz="2400" i="1">
                <a:solidFill>
                  <a:schemeClr val="tx2"/>
                </a:solidFill>
                <a:latin typeface="Times" pitchFamily="18" charset="0"/>
              </a:endParaRPr>
            </a:p>
          </p:txBody>
        </p:sp>
        <p:sp>
          <p:nvSpPr>
            <p:cNvPr id="141" name="Textfeld 140"/>
            <p:cNvSpPr txBox="1"/>
            <p:nvPr/>
          </p:nvSpPr>
          <p:spPr>
            <a:xfrm>
              <a:off x="6228184" y="3573016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smtClean="0">
                  <a:solidFill>
                    <a:schemeClr val="accent6">
                      <a:lumMod val="75000"/>
                    </a:schemeClr>
                  </a:solidFill>
                  <a:latin typeface="Times" pitchFamily="18" charset="0"/>
                </a:rPr>
                <a:t>n‘</a:t>
              </a:r>
              <a:endParaRPr lang="de-DE" sz="2400" i="1">
                <a:solidFill>
                  <a:schemeClr val="accent6">
                    <a:lumMod val="75000"/>
                  </a:schemeClr>
                </a:solidFill>
                <a:latin typeface="Times" pitchFamily="18" charset="0"/>
              </a:endParaRPr>
            </a:p>
          </p:txBody>
        </p:sp>
        <p:sp>
          <p:nvSpPr>
            <p:cNvPr id="126" name="Freihandform 125"/>
            <p:cNvSpPr/>
            <p:nvPr/>
          </p:nvSpPr>
          <p:spPr>
            <a:xfrm>
              <a:off x="5958458" y="2033016"/>
              <a:ext cx="1524000" cy="800100"/>
            </a:xfrm>
            <a:custGeom>
              <a:avLst/>
              <a:gdLst>
                <a:gd name="connsiteX0" fmla="*/ 0 w 1524000"/>
                <a:gd name="connsiteY0" fmla="*/ 800100 h 800100"/>
                <a:gd name="connsiteX1" fmla="*/ 409575 w 1524000"/>
                <a:gd name="connsiteY1" fmla="*/ 409575 h 800100"/>
                <a:gd name="connsiteX2" fmla="*/ 866775 w 1524000"/>
                <a:gd name="connsiteY2" fmla="*/ 171450 h 800100"/>
                <a:gd name="connsiteX3" fmla="*/ 1524000 w 152400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800100">
                  <a:moveTo>
                    <a:pt x="0" y="800100"/>
                  </a:moveTo>
                  <a:cubicBezTo>
                    <a:pt x="132556" y="657225"/>
                    <a:pt x="265113" y="514350"/>
                    <a:pt x="409575" y="409575"/>
                  </a:cubicBezTo>
                  <a:cubicBezTo>
                    <a:pt x="554038" y="304800"/>
                    <a:pt x="681038" y="239712"/>
                    <a:pt x="866775" y="171450"/>
                  </a:cubicBezTo>
                  <a:cubicBezTo>
                    <a:pt x="1052512" y="103188"/>
                    <a:pt x="1395413" y="26988"/>
                    <a:pt x="1524000" y="0"/>
                  </a:cubicBezTo>
                </a:path>
              </a:pathLst>
            </a:cu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7" name="Gerade Verbindung mit Pfeil 46"/>
            <p:cNvCxnSpPr/>
            <p:nvPr/>
          </p:nvCxnSpPr>
          <p:spPr>
            <a:xfrm>
              <a:off x="5940152" y="2852936"/>
              <a:ext cx="783449" cy="352419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flipH="1">
              <a:off x="6305550" y="3209925"/>
              <a:ext cx="390525" cy="295275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53"/>
            <p:cNvSpPr txBox="1"/>
            <p:nvPr/>
          </p:nvSpPr>
          <p:spPr>
            <a:xfrm>
              <a:off x="6372200" y="270892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smtClean="0">
                  <a:solidFill>
                    <a:schemeClr val="accent6">
                      <a:lumMod val="75000"/>
                    </a:schemeClr>
                  </a:solidFill>
                  <a:latin typeface="Times" pitchFamily="18" charset="0"/>
                </a:rPr>
                <a:t>n</a:t>
              </a:r>
              <a:endParaRPr lang="de-DE" sz="2400" i="1">
                <a:solidFill>
                  <a:schemeClr val="accent6">
                    <a:lumMod val="75000"/>
                  </a:schemeClr>
                </a:solidFill>
                <a:latin typeface="Times" pitchFamily="18" charset="0"/>
              </a:endParaRPr>
            </a:p>
          </p:txBody>
        </p:sp>
        <p:sp>
          <p:nvSpPr>
            <p:cNvPr id="143" name="Ellipse 142"/>
            <p:cNvSpPr/>
            <p:nvPr/>
          </p:nvSpPr>
          <p:spPr>
            <a:xfrm rot="2254318">
              <a:off x="5909765" y="2831252"/>
              <a:ext cx="72008" cy="72008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uppieren 78"/>
          <p:cNvGrpSpPr/>
          <p:nvPr/>
        </p:nvGrpSpPr>
        <p:grpSpPr>
          <a:xfrm>
            <a:off x="2" y="1"/>
            <a:ext cx="4431779" cy="4957167"/>
            <a:chOff x="3050679" y="1700808"/>
            <a:chExt cx="4431779" cy="4957167"/>
          </a:xfrm>
        </p:grpSpPr>
        <p:cxnSp>
          <p:nvCxnSpPr>
            <p:cNvPr id="62" name="Gerade Verbindung mit Pfeil 61"/>
            <p:cNvCxnSpPr/>
            <p:nvPr/>
          </p:nvCxnSpPr>
          <p:spPr>
            <a:xfrm flipH="1" flipV="1">
              <a:off x="5276850" y="2371725"/>
              <a:ext cx="666750" cy="495301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reihandform 105"/>
            <p:cNvSpPr/>
            <p:nvPr/>
          </p:nvSpPr>
          <p:spPr>
            <a:xfrm>
              <a:off x="5362575" y="5353050"/>
              <a:ext cx="419100" cy="1304925"/>
            </a:xfrm>
            <a:custGeom>
              <a:avLst/>
              <a:gdLst>
                <a:gd name="connsiteX0" fmla="*/ 19050 w 419100"/>
                <a:gd name="connsiteY0" fmla="*/ 0 h 1304925"/>
                <a:gd name="connsiteX1" fmla="*/ 28575 w 419100"/>
                <a:gd name="connsiteY1" fmla="*/ 447675 h 1304925"/>
                <a:gd name="connsiteX2" fmla="*/ 190500 w 419100"/>
                <a:gd name="connsiteY2" fmla="*/ 942975 h 1304925"/>
                <a:gd name="connsiteX3" fmla="*/ 419100 w 419100"/>
                <a:gd name="connsiteY3" fmla="*/ 1304925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100" h="1304925">
                  <a:moveTo>
                    <a:pt x="19050" y="0"/>
                  </a:moveTo>
                  <a:cubicBezTo>
                    <a:pt x="9525" y="145256"/>
                    <a:pt x="0" y="290513"/>
                    <a:pt x="28575" y="447675"/>
                  </a:cubicBezTo>
                  <a:cubicBezTo>
                    <a:pt x="57150" y="604837"/>
                    <a:pt x="125413" y="800100"/>
                    <a:pt x="190500" y="942975"/>
                  </a:cubicBezTo>
                  <a:cubicBezTo>
                    <a:pt x="255587" y="1085850"/>
                    <a:pt x="341313" y="1247775"/>
                    <a:pt x="419100" y="1304925"/>
                  </a:cubicBezTo>
                </a:path>
              </a:pathLst>
            </a:cu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/>
            <p:cNvSpPr/>
            <p:nvPr/>
          </p:nvSpPr>
          <p:spPr>
            <a:xfrm>
              <a:off x="4283968" y="4797152"/>
              <a:ext cx="2232248" cy="10801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Freihandform 83"/>
            <p:cNvSpPr/>
            <p:nvPr/>
          </p:nvSpPr>
          <p:spPr>
            <a:xfrm>
              <a:off x="5313362" y="2905125"/>
              <a:ext cx="573088" cy="2447925"/>
            </a:xfrm>
            <a:custGeom>
              <a:avLst/>
              <a:gdLst>
                <a:gd name="connsiteX0" fmla="*/ 49213 w 573088"/>
                <a:gd name="connsiteY0" fmla="*/ 2447925 h 2447925"/>
                <a:gd name="connsiteX1" fmla="*/ 87313 w 573088"/>
                <a:gd name="connsiteY1" fmla="*/ 866775 h 2447925"/>
                <a:gd name="connsiteX2" fmla="*/ 573088 w 573088"/>
                <a:gd name="connsiteY2" fmla="*/ 0 h 244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088" h="2447925">
                  <a:moveTo>
                    <a:pt x="49213" y="2447925"/>
                  </a:moveTo>
                  <a:cubicBezTo>
                    <a:pt x="24606" y="1861344"/>
                    <a:pt x="0" y="1274763"/>
                    <a:pt x="87313" y="866775"/>
                  </a:cubicBezTo>
                  <a:cubicBezTo>
                    <a:pt x="174626" y="458787"/>
                    <a:pt x="430213" y="168275"/>
                    <a:pt x="573088" y="0"/>
                  </a:cubicBezTo>
                </a:path>
              </a:pathLst>
            </a:cu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5" name="Gerade Verbindung mit Pfeil 84"/>
            <p:cNvCxnSpPr/>
            <p:nvPr/>
          </p:nvCxnSpPr>
          <p:spPr>
            <a:xfrm flipV="1">
              <a:off x="5375528" y="4237761"/>
              <a:ext cx="0" cy="1152128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mit Pfeil 86"/>
            <p:cNvCxnSpPr>
              <a:endCxn id="4" idx="2"/>
            </p:cNvCxnSpPr>
            <p:nvPr/>
          </p:nvCxnSpPr>
          <p:spPr>
            <a:xfrm flipH="1" flipV="1">
              <a:off x="4283968" y="5337212"/>
              <a:ext cx="1021457" cy="631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/>
            <p:cNvSpPr txBox="1"/>
            <p:nvPr/>
          </p:nvSpPr>
          <p:spPr>
            <a:xfrm>
              <a:off x="5436096" y="4077072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smtClean="0">
                  <a:solidFill>
                    <a:schemeClr val="tx2"/>
                  </a:solidFill>
                  <a:latin typeface="Times" pitchFamily="18" charset="0"/>
                </a:rPr>
                <a:t>t</a:t>
              </a:r>
              <a:endParaRPr lang="de-DE" sz="2400" i="1">
                <a:solidFill>
                  <a:schemeClr val="tx2"/>
                </a:solidFill>
                <a:latin typeface="Times" pitchFamily="18" charset="0"/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4716016" y="5229200"/>
              <a:ext cx="28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i="1" smtClean="0">
                  <a:solidFill>
                    <a:srgbClr val="FF0000"/>
                  </a:solidFill>
                  <a:latin typeface="Times" pitchFamily="18" charset="0"/>
                </a:rPr>
                <a:t>o</a:t>
              </a:r>
              <a:endParaRPr lang="de-DE" sz="2400" i="1">
                <a:solidFill>
                  <a:srgbClr val="FF0000"/>
                </a:solidFill>
                <a:latin typeface="Times" pitchFamily="18" charset="0"/>
              </a:endParaRPr>
            </a:p>
          </p:txBody>
        </p:sp>
        <p:sp>
          <p:nvSpPr>
            <p:cNvPr id="93" name="Ellipse 92"/>
            <p:cNvSpPr/>
            <p:nvPr/>
          </p:nvSpPr>
          <p:spPr>
            <a:xfrm>
              <a:off x="5344399" y="5305210"/>
              <a:ext cx="72008" cy="72008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Ellipse 134"/>
            <p:cNvSpPr/>
            <p:nvPr/>
          </p:nvSpPr>
          <p:spPr>
            <a:xfrm rot="2254318">
              <a:off x="5465271" y="2643767"/>
              <a:ext cx="978296" cy="47336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6" name="Gerade Verbindung mit Pfeil 135"/>
            <p:cNvCxnSpPr/>
            <p:nvPr/>
          </p:nvCxnSpPr>
          <p:spPr>
            <a:xfrm rot="2254318" flipV="1">
              <a:off x="6263485" y="1870217"/>
              <a:ext cx="0" cy="1152128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feld 138"/>
            <p:cNvSpPr txBox="1"/>
            <p:nvPr/>
          </p:nvSpPr>
          <p:spPr>
            <a:xfrm>
              <a:off x="6228184" y="1700808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smtClean="0">
                  <a:solidFill>
                    <a:schemeClr val="tx2"/>
                  </a:solidFill>
                  <a:latin typeface="Times" pitchFamily="18" charset="0"/>
                </a:rPr>
                <a:t>t‘</a:t>
              </a:r>
              <a:endParaRPr lang="de-DE" sz="2400" i="1">
                <a:solidFill>
                  <a:schemeClr val="tx2"/>
                </a:solidFill>
                <a:latin typeface="Times" pitchFamily="18" charset="0"/>
              </a:endParaRPr>
            </a:p>
          </p:txBody>
        </p:sp>
        <p:sp>
          <p:nvSpPr>
            <p:cNvPr id="126" name="Freihandform 125"/>
            <p:cNvSpPr/>
            <p:nvPr/>
          </p:nvSpPr>
          <p:spPr>
            <a:xfrm>
              <a:off x="5958458" y="2033016"/>
              <a:ext cx="1524000" cy="800100"/>
            </a:xfrm>
            <a:custGeom>
              <a:avLst/>
              <a:gdLst>
                <a:gd name="connsiteX0" fmla="*/ 0 w 1524000"/>
                <a:gd name="connsiteY0" fmla="*/ 800100 h 800100"/>
                <a:gd name="connsiteX1" fmla="*/ 409575 w 1524000"/>
                <a:gd name="connsiteY1" fmla="*/ 409575 h 800100"/>
                <a:gd name="connsiteX2" fmla="*/ 866775 w 1524000"/>
                <a:gd name="connsiteY2" fmla="*/ 171450 h 800100"/>
                <a:gd name="connsiteX3" fmla="*/ 1524000 w 152400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800100">
                  <a:moveTo>
                    <a:pt x="0" y="800100"/>
                  </a:moveTo>
                  <a:cubicBezTo>
                    <a:pt x="132556" y="657225"/>
                    <a:pt x="265113" y="514350"/>
                    <a:pt x="409575" y="409575"/>
                  </a:cubicBezTo>
                  <a:cubicBezTo>
                    <a:pt x="554038" y="304800"/>
                    <a:pt x="681038" y="239712"/>
                    <a:pt x="866775" y="171450"/>
                  </a:cubicBezTo>
                  <a:cubicBezTo>
                    <a:pt x="1052512" y="103188"/>
                    <a:pt x="1395413" y="26988"/>
                    <a:pt x="1524000" y="0"/>
                  </a:cubicBezTo>
                </a:path>
              </a:pathLst>
            </a:cu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Ellipse 142"/>
            <p:cNvSpPr/>
            <p:nvPr/>
          </p:nvSpPr>
          <p:spPr>
            <a:xfrm rot="2254318">
              <a:off x="5909765" y="2831252"/>
              <a:ext cx="72008" cy="72008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 rot="2254318">
              <a:off x="5532141" y="2546598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" name="Gerade Verbindung mit Pfeil 23"/>
            <p:cNvCxnSpPr>
              <a:stCxn id="143" idx="2"/>
              <a:endCxn id="135" idx="2"/>
            </p:cNvCxnSpPr>
            <p:nvPr/>
          </p:nvCxnSpPr>
          <p:spPr>
            <a:xfrm flipH="1" flipV="1">
              <a:off x="5566726" y="2582190"/>
              <a:ext cx="350507" cy="2631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/>
            <p:cNvSpPr txBox="1"/>
            <p:nvPr/>
          </p:nvSpPr>
          <p:spPr>
            <a:xfrm>
              <a:off x="5659760" y="2352675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i="1">
                  <a:solidFill>
                    <a:srgbClr val="FF0000"/>
                  </a:solidFill>
                  <a:latin typeface="Times" pitchFamily="18" charset="0"/>
                </a:rPr>
                <a:t>o</a:t>
              </a:r>
              <a:r>
                <a:rPr lang="de-DE" sz="2400" i="1" smtClean="0">
                  <a:solidFill>
                    <a:srgbClr val="FF0000"/>
                  </a:solidFill>
                  <a:latin typeface="Times" pitchFamily="18" charset="0"/>
                </a:rPr>
                <a:t>‘</a:t>
              </a:r>
              <a:endParaRPr lang="de-DE" sz="2400" i="1">
                <a:solidFill>
                  <a:srgbClr val="FF0000"/>
                </a:solidFill>
                <a:latin typeface="Times" pitchFamily="18" charset="0"/>
              </a:endParaRPr>
            </a:p>
          </p:txBody>
        </p:sp>
        <p:cxnSp>
          <p:nvCxnSpPr>
            <p:cNvPr id="28" name="Gerade Verbindung mit Pfeil 27"/>
            <p:cNvCxnSpPr/>
            <p:nvPr/>
          </p:nvCxnSpPr>
          <p:spPr>
            <a:xfrm flipV="1">
              <a:off x="4276725" y="2590800"/>
              <a:ext cx="1266825" cy="2724151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/>
            <p:cNvSpPr txBox="1"/>
            <p:nvPr/>
          </p:nvSpPr>
          <p:spPr>
            <a:xfrm>
              <a:off x="4572000" y="3717031"/>
              <a:ext cx="28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i="1" smtClean="0">
                  <a:solidFill>
                    <a:srgbClr val="00B0F0"/>
                  </a:solidFill>
                  <a:latin typeface="Times" pitchFamily="18" charset="0"/>
                </a:rPr>
                <a:t>s</a:t>
              </a:r>
              <a:endParaRPr lang="de-DE" sz="2400" i="1">
                <a:solidFill>
                  <a:srgbClr val="00B0F0"/>
                </a:solidFill>
                <a:latin typeface="Times" pitchFamily="18" charset="0"/>
              </a:endParaRPr>
            </a:p>
          </p:txBody>
        </p:sp>
        <p:cxnSp>
          <p:nvCxnSpPr>
            <p:cNvPr id="34" name="Gerade Verbindung mit Pfeil 33"/>
            <p:cNvCxnSpPr/>
            <p:nvPr/>
          </p:nvCxnSpPr>
          <p:spPr>
            <a:xfrm flipH="1" flipV="1">
              <a:off x="4457700" y="4962525"/>
              <a:ext cx="828677" cy="381005"/>
            </a:xfrm>
            <a:prstGeom prst="straightConnector1">
              <a:avLst/>
            </a:prstGeom>
            <a:ln w="25400">
              <a:solidFill>
                <a:srgbClr val="FF0066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/>
            <p:cNvCxnSpPr/>
            <p:nvPr/>
          </p:nvCxnSpPr>
          <p:spPr>
            <a:xfrm flipV="1">
              <a:off x="4257675" y="4953001"/>
              <a:ext cx="190500" cy="390524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4791844" y="474191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i="1" smtClean="0">
                  <a:solidFill>
                    <a:srgbClr val="FF0066"/>
                  </a:solidFill>
                  <a:latin typeface="Times" pitchFamily="18" charset="0"/>
                </a:rPr>
                <a:t>v</a:t>
              </a:r>
              <a:r>
                <a:rPr lang="de-DE" sz="2400" i="1" baseline="-25000" smtClean="0">
                  <a:solidFill>
                    <a:srgbClr val="FF0066"/>
                  </a:solidFill>
                  <a:latin typeface="Times" pitchFamily="18" charset="0"/>
                </a:rPr>
                <a:t>n‘</a:t>
              </a:r>
              <a:endParaRPr lang="de-DE" sz="2400" i="1" baseline="-25000">
                <a:solidFill>
                  <a:srgbClr val="FF0066"/>
                </a:solidFill>
                <a:latin typeface="Times" pitchFamily="18" charset="0"/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3995936" y="5157192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smtClean="0">
                  <a:solidFill>
                    <a:srgbClr val="C00000"/>
                  </a:solidFill>
                  <a:latin typeface="Times" pitchFamily="18" charset="0"/>
                </a:rPr>
                <a:t>v</a:t>
              </a:r>
              <a:endParaRPr lang="de-DE" sz="2400" i="1">
                <a:solidFill>
                  <a:srgbClr val="C00000"/>
                </a:solidFill>
                <a:latin typeface="Times" pitchFamily="18" charset="0"/>
              </a:endParaRPr>
            </a:p>
          </p:txBody>
        </p:sp>
        <p:sp>
          <p:nvSpPr>
            <p:cNvPr id="21" name="Ellipse 20"/>
            <p:cNvSpPr/>
            <p:nvPr/>
          </p:nvSpPr>
          <p:spPr>
            <a:xfrm rot="2254318">
              <a:off x="4258256" y="5291408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0" name="Gerade Verbindung mit Pfeil 59"/>
            <p:cNvCxnSpPr/>
            <p:nvPr/>
          </p:nvCxnSpPr>
          <p:spPr>
            <a:xfrm flipH="1" flipV="1">
              <a:off x="4906144" y="2858455"/>
              <a:ext cx="1021457" cy="631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/>
            <p:nvPr/>
          </p:nvCxnSpPr>
          <p:spPr>
            <a:xfrm flipV="1">
              <a:off x="4933950" y="2371725"/>
              <a:ext cx="333375" cy="48580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/>
          </p:nvSpPr>
          <p:spPr>
            <a:xfrm>
              <a:off x="4860032" y="2780927"/>
              <a:ext cx="28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i="1" smtClean="0">
                  <a:solidFill>
                    <a:srgbClr val="FF0000"/>
                  </a:solidFill>
                  <a:latin typeface="Times" pitchFamily="18" charset="0"/>
                </a:rPr>
                <a:t>o</a:t>
              </a:r>
              <a:endParaRPr lang="de-DE" sz="2400" i="1">
                <a:solidFill>
                  <a:srgbClr val="FF0000"/>
                </a:solidFill>
                <a:latin typeface="Times" pitchFamily="18" charset="0"/>
              </a:endParaRPr>
            </a:p>
          </p:txBody>
        </p:sp>
        <p:cxnSp>
          <p:nvCxnSpPr>
            <p:cNvPr id="68" name="Gerade Verbindung 67"/>
            <p:cNvCxnSpPr/>
            <p:nvPr/>
          </p:nvCxnSpPr>
          <p:spPr>
            <a:xfrm flipH="1" flipV="1">
              <a:off x="5400675" y="5362575"/>
              <a:ext cx="942975" cy="238125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/>
          </p:nvCxnSpPr>
          <p:spPr>
            <a:xfrm flipH="1" flipV="1">
              <a:off x="5943600" y="2876551"/>
              <a:ext cx="342900" cy="30479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/>
          </p:nvSpPr>
          <p:spPr>
            <a:xfrm>
              <a:off x="5868144" y="5085184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smtClean="0">
                  <a:solidFill>
                    <a:schemeClr val="accent5">
                      <a:lumMod val="75000"/>
                    </a:schemeClr>
                  </a:solidFill>
                  <a:latin typeface="Times" pitchFamily="18" charset="0"/>
                </a:rPr>
                <a:t>r</a:t>
              </a:r>
              <a:endParaRPr lang="de-DE" sz="2400" i="1">
                <a:solidFill>
                  <a:schemeClr val="accent5">
                    <a:lumMod val="75000"/>
                  </a:schemeClr>
                </a:solidFill>
                <a:latin typeface="Times" pitchFamily="18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300192" y="2996951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smtClean="0">
                  <a:solidFill>
                    <a:schemeClr val="accent5">
                      <a:lumMod val="75000"/>
                    </a:schemeClr>
                  </a:solidFill>
                  <a:latin typeface="Times" pitchFamily="18" charset="0"/>
                </a:rPr>
                <a:t>r‘</a:t>
              </a:r>
              <a:endParaRPr lang="de-DE" sz="2400" i="1">
                <a:solidFill>
                  <a:schemeClr val="accent5">
                    <a:lumMod val="75000"/>
                  </a:schemeClr>
                </a:solidFill>
                <a:latin typeface="Times" pitchFamily="18" charset="0"/>
              </a:endParaRPr>
            </a:p>
          </p:txBody>
        </p:sp>
        <p:cxnSp>
          <p:nvCxnSpPr>
            <p:cNvPr id="76" name="Gerade Verbindung mit Pfeil 75"/>
            <p:cNvCxnSpPr/>
            <p:nvPr/>
          </p:nvCxnSpPr>
          <p:spPr>
            <a:xfrm flipH="1" flipV="1">
              <a:off x="3259460" y="4848250"/>
              <a:ext cx="1009651" cy="466729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/>
          </p:nvSpPr>
          <p:spPr>
            <a:xfrm>
              <a:off x="3050679" y="440856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i="1" smtClean="0">
                  <a:solidFill>
                    <a:srgbClr val="FF0066"/>
                  </a:solidFill>
                  <a:latin typeface="Times" pitchFamily="18" charset="0"/>
                </a:rPr>
                <a:t>v</a:t>
              </a:r>
              <a:r>
                <a:rPr lang="de-DE" sz="2400" i="1" baseline="-25000" smtClean="0">
                  <a:solidFill>
                    <a:srgbClr val="FF0066"/>
                  </a:solidFill>
                  <a:latin typeface="Times" pitchFamily="18" charset="0"/>
                </a:rPr>
                <a:t>n</a:t>
              </a:r>
              <a:endParaRPr lang="de-DE" sz="2400" i="1" baseline="-25000">
                <a:solidFill>
                  <a:srgbClr val="FF0066"/>
                </a:solidFill>
                <a:latin typeface="Times" pitchFamily="18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ihandform 76"/>
          <p:cNvSpPr/>
          <p:nvPr/>
        </p:nvSpPr>
        <p:spPr>
          <a:xfrm>
            <a:off x="4784278" y="1283445"/>
            <a:ext cx="1524000" cy="800100"/>
          </a:xfrm>
          <a:custGeom>
            <a:avLst/>
            <a:gdLst>
              <a:gd name="connsiteX0" fmla="*/ 0 w 1524000"/>
              <a:gd name="connsiteY0" fmla="*/ 800100 h 800100"/>
              <a:gd name="connsiteX1" fmla="*/ 409575 w 1524000"/>
              <a:gd name="connsiteY1" fmla="*/ 409575 h 800100"/>
              <a:gd name="connsiteX2" fmla="*/ 866775 w 1524000"/>
              <a:gd name="connsiteY2" fmla="*/ 171450 h 800100"/>
              <a:gd name="connsiteX3" fmla="*/ 1524000 w 1524000"/>
              <a:gd name="connsiteY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800100">
                <a:moveTo>
                  <a:pt x="0" y="800100"/>
                </a:moveTo>
                <a:cubicBezTo>
                  <a:pt x="132556" y="657225"/>
                  <a:pt x="265113" y="514350"/>
                  <a:pt x="409575" y="409575"/>
                </a:cubicBezTo>
                <a:cubicBezTo>
                  <a:pt x="554038" y="304800"/>
                  <a:pt x="681038" y="239712"/>
                  <a:pt x="866775" y="171450"/>
                </a:cubicBezTo>
                <a:cubicBezTo>
                  <a:pt x="1052512" y="103188"/>
                  <a:pt x="1395413" y="26988"/>
                  <a:pt x="1524000" y="0"/>
                </a:cubicBezTo>
              </a:path>
            </a:pathLst>
          </a:cu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Freihandform 79"/>
          <p:cNvSpPr/>
          <p:nvPr/>
        </p:nvSpPr>
        <p:spPr>
          <a:xfrm>
            <a:off x="4166567" y="2099940"/>
            <a:ext cx="593725" cy="1095375"/>
          </a:xfrm>
          <a:custGeom>
            <a:avLst/>
            <a:gdLst>
              <a:gd name="connsiteX0" fmla="*/ 593725 w 593725"/>
              <a:gd name="connsiteY0" fmla="*/ 0 h 1095375"/>
              <a:gd name="connsiteX1" fmla="*/ 241300 w 593725"/>
              <a:gd name="connsiteY1" fmla="*/ 514350 h 1095375"/>
              <a:gd name="connsiteX2" fmla="*/ 41275 w 593725"/>
              <a:gd name="connsiteY2" fmla="*/ 1095375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3725" h="1095375">
                <a:moveTo>
                  <a:pt x="593725" y="0"/>
                </a:moveTo>
                <a:cubicBezTo>
                  <a:pt x="463550" y="165894"/>
                  <a:pt x="333375" y="331788"/>
                  <a:pt x="241300" y="514350"/>
                </a:cubicBezTo>
                <a:cubicBezTo>
                  <a:pt x="149225" y="696913"/>
                  <a:pt x="0" y="1000125"/>
                  <a:pt x="41275" y="1095375"/>
                </a:cubicBezTo>
              </a:path>
            </a:pathLst>
          </a:cu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Gerade Verbindung 74"/>
          <p:cNvCxnSpPr/>
          <p:nvPr/>
        </p:nvCxnSpPr>
        <p:spPr>
          <a:xfrm>
            <a:off x="1136982" y="507361"/>
            <a:ext cx="7208" cy="161356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1143963" y="2083565"/>
            <a:ext cx="639" cy="1011539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50800" y="1528044"/>
            <a:ext cx="2232248" cy="10801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5" name="Gerade Verbindung mit Pfeil 84"/>
          <p:cNvCxnSpPr/>
          <p:nvPr/>
        </p:nvCxnSpPr>
        <p:spPr>
          <a:xfrm flipV="1">
            <a:off x="1142360" y="968653"/>
            <a:ext cx="0" cy="115212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endCxn id="4" idx="7"/>
          </p:cNvCxnSpPr>
          <p:nvPr/>
        </p:nvCxnSpPr>
        <p:spPr>
          <a:xfrm flipV="1">
            <a:off x="1150317" y="1686224"/>
            <a:ext cx="805826" cy="38400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endCxn id="4" idx="5"/>
          </p:cNvCxnSpPr>
          <p:nvPr/>
        </p:nvCxnSpPr>
        <p:spPr>
          <a:xfrm>
            <a:off x="1169367" y="2070225"/>
            <a:ext cx="786776" cy="37975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1130920" y="663947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smtClean="0">
                <a:solidFill>
                  <a:schemeClr val="tx2"/>
                </a:solidFill>
                <a:latin typeface="Times" pitchFamily="18" charset="0"/>
              </a:rPr>
              <a:t>z</a:t>
            </a:r>
            <a:endParaRPr lang="de-DE" sz="2400" i="1">
              <a:solidFill>
                <a:schemeClr val="tx2"/>
              </a:solidFill>
              <a:latin typeface="Times" pitchFamily="18" charset="0"/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1923008" y="124001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smtClean="0">
                <a:solidFill>
                  <a:srgbClr val="00B050"/>
                </a:solidFill>
                <a:latin typeface="Times" pitchFamily="18" charset="0"/>
              </a:rPr>
              <a:t>y</a:t>
            </a:r>
            <a:endParaRPr lang="de-DE" sz="2400" i="1">
              <a:solidFill>
                <a:srgbClr val="00B050"/>
              </a:solidFill>
              <a:latin typeface="Times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1851000" y="232013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smtClean="0">
                <a:solidFill>
                  <a:schemeClr val="accent6">
                    <a:lumMod val="75000"/>
                  </a:schemeClr>
                </a:solidFill>
                <a:latin typeface="Times" pitchFamily="18" charset="0"/>
              </a:rPr>
              <a:t>x</a:t>
            </a:r>
            <a:endParaRPr lang="de-DE" sz="2400" i="1">
              <a:solidFill>
                <a:schemeClr val="accent6">
                  <a:lumMod val="75000"/>
                </a:schemeClr>
              </a:solidFill>
              <a:latin typeface="Times" pitchFamily="18" charset="0"/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1111231" y="2036101"/>
            <a:ext cx="72008" cy="7200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 rot="2244538">
            <a:off x="3658664" y="1562378"/>
            <a:ext cx="2232248" cy="10801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5072310" y="27956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smtClean="0">
                <a:solidFill>
                  <a:schemeClr val="accent6">
                    <a:lumMod val="75000"/>
                  </a:schemeClr>
                </a:solidFill>
                <a:latin typeface="Times" pitchFamily="18" charset="0"/>
              </a:rPr>
              <a:t>n</a:t>
            </a:r>
            <a:endParaRPr lang="de-DE" sz="2400" i="1">
              <a:solidFill>
                <a:schemeClr val="accent6">
                  <a:lumMod val="75000"/>
                </a:schemeClr>
              </a:solidFill>
              <a:latin typeface="Times" pitchFamily="18" charset="0"/>
            </a:endParaRPr>
          </a:p>
        </p:txBody>
      </p:sp>
      <p:cxnSp>
        <p:nvCxnSpPr>
          <p:cNvPr id="110" name="Gerade Verbindung mit Pfeil 109"/>
          <p:cNvCxnSpPr/>
          <p:nvPr/>
        </p:nvCxnSpPr>
        <p:spPr>
          <a:xfrm>
            <a:off x="4784278" y="2068988"/>
            <a:ext cx="849394" cy="20956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109" idx="4"/>
          </p:cNvCxnSpPr>
          <p:nvPr/>
        </p:nvCxnSpPr>
        <p:spPr>
          <a:xfrm>
            <a:off x="4774964" y="2111720"/>
            <a:ext cx="394724" cy="77350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5216326" y="995410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smtClean="0">
                <a:solidFill>
                  <a:schemeClr val="tx2"/>
                </a:solidFill>
                <a:latin typeface="Times" pitchFamily="18" charset="0"/>
              </a:rPr>
              <a:t>t</a:t>
            </a:r>
            <a:endParaRPr lang="de-DE" sz="2400" i="1">
              <a:solidFill>
                <a:schemeClr val="tx2"/>
              </a:solidFill>
              <a:latin typeface="Times" pitchFamily="18" charset="0"/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5648374" y="200352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smtClean="0">
                <a:solidFill>
                  <a:srgbClr val="00B050"/>
                </a:solidFill>
                <a:latin typeface="Times" pitchFamily="18" charset="0"/>
              </a:rPr>
              <a:t>b</a:t>
            </a:r>
            <a:endParaRPr lang="de-DE" sz="2400" i="1">
              <a:solidFill>
                <a:srgbClr val="00B050"/>
              </a:solidFill>
              <a:latin typeface="Times" pitchFamily="18" charset="0"/>
            </a:endParaRP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4784278" y="1283443"/>
            <a:ext cx="792088" cy="7920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5648374" y="2651596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109" idx="2"/>
          </p:cNvCxnSpPr>
          <p:nvPr/>
        </p:nvCxnSpPr>
        <p:spPr>
          <a:xfrm>
            <a:off x="4738960" y="2075716"/>
            <a:ext cx="926207" cy="5861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5216326" y="236356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smtClean="0">
                <a:solidFill>
                  <a:srgbClr val="FF0000"/>
                </a:solidFill>
                <a:latin typeface="Times" pitchFamily="18" charset="0"/>
              </a:rPr>
              <a:t>o</a:t>
            </a:r>
            <a:endParaRPr lang="de-DE" sz="2400" i="1">
              <a:solidFill>
                <a:srgbClr val="FF0000"/>
              </a:solidFill>
              <a:latin typeface="Times" pitchFamily="18" charset="0"/>
            </a:endParaRPr>
          </a:p>
        </p:txBody>
      </p:sp>
      <p:sp>
        <p:nvSpPr>
          <p:cNvPr id="53" name="Pfeil nach rechts 52"/>
          <p:cNvSpPr/>
          <p:nvPr/>
        </p:nvSpPr>
        <p:spPr>
          <a:xfrm>
            <a:off x="2984078" y="1787501"/>
            <a:ext cx="432048" cy="268608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 Verbindung 56"/>
          <p:cNvCxnSpPr>
            <a:endCxn id="91" idx="6"/>
          </p:cNvCxnSpPr>
          <p:nvPr/>
        </p:nvCxnSpPr>
        <p:spPr>
          <a:xfrm flipV="1">
            <a:off x="1687934" y="1996095"/>
            <a:ext cx="595114" cy="295461"/>
          </a:xfrm>
          <a:prstGeom prst="line">
            <a:avLst/>
          </a:prstGeom>
          <a:ln w="254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>
            <a:off x="1831950" y="1787501"/>
            <a:ext cx="373486" cy="16985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lipse 90"/>
          <p:cNvSpPr/>
          <p:nvPr/>
        </p:nvSpPr>
        <p:spPr>
          <a:xfrm>
            <a:off x="2211040" y="1960091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4738960" y="2039712"/>
            <a:ext cx="72008" cy="7200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/>
          <p:cNvSpPr txBox="1"/>
          <p:nvPr/>
        </p:nvSpPr>
        <p:spPr>
          <a:xfrm>
            <a:off x="4496246" y="185950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smtClean="0">
                <a:solidFill>
                  <a:schemeClr val="tx2"/>
                </a:solidFill>
                <a:latin typeface="Times" pitchFamily="18" charset="0"/>
              </a:rPr>
              <a:t>p</a:t>
            </a:r>
            <a:endParaRPr lang="de-DE" sz="2400" i="1">
              <a:solidFill>
                <a:schemeClr val="tx2"/>
              </a:solidFill>
              <a:latin typeface="Times" pitchFamily="18" charset="0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5648374" y="2579587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smtClean="0">
                <a:solidFill>
                  <a:srgbClr val="C00000"/>
                </a:solidFill>
                <a:latin typeface="Times" pitchFamily="18" charset="0"/>
              </a:rPr>
              <a:t>v‘</a:t>
            </a:r>
            <a:endParaRPr lang="de-DE" sz="2400" i="1">
              <a:solidFill>
                <a:srgbClr val="C00000"/>
              </a:solidFill>
              <a:latin typeface="Times" pitchFamily="18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4064198" y="322766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>
                <a:solidFill>
                  <a:schemeClr val="tx2"/>
                </a:solidFill>
                <a:latin typeface="Times" pitchFamily="18" charset="0"/>
              </a:rPr>
              <a:t>world space</a:t>
            </a:r>
            <a:endParaRPr lang="de-DE">
              <a:solidFill>
                <a:schemeClr val="tx2"/>
              </a:solidFill>
              <a:latin typeface="Times" pitchFamily="18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463798" y="3227660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chemeClr val="tx2"/>
                </a:solidFill>
                <a:latin typeface="Times" pitchFamily="18" charset="0"/>
              </a:rPr>
              <a:t>cylinder space</a:t>
            </a:r>
            <a:endParaRPr lang="de-DE" sz="2400">
              <a:solidFill>
                <a:schemeClr val="tx2"/>
              </a:solidFill>
              <a:latin typeface="Times" pitchFamily="18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2119982" y="1499469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smtClean="0">
                <a:solidFill>
                  <a:schemeClr val="accent6">
                    <a:lumMod val="75000"/>
                  </a:schemeClr>
                </a:solidFill>
                <a:latin typeface="Times" pitchFamily="18" charset="0"/>
              </a:rPr>
              <a:t>v</a:t>
            </a:r>
            <a:r>
              <a:rPr lang="de-DE" sz="2400" i="1" baseline="-25000" smtClean="0">
                <a:solidFill>
                  <a:schemeClr val="accent6">
                    <a:lumMod val="75000"/>
                  </a:schemeClr>
                </a:solidFill>
                <a:latin typeface="Times" pitchFamily="18" charset="0"/>
              </a:rPr>
              <a:t>x</a:t>
            </a:r>
            <a:endParaRPr lang="de-DE" sz="2400" i="1">
              <a:solidFill>
                <a:schemeClr val="accent6">
                  <a:lumMod val="75000"/>
                </a:schemeClr>
              </a:solidFill>
              <a:latin typeface="Times" pitchFamily="18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2119982" y="2075531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smtClean="0">
                <a:solidFill>
                  <a:srgbClr val="00B050"/>
                </a:solidFill>
                <a:latin typeface="Times" pitchFamily="18" charset="0"/>
              </a:rPr>
              <a:t>v</a:t>
            </a:r>
            <a:r>
              <a:rPr lang="de-DE" sz="2400" i="1" baseline="-25000" smtClean="0">
                <a:solidFill>
                  <a:srgbClr val="00B050"/>
                </a:solidFill>
                <a:latin typeface="Times" pitchFamily="18" charset="0"/>
              </a:rPr>
              <a:t>y</a:t>
            </a:r>
            <a:endParaRPr lang="de-DE" sz="2400" i="1">
              <a:solidFill>
                <a:srgbClr val="00B050"/>
              </a:solidFill>
              <a:latin typeface="Times" pitchFamily="18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2263998" y="178750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smtClean="0">
                <a:solidFill>
                  <a:srgbClr val="C00000"/>
                </a:solidFill>
                <a:latin typeface="Times" pitchFamily="18" charset="0"/>
              </a:rPr>
              <a:t>v</a:t>
            </a:r>
            <a:endParaRPr lang="de-DE" sz="2400" i="1">
              <a:solidFill>
                <a:srgbClr val="C00000"/>
              </a:solidFill>
              <a:latin typeface="Times" pitchFamily="18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759942" y="-12699"/>
            <a:ext cx="31518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smtClean="0">
                <a:solidFill>
                  <a:schemeClr val="tx2"/>
                </a:solidFill>
                <a:latin typeface="Times" pitchFamily="18" charset="0"/>
              </a:rPr>
              <a:t>v‘ = p + o</a:t>
            </a:r>
          </a:p>
          <a:p>
            <a:r>
              <a:rPr lang="de-DE" sz="2400" i="1" smtClean="0">
                <a:solidFill>
                  <a:schemeClr val="tx2"/>
                </a:solidFill>
                <a:latin typeface="Times" pitchFamily="18" charset="0"/>
              </a:rPr>
              <a:t>o  = (n * v</a:t>
            </a:r>
            <a:r>
              <a:rPr lang="de-DE" sz="2400" i="1" baseline="-25000" smtClean="0">
                <a:solidFill>
                  <a:schemeClr val="tx2"/>
                </a:solidFill>
                <a:latin typeface="Times" pitchFamily="18" charset="0"/>
              </a:rPr>
              <a:t>x</a:t>
            </a:r>
            <a:r>
              <a:rPr lang="de-DE" sz="2400" i="1" smtClean="0">
                <a:solidFill>
                  <a:schemeClr val="tx2"/>
                </a:solidFill>
                <a:latin typeface="Times" pitchFamily="18" charset="0"/>
              </a:rPr>
              <a:t> + b * v</a:t>
            </a:r>
            <a:r>
              <a:rPr lang="de-DE" sz="2400" i="1" baseline="-25000" smtClean="0">
                <a:solidFill>
                  <a:schemeClr val="tx2"/>
                </a:solidFill>
                <a:latin typeface="Times" pitchFamily="18" charset="0"/>
              </a:rPr>
              <a:t>y</a:t>
            </a:r>
            <a:r>
              <a:rPr lang="de-DE" sz="2400" i="1" smtClean="0">
                <a:solidFill>
                  <a:schemeClr val="tx2"/>
                </a:solidFill>
                <a:latin typeface="Times" pitchFamily="18" charset="0"/>
              </a:rPr>
              <a:t>) * r</a:t>
            </a:r>
            <a:endParaRPr lang="de-DE" sz="2400" i="1" baseline="-25000">
              <a:solidFill>
                <a:schemeClr val="tx2"/>
              </a:solidFill>
              <a:latin typeface="Times" pitchFamily="18" charset="0"/>
            </a:endParaRPr>
          </a:p>
        </p:txBody>
      </p:sp>
      <p:cxnSp>
        <p:nvCxnSpPr>
          <p:cNvPr id="82" name="Gerade Verbindung 81"/>
          <p:cNvCxnSpPr/>
          <p:nvPr/>
        </p:nvCxnSpPr>
        <p:spPr>
          <a:xfrm flipH="1" flipV="1">
            <a:off x="3912567" y="1447480"/>
            <a:ext cx="814388" cy="581024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/>
          <p:cNvSpPr txBox="1"/>
          <p:nvPr/>
        </p:nvSpPr>
        <p:spPr>
          <a:xfrm>
            <a:off x="4280222" y="135545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smtClean="0">
                <a:solidFill>
                  <a:schemeClr val="accent5">
                    <a:lumMod val="75000"/>
                  </a:schemeClr>
                </a:solidFill>
                <a:latin typeface="Times" pitchFamily="18" charset="0"/>
              </a:rPr>
              <a:t>r</a:t>
            </a:r>
            <a:endParaRPr lang="de-DE" sz="2400" i="1">
              <a:solidFill>
                <a:schemeClr val="accent5">
                  <a:lumMod val="75000"/>
                </a:schemeClr>
              </a:solidFill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/>
          <p:cNvGrpSpPr/>
          <p:nvPr/>
        </p:nvGrpSpPr>
        <p:grpSpPr>
          <a:xfrm>
            <a:off x="1979712" y="1700808"/>
            <a:ext cx="5328592" cy="3489856"/>
            <a:chOff x="1689750" y="1803400"/>
            <a:chExt cx="5328592" cy="3489856"/>
          </a:xfrm>
        </p:grpSpPr>
        <p:cxnSp>
          <p:nvCxnSpPr>
            <p:cNvPr id="5" name="Gerade Verbindung 4"/>
            <p:cNvCxnSpPr/>
            <p:nvPr/>
          </p:nvCxnSpPr>
          <p:spPr>
            <a:xfrm>
              <a:off x="1689750" y="4252638"/>
              <a:ext cx="5328592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2006600" y="1803400"/>
              <a:ext cx="4622800" cy="3373967"/>
            </a:xfrm>
            <a:custGeom>
              <a:avLst/>
              <a:gdLst>
                <a:gd name="connsiteX0" fmla="*/ 0 w 4622800"/>
                <a:gd name="connsiteY0" fmla="*/ 3365500 h 3373967"/>
                <a:gd name="connsiteX1" fmla="*/ 520700 w 4622800"/>
                <a:gd name="connsiteY1" fmla="*/ 2679700 h 3373967"/>
                <a:gd name="connsiteX2" fmla="*/ 1117600 w 4622800"/>
                <a:gd name="connsiteY2" fmla="*/ 3073400 h 3373967"/>
                <a:gd name="connsiteX3" fmla="*/ 2159000 w 4622800"/>
                <a:gd name="connsiteY3" fmla="*/ 1422400 h 3373967"/>
                <a:gd name="connsiteX4" fmla="*/ 3124200 w 4622800"/>
                <a:gd name="connsiteY4" fmla="*/ 3136900 h 3373967"/>
                <a:gd name="connsiteX5" fmla="*/ 4622800 w 4622800"/>
                <a:gd name="connsiteY5" fmla="*/ 0 h 3373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22800" h="3373967">
                  <a:moveTo>
                    <a:pt x="0" y="3365500"/>
                  </a:moveTo>
                  <a:cubicBezTo>
                    <a:pt x="167216" y="3046941"/>
                    <a:pt x="334433" y="2728383"/>
                    <a:pt x="520700" y="2679700"/>
                  </a:cubicBezTo>
                  <a:cubicBezTo>
                    <a:pt x="706967" y="2631017"/>
                    <a:pt x="844550" y="3282950"/>
                    <a:pt x="1117600" y="3073400"/>
                  </a:cubicBezTo>
                  <a:cubicBezTo>
                    <a:pt x="1390650" y="2863850"/>
                    <a:pt x="1824567" y="1411817"/>
                    <a:pt x="2159000" y="1422400"/>
                  </a:cubicBezTo>
                  <a:cubicBezTo>
                    <a:pt x="2493433" y="1432983"/>
                    <a:pt x="2713567" y="3373967"/>
                    <a:pt x="3124200" y="3136900"/>
                  </a:cubicBezTo>
                  <a:cubicBezTo>
                    <a:pt x="3534833" y="2899833"/>
                    <a:pt x="4271433" y="543983"/>
                    <a:pt x="4622800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6300192" y="4221088"/>
              <a:ext cx="72008" cy="720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/>
            <p:nvPr/>
          </p:nvCxnSpPr>
          <p:spPr>
            <a:xfrm>
              <a:off x="6330950" y="2425700"/>
              <a:ext cx="0" cy="178447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2267744" y="4221088"/>
              <a:ext cx="72008" cy="720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 Verbindung 13"/>
            <p:cNvCxnSpPr/>
            <p:nvPr/>
          </p:nvCxnSpPr>
          <p:spPr>
            <a:xfrm>
              <a:off x="2297584" y="4305300"/>
              <a:ext cx="1116" cy="34925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15"/>
            <p:cNvSpPr/>
            <p:nvPr/>
          </p:nvSpPr>
          <p:spPr>
            <a:xfrm>
              <a:off x="4355976" y="4221088"/>
              <a:ext cx="72008" cy="720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3347864" y="4221088"/>
              <a:ext cx="72008" cy="720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3851920" y="4221088"/>
              <a:ext cx="72008" cy="720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3603104" y="4219079"/>
              <a:ext cx="72008" cy="720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3478138" y="4220096"/>
              <a:ext cx="72008" cy="720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" name="Gerade Verbindung 21"/>
            <p:cNvCxnSpPr/>
            <p:nvPr/>
          </p:nvCxnSpPr>
          <p:spPr>
            <a:xfrm>
              <a:off x="4391025" y="3548063"/>
              <a:ext cx="1042" cy="664592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3886200" y="3500438"/>
              <a:ext cx="1042" cy="71241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3380606" y="4295404"/>
              <a:ext cx="769" cy="14324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3633788" y="3952875"/>
              <a:ext cx="3795" cy="26290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Bogen 34"/>
            <p:cNvSpPr/>
            <p:nvPr/>
          </p:nvSpPr>
          <p:spPr>
            <a:xfrm flipH="1">
              <a:off x="3376612" y="3717033"/>
              <a:ext cx="1023935" cy="1050230"/>
            </a:xfrm>
            <a:prstGeom prst="arc">
              <a:avLst>
                <a:gd name="adj1" fmla="val 10976299"/>
                <a:gd name="adj2" fmla="val 21469725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Bogen 36"/>
            <p:cNvSpPr/>
            <p:nvPr/>
          </p:nvSpPr>
          <p:spPr>
            <a:xfrm flipV="1">
              <a:off x="3387477" y="3997077"/>
              <a:ext cx="504428" cy="594494"/>
            </a:xfrm>
            <a:prstGeom prst="arc">
              <a:avLst>
                <a:gd name="adj1" fmla="val 10749448"/>
                <a:gd name="adj2" fmla="val 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Bogen 37"/>
            <p:cNvSpPr/>
            <p:nvPr/>
          </p:nvSpPr>
          <p:spPr>
            <a:xfrm flipH="1">
              <a:off x="3635896" y="4088284"/>
              <a:ext cx="243160" cy="276820"/>
            </a:xfrm>
            <a:prstGeom prst="arc">
              <a:avLst>
                <a:gd name="adj1" fmla="val 10749448"/>
                <a:gd name="adj2" fmla="val 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Bogen 38"/>
            <p:cNvSpPr/>
            <p:nvPr/>
          </p:nvSpPr>
          <p:spPr>
            <a:xfrm flipH="1" flipV="1">
              <a:off x="3499842" y="4211860"/>
              <a:ext cx="147712" cy="160635"/>
            </a:xfrm>
            <a:prstGeom prst="arc">
              <a:avLst>
                <a:gd name="adj1" fmla="val 10749448"/>
                <a:gd name="adj2" fmla="val 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991381" y="41709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smtClean="0">
                  <a:solidFill>
                    <a:schemeClr val="accent1"/>
                  </a:solidFill>
                  <a:latin typeface="Times" pitchFamily="18" charset="0"/>
                </a:rPr>
                <a:t>x</a:t>
              </a:r>
              <a:r>
                <a:rPr lang="de-DE" i="1" baseline="-25000" smtClean="0">
                  <a:solidFill>
                    <a:schemeClr val="accent1"/>
                  </a:solidFill>
                  <a:latin typeface="Times" pitchFamily="18" charset="0"/>
                </a:rPr>
                <a:t>0</a:t>
              </a:r>
              <a:endParaRPr lang="de-DE" i="1" baseline="-25000">
                <a:solidFill>
                  <a:schemeClr val="accent1"/>
                </a:solidFill>
                <a:latin typeface="Times" pitchFamily="18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041700" y="41529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smtClean="0">
                  <a:solidFill>
                    <a:schemeClr val="accent1"/>
                  </a:solidFill>
                  <a:latin typeface="Times" pitchFamily="18" charset="0"/>
                </a:rPr>
                <a:t>x</a:t>
              </a:r>
              <a:r>
                <a:rPr lang="de-DE" i="1" baseline="-25000" smtClean="0">
                  <a:solidFill>
                    <a:schemeClr val="accent1"/>
                  </a:solidFill>
                  <a:latin typeface="Times" pitchFamily="18" charset="0"/>
                </a:rPr>
                <a:t>1</a:t>
              </a:r>
              <a:endParaRPr lang="de-DE" i="1" baseline="-25000">
                <a:solidFill>
                  <a:schemeClr val="accent1"/>
                </a:solidFill>
                <a:latin typeface="Times" pitchFamily="18" charset="0"/>
              </a:endParaRPr>
            </a:p>
          </p:txBody>
        </p:sp>
        <p:sp>
          <p:nvSpPr>
            <p:cNvPr id="36" name="Bogen 35"/>
            <p:cNvSpPr/>
            <p:nvPr/>
          </p:nvSpPr>
          <p:spPr>
            <a:xfrm flipV="1">
              <a:off x="2293992" y="3268236"/>
              <a:ext cx="2100456" cy="2025020"/>
            </a:xfrm>
            <a:prstGeom prst="arc">
              <a:avLst>
                <a:gd name="adj1" fmla="val 10811812"/>
                <a:gd name="adj2" fmla="val 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/>
        </p:nvGraphicFramePr>
        <p:xfrm>
          <a:off x="1524000" y="1397000"/>
          <a:ext cx="139181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Bildschirmpräsentation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Larissa-Design</vt:lpstr>
      <vt:lpstr>Folie 1</vt:lpstr>
      <vt:lpstr>Folie 2</vt:lpstr>
      <vt:lpstr>Folie 3</vt:lpstr>
      <vt:lpstr>Folie 4</vt:lpstr>
      <vt:lpstr>Folie 5</vt:lpstr>
      <vt:lpstr>Folie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Hummel</dc:creator>
  <cp:lastModifiedBy>Hummel</cp:lastModifiedBy>
  <cp:revision>136</cp:revision>
  <dcterms:created xsi:type="dcterms:W3CDTF">2016-05-08T01:00:07Z</dcterms:created>
  <dcterms:modified xsi:type="dcterms:W3CDTF">2016-05-09T07:56:21Z</dcterms:modified>
</cp:coreProperties>
</file>