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40650" cy="4321175"/>
  <p:notesSz cx="6858000" cy="9144000"/>
  <p:defaultTextStyle>
    <a:defPPr>
      <a:defRPr lang="de-DE"/>
    </a:defPPr>
    <a:lvl1pPr marL="0" algn="l" defTabSz="6891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4568" algn="l" defTabSz="6891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9135" algn="l" defTabSz="6891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33703" algn="l" defTabSz="6891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8272" algn="l" defTabSz="6891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22839" algn="l" defTabSz="6891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67407" algn="l" defTabSz="6891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411974" algn="l" defTabSz="6891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56542" algn="l" defTabSz="6891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02" y="-504"/>
      </p:cViewPr>
      <p:guideLst>
        <p:guide orient="horz" pos="1361"/>
        <p:guide pos="24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0549" y="1342366"/>
            <a:ext cx="6579553" cy="92625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1098" y="2448666"/>
            <a:ext cx="5418455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4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9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3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8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2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7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11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56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8EDC-0769-4CD2-B12A-FA2FA51E20BC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5F14-C97E-4962-BF19-151168434F6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8EDC-0769-4CD2-B12A-FA2FA51E20BC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5F14-C97E-4962-BF19-151168434F6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641703" y="104030"/>
            <a:ext cx="1439278" cy="222660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9839" y="104030"/>
            <a:ext cx="4192852" cy="222660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8EDC-0769-4CD2-B12A-FA2FA51E20BC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5F14-C97E-4962-BF19-151168434F6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8EDC-0769-4CD2-B12A-FA2FA51E20BC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5F14-C97E-4962-BF19-151168434F6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457" y="2776755"/>
            <a:ext cx="6579553" cy="858234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1457" y="1831499"/>
            <a:ext cx="6579553" cy="945256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456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891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3370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782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72283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6740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41197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5654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8EDC-0769-4CD2-B12A-FA2FA51E20BC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5F14-C97E-4962-BF19-151168434F6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9841" y="609167"/>
            <a:ext cx="2815393" cy="17214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64243" y="609167"/>
            <a:ext cx="2816737" cy="17214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8EDC-0769-4CD2-B12A-FA2FA51E20BC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5F14-C97E-4962-BF19-151168434F6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7033" y="173048"/>
            <a:ext cx="6966585" cy="72019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7033" y="967263"/>
            <a:ext cx="3420131" cy="40311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44568" indent="0">
              <a:buNone/>
              <a:defRPr sz="1500" b="1"/>
            </a:lvl2pPr>
            <a:lvl3pPr marL="689135" indent="0">
              <a:buNone/>
              <a:defRPr sz="1300" b="1"/>
            </a:lvl3pPr>
            <a:lvl4pPr marL="1033703" indent="0">
              <a:buNone/>
              <a:defRPr sz="1200" b="1"/>
            </a:lvl4pPr>
            <a:lvl5pPr marL="1378272" indent="0">
              <a:buNone/>
              <a:defRPr sz="1200" b="1"/>
            </a:lvl5pPr>
            <a:lvl6pPr marL="1722839" indent="0">
              <a:buNone/>
              <a:defRPr sz="1200" b="1"/>
            </a:lvl6pPr>
            <a:lvl7pPr marL="2067407" indent="0">
              <a:buNone/>
              <a:defRPr sz="1200" b="1"/>
            </a:lvl7pPr>
            <a:lvl8pPr marL="2411974" indent="0">
              <a:buNone/>
              <a:defRPr sz="1200" b="1"/>
            </a:lvl8pPr>
            <a:lvl9pPr marL="2756542" indent="0">
              <a:buNone/>
              <a:defRPr sz="1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7033" y="1370373"/>
            <a:ext cx="3420131" cy="2489677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932143" y="967263"/>
            <a:ext cx="3421475" cy="40311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44568" indent="0">
              <a:buNone/>
              <a:defRPr sz="1500" b="1"/>
            </a:lvl2pPr>
            <a:lvl3pPr marL="689135" indent="0">
              <a:buNone/>
              <a:defRPr sz="1300" b="1"/>
            </a:lvl3pPr>
            <a:lvl4pPr marL="1033703" indent="0">
              <a:buNone/>
              <a:defRPr sz="1200" b="1"/>
            </a:lvl4pPr>
            <a:lvl5pPr marL="1378272" indent="0">
              <a:buNone/>
              <a:defRPr sz="1200" b="1"/>
            </a:lvl5pPr>
            <a:lvl6pPr marL="1722839" indent="0">
              <a:buNone/>
              <a:defRPr sz="1200" b="1"/>
            </a:lvl6pPr>
            <a:lvl7pPr marL="2067407" indent="0">
              <a:buNone/>
              <a:defRPr sz="1200" b="1"/>
            </a:lvl7pPr>
            <a:lvl8pPr marL="2411974" indent="0">
              <a:buNone/>
              <a:defRPr sz="1200" b="1"/>
            </a:lvl8pPr>
            <a:lvl9pPr marL="2756542" indent="0">
              <a:buNone/>
              <a:defRPr sz="1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932143" y="1370373"/>
            <a:ext cx="3421475" cy="2489677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8EDC-0769-4CD2-B12A-FA2FA51E20BC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5F14-C97E-4962-BF19-151168434F6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8EDC-0769-4CD2-B12A-FA2FA51E20BC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5F14-C97E-4962-BF19-151168434F6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8EDC-0769-4CD2-B12A-FA2FA51E20BC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5F14-C97E-4962-BF19-151168434F6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7034" y="172047"/>
            <a:ext cx="2546620" cy="73219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379" y="172048"/>
            <a:ext cx="4327238" cy="36880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7034" y="904247"/>
            <a:ext cx="2546620" cy="2955804"/>
          </a:xfrm>
        </p:spPr>
        <p:txBody>
          <a:bodyPr/>
          <a:lstStyle>
            <a:lvl1pPr marL="0" indent="0">
              <a:buNone/>
              <a:defRPr sz="1000"/>
            </a:lvl1pPr>
            <a:lvl2pPr marL="344568" indent="0">
              <a:buNone/>
              <a:defRPr sz="900"/>
            </a:lvl2pPr>
            <a:lvl3pPr marL="689135" indent="0">
              <a:buNone/>
              <a:defRPr sz="700"/>
            </a:lvl3pPr>
            <a:lvl4pPr marL="1033703" indent="0">
              <a:buNone/>
              <a:defRPr sz="700"/>
            </a:lvl4pPr>
            <a:lvl5pPr marL="1378272" indent="0">
              <a:buNone/>
              <a:defRPr sz="700"/>
            </a:lvl5pPr>
            <a:lvl6pPr marL="1722839" indent="0">
              <a:buNone/>
              <a:defRPr sz="700"/>
            </a:lvl6pPr>
            <a:lvl7pPr marL="2067407" indent="0">
              <a:buNone/>
              <a:defRPr sz="700"/>
            </a:lvl7pPr>
            <a:lvl8pPr marL="2411974" indent="0">
              <a:buNone/>
              <a:defRPr sz="700"/>
            </a:lvl8pPr>
            <a:lvl9pPr marL="2756542" indent="0">
              <a:buNone/>
              <a:defRPr sz="7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8EDC-0769-4CD2-B12A-FA2FA51E20BC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5F14-C97E-4962-BF19-151168434F6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7221" y="3024822"/>
            <a:ext cx="4644390" cy="35709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17221" y="386105"/>
            <a:ext cx="4644390" cy="2592705"/>
          </a:xfrm>
        </p:spPr>
        <p:txBody>
          <a:bodyPr/>
          <a:lstStyle>
            <a:lvl1pPr marL="0" indent="0">
              <a:buNone/>
              <a:defRPr sz="2400"/>
            </a:lvl1pPr>
            <a:lvl2pPr marL="344568" indent="0">
              <a:buNone/>
              <a:defRPr sz="2100"/>
            </a:lvl2pPr>
            <a:lvl3pPr marL="689135" indent="0">
              <a:buNone/>
              <a:defRPr sz="1900"/>
            </a:lvl3pPr>
            <a:lvl4pPr marL="1033703" indent="0">
              <a:buNone/>
              <a:defRPr sz="1500"/>
            </a:lvl4pPr>
            <a:lvl5pPr marL="1378272" indent="0">
              <a:buNone/>
              <a:defRPr sz="1500"/>
            </a:lvl5pPr>
            <a:lvl6pPr marL="1722839" indent="0">
              <a:buNone/>
              <a:defRPr sz="1500"/>
            </a:lvl6pPr>
            <a:lvl7pPr marL="2067407" indent="0">
              <a:buNone/>
              <a:defRPr sz="1500"/>
            </a:lvl7pPr>
            <a:lvl8pPr marL="2411974" indent="0">
              <a:buNone/>
              <a:defRPr sz="1500"/>
            </a:lvl8pPr>
            <a:lvl9pPr marL="2756542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7221" y="3381920"/>
            <a:ext cx="4644390" cy="507137"/>
          </a:xfrm>
        </p:spPr>
        <p:txBody>
          <a:bodyPr/>
          <a:lstStyle>
            <a:lvl1pPr marL="0" indent="0">
              <a:buNone/>
              <a:defRPr sz="1000"/>
            </a:lvl1pPr>
            <a:lvl2pPr marL="344568" indent="0">
              <a:buNone/>
              <a:defRPr sz="900"/>
            </a:lvl2pPr>
            <a:lvl3pPr marL="689135" indent="0">
              <a:buNone/>
              <a:defRPr sz="700"/>
            </a:lvl3pPr>
            <a:lvl4pPr marL="1033703" indent="0">
              <a:buNone/>
              <a:defRPr sz="700"/>
            </a:lvl4pPr>
            <a:lvl5pPr marL="1378272" indent="0">
              <a:buNone/>
              <a:defRPr sz="700"/>
            </a:lvl5pPr>
            <a:lvl6pPr marL="1722839" indent="0">
              <a:buNone/>
              <a:defRPr sz="700"/>
            </a:lvl6pPr>
            <a:lvl7pPr marL="2067407" indent="0">
              <a:buNone/>
              <a:defRPr sz="700"/>
            </a:lvl7pPr>
            <a:lvl8pPr marL="2411974" indent="0">
              <a:buNone/>
              <a:defRPr sz="700"/>
            </a:lvl8pPr>
            <a:lvl9pPr marL="2756542" indent="0">
              <a:buNone/>
              <a:defRPr sz="7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8EDC-0769-4CD2-B12A-FA2FA51E20BC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5F14-C97E-4962-BF19-151168434F6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7033" y="173048"/>
            <a:ext cx="6966585" cy="720195"/>
          </a:xfrm>
          <a:prstGeom prst="rect">
            <a:avLst/>
          </a:prstGeom>
        </p:spPr>
        <p:txBody>
          <a:bodyPr vert="horz" lIns="68914" tIns="34456" rIns="68914" bIns="3445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7033" y="1008275"/>
            <a:ext cx="6966585" cy="2851776"/>
          </a:xfrm>
          <a:prstGeom prst="rect">
            <a:avLst/>
          </a:prstGeom>
        </p:spPr>
        <p:txBody>
          <a:bodyPr vert="horz" lIns="68914" tIns="34456" rIns="68914" bIns="34456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87033" y="4005090"/>
            <a:ext cx="1806152" cy="230062"/>
          </a:xfrm>
          <a:prstGeom prst="rect">
            <a:avLst/>
          </a:prstGeom>
        </p:spPr>
        <p:txBody>
          <a:bodyPr vert="horz" lIns="68914" tIns="34456" rIns="68914" bIns="3445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8EDC-0769-4CD2-B12A-FA2FA51E20BC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4723" y="4005090"/>
            <a:ext cx="2451206" cy="230062"/>
          </a:xfrm>
          <a:prstGeom prst="rect">
            <a:avLst/>
          </a:prstGeom>
        </p:spPr>
        <p:txBody>
          <a:bodyPr vert="horz" lIns="68914" tIns="34456" rIns="68914" bIns="3445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547466" y="4005090"/>
            <a:ext cx="1806152" cy="230062"/>
          </a:xfrm>
          <a:prstGeom prst="rect">
            <a:avLst/>
          </a:prstGeom>
        </p:spPr>
        <p:txBody>
          <a:bodyPr vert="horz" lIns="68914" tIns="34456" rIns="68914" bIns="3445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5F14-C97E-4962-BF19-151168434F6E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913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425" indent="-258425" algn="l" defTabSz="68913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9923" indent="-215354" algn="l" defTabSz="68913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61420" indent="-172284" algn="l" defTabSz="68913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5987" indent="-172284" algn="l" defTabSz="68913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0555" indent="-172284" algn="l" defTabSz="68913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5123" indent="-172284" algn="l" defTabSz="6891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9690" indent="-172284" algn="l" defTabSz="6891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84259" indent="-172284" algn="l" defTabSz="6891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28826" indent="-172284" algn="l" defTabSz="6891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91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4568" algn="l" defTabSz="6891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9135" algn="l" defTabSz="6891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703" algn="l" defTabSz="6891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8272" algn="l" defTabSz="6891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22839" algn="l" defTabSz="6891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67407" algn="l" defTabSz="6891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11974" algn="l" defTabSz="6891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56542" algn="l" defTabSz="6891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ieren 57"/>
          <p:cNvGrpSpPr/>
          <p:nvPr/>
        </p:nvGrpSpPr>
        <p:grpSpPr>
          <a:xfrm>
            <a:off x="0" y="0"/>
            <a:ext cx="7704082" cy="7617472"/>
            <a:chOff x="179512" y="1988840"/>
            <a:chExt cx="7704082" cy="7617472"/>
          </a:xfrm>
        </p:grpSpPr>
        <p:sp>
          <p:nvSpPr>
            <p:cNvPr id="59" name="Bogen 58"/>
            <p:cNvSpPr/>
            <p:nvPr/>
          </p:nvSpPr>
          <p:spPr>
            <a:xfrm rot="20573264">
              <a:off x="3636179" y="3053584"/>
              <a:ext cx="2808312" cy="6552728"/>
            </a:xfrm>
            <a:prstGeom prst="arc">
              <a:avLst>
                <a:gd name="adj1" fmla="val 13110962"/>
                <a:gd name="adj2" fmla="val 20849582"/>
              </a:avLst>
            </a:prstGeom>
            <a:ln w="254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0" name="Gruppieren 39"/>
            <p:cNvGrpSpPr/>
            <p:nvPr/>
          </p:nvGrpSpPr>
          <p:grpSpPr>
            <a:xfrm>
              <a:off x="179512" y="1988840"/>
              <a:ext cx="7704082" cy="4154760"/>
              <a:chOff x="179512" y="1988840"/>
              <a:chExt cx="7704082" cy="4154760"/>
            </a:xfrm>
          </p:grpSpPr>
          <p:cxnSp>
            <p:nvCxnSpPr>
              <p:cNvPr id="61" name="Gerade Verbindung mit Pfeil 60"/>
              <p:cNvCxnSpPr/>
              <p:nvPr/>
            </p:nvCxnSpPr>
            <p:spPr>
              <a:xfrm flipH="1">
                <a:off x="251520" y="4941168"/>
                <a:ext cx="1008112" cy="1080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mit Pfeil 61"/>
              <p:cNvCxnSpPr/>
              <p:nvPr/>
            </p:nvCxnSpPr>
            <p:spPr>
              <a:xfrm>
                <a:off x="1259632" y="4941168"/>
                <a:ext cx="64807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Ellipse 62"/>
              <p:cNvSpPr/>
              <p:nvPr/>
            </p:nvSpPr>
            <p:spPr>
              <a:xfrm>
                <a:off x="2987824" y="5229200"/>
                <a:ext cx="914400" cy="914400"/>
              </a:xfrm>
              <a:prstGeom prst="ellipse">
                <a:avLst/>
              </a:prstGeom>
              <a:solidFill>
                <a:schemeClr val="bg1">
                  <a:lumMod val="75000"/>
                  <a:alpha val="1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/>
              <p:cNvSpPr/>
              <p:nvPr/>
            </p:nvSpPr>
            <p:spPr>
              <a:xfrm>
                <a:off x="2918860" y="4662742"/>
                <a:ext cx="1005068" cy="1005068"/>
              </a:xfrm>
              <a:prstGeom prst="ellipse">
                <a:avLst/>
              </a:prstGeom>
              <a:solidFill>
                <a:schemeClr val="bg1">
                  <a:lumMod val="75000"/>
                  <a:alpha val="1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/>
              <p:cNvSpPr/>
              <p:nvPr/>
            </p:nvSpPr>
            <p:spPr>
              <a:xfrm>
                <a:off x="2864398" y="3992638"/>
                <a:ext cx="1109203" cy="1109203"/>
              </a:xfrm>
              <a:prstGeom prst="ellipse">
                <a:avLst/>
              </a:prstGeom>
              <a:solidFill>
                <a:schemeClr val="bg1">
                  <a:lumMod val="75000"/>
                  <a:alpha val="1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2998284" y="3273409"/>
                <a:ext cx="1152128" cy="1152128"/>
              </a:xfrm>
              <a:prstGeom prst="ellipse">
                <a:avLst/>
              </a:prstGeom>
              <a:solidFill>
                <a:schemeClr val="bg1">
                  <a:lumMod val="75000"/>
                  <a:alpha val="1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3347864" y="2518605"/>
                <a:ext cx="1440160" cy="1440160"/>
              </a:xfrm>
              <a:prstGeom prst="ellipse">
                <a:avLst/>
              </a:prstGeom>
              <a:solidFill>
                <a:schemeClr val="bg1">
                  <a:lumMod val="75000"/>
                  <a:alpha val="1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4211960" y="2708920"/>
                <a:ext cx="1224136" cy="1224136"/>
              </a:xfrm>
              <a:prstGeom prst="ellipse">
                <a:avLst/>
              </a:prstGeom>
              <a:solidFill>
                <a:schemeClr val="bg1">
                  <a:lumMod val="75000"/>
                  <a:alpha val="1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4730150" y="3247700"/>
                <a:ext cx="1080120" cy="1080120"/>
              </a:xfrm>
              <a:prstGeom prst="ellipse">
                <a:avLst/>
              </a:prstGeom>
              <a:solidFill>
                <a:schemeClr val="bg1">
                  <a:lumMod val="75000"/>
                  <a:alpha val="1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/>
              <p:cNvSpPr/>
              <p:nvPr/>
            </p:nvSpPr>
            <p:spPr>
              <a:xfrm>
                <a:off x="5076056" y="3717032"/>
                <a:ext cx="1008112" cy="1008112"/>
              </a:xfrm>
              <a:prstGeom prst="ellipse">
                <a:avLst/>
              </a:prstGeom>
              <a:solidFill>
                <a:schemeClr val="bg1">
                  <a:lumMod val="75000"/>
                  <a:alpha val="1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Ellipse 70"/>
              <p:cNvSpPr/>
              <p:nvPr/>
            </p:nvSpPr>
            <p:spPr>
              <a:xfrm>
                <a:off x="5407043" y="4205391"/>
                <a:ext cx="914400" cy="9144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  <a:alpha val="20000"/>
                </a:schemeClr>
              </a:solidFill>
              <a:ln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Ellipse 71"/>
              <p:cNvSpPr/>
              <p:nvPr/>
            </p:nvSpPr>
            <p:spPr>
              <a:xfrm>
                <a:off x="5796136" y="5085184"/>
                <a:ext cx="914400" cy="914400"/>
              </a:xfrm>
              <a:prstGeom prst="ellipse">
                <a:avLst/>
              </a:prstGeom>
              <a:solidFill>
                <a:schemeClr val="bg1">
                  <a:lumMod val="75000"/>
                  <a:alpha val="1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" name="Ellipse 72"/>
              <p:cNvSpPr/>
              <p:nvPr/>
            </p:nvSpPr>
            <p:spPr>
              <a:xfrm>
                <a:off x="5604186" y="4664077"/>
                <a:ext cx="914400" cy="914400"/>
              </a:xfrm>
              <a:prstGeom prst="ellipse">
                <a:avLst/>
              </a:prstGeom>
              <a:solidFill>
                <a:schemeClr val="bg1">
                  <a:lumMod val="75000"/>
                  <a:alpha val="1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/>
              <p:cNvSpPr/>
              <p:nvPr/>
            </p:nvSpPr>
            <p:spPr>
              <a:xfrm>
                <a:off x="5464696" y="4901897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Textfeld 74"/>
              <p:cNvSpPr txBox="1"/>
              <p:nvPr/>
            </p:nvSpPr>
            <p:spPr>
              <a:xfrm>
                <a:off x="7596336" y="486916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i="1" smtClean="0">
                    <a:latin typeface="Times" pitchFamily="18" charset="0"/>
                  </a:rPr>
                  <a:t>x</a:t>
                </a:r>
                <a:endParaRPr lang="de-DE" sz="1800" i="1">
                  <a:latin typeface="Times" pitchFamily="18" charset="0"/>
                </a:endParaRPr>
              </a:p>
            </p:txBody>
          </p:sp>
          <p:cxnSp>
            <p:nvCxnSpPr>
              <p:cNvPr id="76" name="Gerade Verbindung mit Pfeil 75"/>
              <p:cNvCxnSpPr/>
              <p:nvPr/>
            </p:nvCxnSpPr>
            <p:spPr>
              <a:xfrm flipV="1">
                <a:off x="1259632" y="2204864"/>
                <a:ext cx="0" cy="27363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feld 76"/>
              <p:cNvSpPr txBox="1"/>
              <p:nvPr/>
            </p:nvSpPr>
            <p:spPr>
              <a:xfrm>
                <a:off x="971600" y="198884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i="1" smtClean="0">
                    <a:latin typeface="Times" pitchFamily="18" charset="0"/>
                  </a:rPr>
                  <a:t>y</a:t>
                </a:r>
                <a:endParaRPr lang="de-DE" sz="1800" i="1">
                  <a:latin typeface="Times" pitchFamily="18" charset="0"/>
                </a:endParaRPr>
              </a:p>
            </p:txBody>
          </p:sp>
          <p:sp>
            <p:nvSpPr>
              <p:cNvPr id="78" name="Textfeld 77"/>
              <p:cNvSpPr txBox="1"/>
              <p:nvPr/>
            </p:nvSpPr>
            <p:spPr>
              <a:xfrm>
                <a:off x="179512" y="5589240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i="1" smtClean="0">
                    <a:latin typeface="Times" pitchFamily="18" charset="0"/>
                  </a:rPr>
                  <a:t>z</a:t>
                </a:r>
                <a:endParaRPr lang="de-DE" sz="1800" i="1">
                  <a:latin typeface="Times" pitchFamily="18" charset="0"/>
                </a:endParaRPr>
              </a:p>
            </p:txBody>
          </p:sp>
          <p:sp>
            <p:nvSpPr>
              <p:cNvPr id="79" name="Ellipse 78"/>
              <p:cNvSpPr/>
              <p:nvPr/>
            </p:nvSpPr>
            <p:spPr>
              <a:xfrm>
                <a:off x="5826126" y="4633635"/>
                <a:ext cx="72008" cy="7200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Ellipse 79"/>
              <p:cNvSpPr/>
              <p:nvPr/>
            </p:nvSpPr>
            <p:spPr>
              <a:xfrm>
                <a:off x="2898676" y="4903063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Textfeld 80"/>
              <p:cNvSpPr txBox="1"/>
              <p:nvPr/>
            </p:nvSpPr>
            <p:spPr>
              <a:xfrm>
                <a:off x="6228184" y="5445224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i="1" smtClean="0">
                    <a:solidFill>
                      <a:schemeClr val="accent1"/>
                    </a:solidFill>
                    <a:latin typeface="Times" pitchFamily="18" charset="0"/>
                  </a:rPr>
                  <a:t>t</a:t>
                </a:r>
                <a:endParaRPr lang="de-DE" sz="1800" i="1">
                  <a:solidFill>
                    <a:schemeClr val="accent1"/>
                  </a:solidFill>
                  <a:latin typeface="Times" pitchFamily="18" charset="0"/>
                </a:endParaRPr>
              </a:p>
            </p:txBody>
          </p:sp>
          <p:sp>
            <p:nvSpPr>
              <p:cNvPr id="82" name="Textfeld 81"/>
              <p:cNvSpPr txBox="1"/>
              <p:nvPr/>
            </p:nvSpPr>
            <p:spPr>
              <a:xfrm>
                <a:off x="5292080" y="486916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i="1" smtClean="0">
                    <a:solidFill>
                      <a:srgbClr val="FF0000"/>
                    </a:solidFill>
                    <a:latin typeface="Times" pitchFamily="18" charset="0"/>
                  </a:rPr>
                  <a:t>x</a:t>
                </a:r>
                <a:r>
                  <a:rPr lang="de-DE" sz="1800" i="1" baseline="-25000" smtClean="0">
                    <a:solidFill>
                      <a:srgbClr val="FF0000"/>
                    </a:solidFill>
                    <a:latin typeface="Times" pitchFamily="18" charset="0"/>
                  </a:rPr>
                  <a:t>l</a:t>
                </a:r>
                <a:endParaRPr lang="de-DE" sz="1800" i="1">
                  <a:solidFill>
                    <a:srgbClr val="FF0000"/>
                  </a:solidFill>
                  <a:latin typeface="Times" pitchFamily="18" charset="0"/>
                </a:endParaRPr>
              </a:p>
            </p:txBody>
          </p:sp>
          <p:sp>
            <p:nvSpPr>
              <p:cNvPr id="83" name="Textfeld 82"/>
              <p:cNvSpPr txBox="1"/>
              <p:nvPr/>
            </p:nvSpPr>
            <p:spPr>
              <a:xfrm>
                <a:off x="2555776" y="4869160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i="1" smtClean="0">
                    <a:solidFill>
                      <a:srgbClr val="FF0000"/>
                    </a:solidFill>
                    <a:latin typeface="Times" pitchFamily="18" charset="0"/>
                  </a:rPr>
                  <a:t>x</a:t>
                </a:r>
                <a:r>
                  <a:rPr lang="de-DE" sz="1800" i="1" baseline="-25000" smtClean="0">
                    <a:solidFill>
                      <a:srgbClr val="FF0000"/>
                    </a:solidFill>
                    <a:latin typeface="Times" pitchFamily="18" charset="0"/>
                  </a:rPr>
                  <a:t>min</a:t>
                </a:r>
                <a:endParaRPr lang="de-DE" sz="1800" i="1">
                  <a:solidFill>
                    <a:srgbClr val="FF0000"/>
                  </a:solidFill>
                  <a:latin typeface="Times" pitchFamily="18" charset="0"/>
                </a:endParaRPr>
              </a:p>
            </p:txBody>
          </p:sp>
          <p:sp>
            <p:nvSpPr>
              <p:cNvPr id="84" name="Textfeld 83"/>
              <p:cNvSpPr txBox="1"/>
              <p:nvPr/>
            </p:nvSpPr>
            <p:spPr>
              <a:xfrm>
                <a:off x="5850037" y="4437459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i="1" smtClean="0">
                    <a:solidFill>
                      <a:schemeClr val="accent1"/>
                    </a:solidFill>
                    <a:latin typeface="Times" pitchFamily="18" charset="0"/>
                  </a:rPr>
                  <a:t>p</a:t>
                </a:r>
                <a:r>
                  <a:rPr lang="de-DE" sz="1800" i="1" baseline="-25000" smtClean="0">
                    <a:solidFill>
                      <a:schemeClr val="accent1"/>
                    </a:solidFill>
                    <a:latin typeface="Times" pitchFamily="18" charset="0"/>
                  </a:rPr>
                  <a:t>l</a:t>
                </a:r>
                <a:endParaRPr lang="de-DE" sz="1800" i="1">
                  <a:solidFill>
                    <a:schemeClr val="accent1"/>
                  </a:solidFill>
                  <a:latin typeface="Times" pitchFamily="18" charset="0"/>
                </a:endParaRPr>
              </a:p>
            </p:txBody>
          </p:sp>
          <p:sp>
            <p:nvSpPr>
              <p:cNvPr id="85" name="Textfeld 84"/>
              <p:cNvSpPr txBox="1"/>
              <p:nvPr/>
            </p:nvSpPr>
            <p:spPr>
              <a:xfrm>
                <a:off x="6300192" y="429309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i="1" smtClean="0">
                    <a:solidFill>
                      <a:schemeClr val="accent1"/>
                    </a:solidFill>
                    <a:latin typeface="Times" pitchFamily="18" charset="0"/>
                  </a:rPr>
                  <a:t>r</a:t>
                </a:r>
                <a:r>
                  <a:rPr lang="de-DE" sz="1800" i="1" baseline="-25000" smtClean="0">
                    <a:solidFill>
                      <a:schemeClr val="accent1"/>
                    </a:solidFill>
                    <a:latin typeface="Times" pitchFamily="18" charset="0"/>
                  </a:rPr>
                  <a:t>l</a:t>
                </a:r>
                <a:endParaRPr lang="de-DE" sz="1800" i="1">
                  <a:solidFill>
                    <a:schemeClr val="accent1"/>
                  </a:solidFill>
                  <a:latin typeface="Times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Benutzerdefiniert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Hummel</dc:creator>
  <cp:lastModifiedBy>Hummel</cp:lastModifiedBy>
  <cp:revision>1</cp:revision>
  <dcterms:created xsi:type="dcterms:W3CDTF">2016-05-09T05:39:26Z</dcterms:created>
  <dcterms:modified xsi:type="dcterms:W3CDTF">2016-05-09T05:44:26Z</dcterms:modified>
</cp:coreProperties>
</file>