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9"/>
    <a:srgbClr val="DDDDDD"/>
    <a:srgbClr val="D0D8E8"/>
    <a:srgbClr val="4F81BD"/>
    <a:srgbClr val="E9ED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72" y="-73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C05-3680-4852-89A9-ABE0F71306CE}" type="datetimeFigureOut">
              <a:rPr lang="de-DE" smtClean="0"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AF98-C612-41FD-895F-3C1E65E7DCB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0" y="0"/>
          <a:ext cx="9144000" cy="583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192"/>
                <a:gridCol w="2843808"/>
              </a:tblGrid>
              <a:tr h="816300">
                <a:tc gridSpan="2"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Fibers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16300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count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241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816300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segment count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3530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816300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node count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3771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endParaRPr lang="de-DE" sz="100">
                        <a:latin typeface="Times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784255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buffer size (Tess)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~0.338 MB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849244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buffer size (RC)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~</a:t>
                      </a:r>
                      <a:r>
                        <a:rPr lang="de-DE" sz="3200" smtClean="0">
                          <a:solidFill>
                            <a:schemeClr val="tx1"/>
                          </a:solidFill>
                          <a:latin typeface="Times" pitchFamily="18" charset="0"/>
                        </a:rPr>
                        <a:t>0.215</a:t>
                      </a:r>
                      <a:r>
                        <a:rPr lang="de-DE" sz="3200" smtClean="0">
                          <a:latin typeface="Times" pitchFamily="18" charset="0"/>
                        </a:rPr>
                        <a:t> MB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816300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buffer size ratio (RC/Tess)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~0.635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0" y="0"/>
          <a:ext cx="9144000" cy="583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192"/>
                <a:gridCol w="2843808"/>
              </a:tblGrid>
              <a:tr h="816300">
                <a:tc gridSpan="2"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Fibers2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16300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count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1701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816300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segment count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114489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816300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node count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116190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endParaRPr lang="de-DE" sz="100">
                        <a:latin typeface="Times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784255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buffer size (Tess)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~10.628 MB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849244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buffer size (RC)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~</a:t>
                      </a:r>
                      <a:r>
                        <a:rPr lang="de-DE" sz="3200" smtClean="0">
                          <a:solidFill>
                            <a:srgbClr val="D0D8E8"/>
                          </a:solidFill>
                          <a:latin typeface="Times" pitchFamily="18" charset="0"/>
                        </a:rPr>
                        <a:t>0</a:t>
                      </a:r>
                      <a:r>
                        <a:rPr lang="de-DE" sz="3200" smtClean="0">
                          <a:latin typeface="Times" pitchFamily="18" charset="0"/>
                        </a:rPr>
                        <a:t>6.621 MB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816300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buffer size ratio (RC/Tess)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~0.623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0" y="-238844"/>
          <a:ext cx="9144000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192"/>
                <a:gridCol w="2843808"/>
              </a:tblGrid>
              <a:tr h="806004">
                <a:tc gridSpan="2"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VecTubes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06004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count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722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806004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segment count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30948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806004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node count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31670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117725">
                <a:tc gridSpan="2">
                  <a:txBody>
                    <a:bodyPr/>
                    <a:lstStyle/>
                    <a:p>
                      <a:endParaRPr lang="de-DE" sz="100">
                        <a:latin typeface="Times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3200">
                        <a:latin typeface="Times" pitchFamily="18" charset="0"/>
                      </a:endParaRPr>
                    </a:p>
                  </a:txBody>
                  <a:tcPr/>
                </a:tc>
              </a:tr>
              <a:tr h="774363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buffer size (Tess)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~2.888 MB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838532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buffer size (RC)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~1.805 MB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806004"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tubes buffer size ratio (RC/Tess)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3200" smtClean="0">
                          <a:latin typeface="Times" pitchFamily="18" charset="0"/>
                        </a:rPr>
                        <a:t>~0.625</a:t>
                      </a:r>
                      <a:endParaRPr lang="de-DE" sz="3200">
                        <a:latin typeface="Times" pitchFamily="18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0" y="0"/>
          <a:ext cx="9200460" cy="570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282"/>
                <a:gridCol w="1790246"/>
                <a:gridCol w="1849966"/>
                <a:gridCol w="1849966"/>
              </a:tblGrid>
              <a:tr h="625252">
                <a:tc>
                  <a:txBody>
                    <a:bodyPr/>
                    <a:lstStyle/>
                    <a:p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b="0" smtClean="0">
                          <a:solidFill>
                            <a:schemeClr val="tx1"/>
                          </a:solidFill>
                          <a:latin typeface="Times" pitchFamily="18" charset="0"/>
                        </a:rPr>
                        <a:t>Fibers</a:t>
                      </a:r>
                      <a:endParaRPr lang="de-DE" sz="2700" b="0">
                        <a:solidFill>
                          <a:schemeClr val="tx1"/>
                        </a:solidFill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b="0" smtClean="0">
                          <a:solidFill>
                            <a:schemeClr val="tx1"/>
                          </a:solidFill>
                          <a:latin typeface="Times" pitchFamily="18" charset="0"/>
                        </a:rPr>
                        <a:t>Fibers2</a:t>
                      </a:r>
                      <a:endParaRPr lang="de-DE" sz="2700" b="0">
                        <a:solidFill>
                          <a:schemeClr val="tx1"/>
                        </a:solidFill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700" b="0" smtClean="0">
                          <a:solidFill>
                            <a:schemeClr val="tx1"/>
                          </a:solidFill>
                          <a:latin typeface="Times" pitchFamily="18" charset="0"/>
                        </a:rPr>
                        <a:t>VecTubes</a:t>
                      </a:r>
                    </a:p>
                    <a:p>
                      <a:endParaRPr lang="de-DE" sz="2700" b="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DDDDDD"/>
                    </a:solidFill>
                  </a:tcPr>
                </a:tc>
              </a:tr>
              <a:tr h="732074"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tubes count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/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241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/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1701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700" smtClean="0">
                          <a:latin typeface="Times" pitchFamily="18" charset="0"/>
                        </a:rPr>
                        <a:t>722</a:t>
                      </a:r>
                    </a:p>
                  </a:txBody>
                  <a:tcPr marL="123642" marR="123642" marT="61821" marB="61821"/>
                </a:tc>
              </a:tr>
              <a:tr h="732074"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segment count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3530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/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114489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700" smtClean="0">
                          <a:latin typeface="Times" pitchFamily="18" charset="0"/>
                        </a:rPr>
                        <a:t>30948</a:t>
                      </a:r>
                    </a:p>
                  </a:txBody>
                  <a:tcPr marL="123642" marR="123642" marT="61821" marB="61821"/>
                </a:tc>
              </a:tr>
              <a:tr h="733463"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node count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3771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/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116190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700" smtClean="0">
                          <a:latin typeface="Times" pitchFamily="18" charset="0"/>
                        </a:rPr>
                        <a:t>31670</a:t>
                      </a:r>
                    </a:p>
                  </a:txBody>
                  <a:tcPr marL="123642" marR="123642" marT="61821" marB="61821"/>
                </a:tc>
              </a:tr>
              <a:tr h="0">
                <a:tc gridSpan="2">
                  <a:txBody>
                    <a:bodyPr/>
                    <a:lstStyle/>
                    <a:p>
                      <a:endParaRPr lang="de-DE" sz="1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chemeClr val="bg1"/>
                    </a:solidFill>
                  </a:tcPr>
                </a:tc>
              </a:tr>
              <a:tr h="703332"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tubes buffer size (Tess)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0.338 MB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10.628 MB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700" smtClean="0">
                          <a:latin typeface="Times" pitchFamily="18" charset="0"/>
                        </a:rPr>
                        <a:t>2.888 MB</a:t>
                      </a:r>
                    </a:p>
                  </a:txBody>
                  <a:tcPr marL="123642" marR="123642" marT="61821" marB="61821">
                    <a:solidFill>
                      <a:srgbClr val="F2F2F2"/>
                    </a:solidFill>
                  </a:tcPr>
                </a:tc>
              </a:tr>
              <a:tr h="761617"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tubes buffer size (RC)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0.215 MB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solidFill>
                            <a:srgbClr val="F9F9F9"/>
                          </a:solidFill>
                          <a:latin typeface="Times" pitchFamily="18" charset="0"/>
                        </a:rPr>
                        <a:t>0</a:t>
                      </a:r>
                      <a:r>
                        <a:rPr lang="de-DE" sz="2700" smtClean="0">
                          <a:latin typeface="Times" pitchFamily="18" charset="0"/>
                        </a:rPr>
                        <a:t>6.621 MB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700" smtClean="0">
                          <a:latin typeface="Times" pitchFamily="18" charset="0"/>
                        </a:rPr>
                        <a:t>1.805 MB</a:t>
                      </a:r>
                    </a:p>
                  </a:txBody>
                  <a:tcPr marL="123642" marR="123642" marT="61821" marB="61821">
                    <a:solidFill>
                      <a:srgbClr val="F9F9F9"/>
                    </a:solidFill>
                  </a:tcPr>
                </a:tc>
              </a:tr>
              <a:tr h="947921"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tubes buffer size ratio (RC/Tess)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latin typeface="Times" pitchFamily="18" charset="0"/>
                        </a:rPr>
                        <a:t>0.635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700" smtClean="0">
                          <a:solidFill>
                            <a:srgbClr val="F2F2F2"/>
                          </a:solidFill>
                          <a:latin typeface="Times" pitchFamily="18" charset="0"/>
                        </a:rPr>
                        <a:t>0</a:t>
                      </a:r>
                      <a:r>
                        <a:rPr lang="de-DE" sz="2700" smtClean="0">
                          <a:latin typeface="Times" pitchFamily="18" charset="0"/>
                        </a:rPr>
                        <a:t>0.623</a:t>
                      </a:r>
                      <a:endParaRPr lang="de-DE" sz="2700">
                        <a:latin typeface="Times" pitchFamily="18" charset="0"/>
                      </a:endParaRPr>
                    </a:p>
                  </a:txBody>
                  <a:tcPr marL="123642" marR="123642" marT="61821" marB="61821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700" smtClean="0">
                          <a:latin typeface="Times" pitchFamily="18" charset="0"/>
                        </a:rPr>
                        <a:t>0.625</a:t>
                      </a:r>
                    </a:p>
                  </a:txBody>
                  <a:tcPr marL="123642" marR="123642" marT="61821" marB="61821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Office PowerPoint</Application>
  <PresentationFormat>Bildschirmpräsentation (16:10)</PresentationFormat>
  <Paragraphs>66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Hummel</dc:creator>
  <cp:lastModifiedBy>Hummel</cp:lastModifiedBy>
  <cp:revision>8</cp:revision>
  <dcterms:created xsi:type="dcterms:W3CDTF">2016-05-05T05:53:32Z</dcterms:created>
  <dcterms:modified xsi:type="dcterms:W3CDTF">2016-05-05T07:01:40Z</dcterms:modified>
</cp:coreProperties>
</file>