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439863" cy="4068763"/>
  <p:notesSz cx="6858000" cy="9144000"/>
  <p:defaultTextStyle>
    <a:defPPr>
      <a:defRPr lang="de-DE"/>
    </a:defPPr>
    <a:lvl1pPr marL="0" algn="l" defTabSz="29416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47081" algn="l" defTabSz="29416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294162" algn="l" defTabSz="29416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41244" algn="l" defTabSz="29416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588325" algn="l" defTabSz="29416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35406" algn="l" defTabSz="29416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882487" algn="l" defTabSz="29416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29569" algn="l" defTabSz="29416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176650" algn="l" defTabSz="29416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-2118" y="-90"/>
      </p:cViewPr>
      <p:guideLst>
        <p:guide orient="horz" pos="1282"/>
        <p:guide pos="45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8B989B-FC89-4B7E-8A4A-80460E0425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FED5796-7671-4C13-B9F0-1E997F6E594E}">
      <dgm:prSet phldrT="[Text]"/>
      <dgm:spPr/>
      <dgm:t>
        <a:bodyPr/>
        <a:lstStyle/>
        <a:p>
          <a:r>
            <a:rPr lang="de-DE" smtClean="0">
              <a:latin typeface="Times" pitchFamily="18" charset="0"/>
            </a:rPr>
            <a:t>segment 0</a:t>
          </a:r>
          <a:endParaRPr lang="de-DE">
            <a:latin typeface="Times" pitchFamily="18" charset="0"/>
          </a:endParaRPr>
        </a:p>
      </dgm:t>
    </dgm:pt>
    <dgm:pt modelId="{A851F208-975A-481E-B936-451A5FF8DDA8}" type="parTrans" cxnId="{DD147DFD-7299-4646-BF31-552E36AE14F7}">
      <dgm:prSet/>
      <dgm:spPr/>
      <dgm:t>
        <a:bodyPr/>
        <a:lstStyle/>
        <a:p>
          <a:endParaRPr lang="de-DE">
            <a:latin typeface="Times" pitchFamily="18" charset="0"/>
          </a:endParaRPr>
        </a:p>
      </dgm:t>
    </dgm:pt>
    <dgm:pt modelId="{7201695E-3B0B-4189-9C11-AAFE5DCFE951}" type="sibTrans" cxnId="{DD147DFD-7299-4646-BF31-552E36AE14F7}">
      <dgm:prSet/>
      <dgm:spPr/>
      <dgm:t>
        <a:bodyPr/>
        <a:lstStyle/>
        <a:p>
          <a:endParaRPr lang="de-DE">
            <a:latin typeface="Times" pitchFamily="18" charset="0"/>
          </a:endParaRPr>
        </a:p>
      </dgm:t>
    </dgm:pt>
    <dgm:pt modelId="{95DB8428-0870-4D8E-AD49-42214E4AA587}">
      <dgm:prSet phldrT="[Text]"/>
      <dgm:spPr/>
      <dgm:t>
        <a:bodyPr/>
        <a:lstStyle/>
        <a:p>
          <a:r>
            <a:rPr lang="de-DE" smtClean="0">
              <a:latin typeface="Times" pitchFamily="18" charset="0"/>
            </a:rPr>
            <a:t>segment 1</a:t>
          </a:r>
          <a:endParaRPr lang="de-DE">
            <a:latin typeface="Times" pitchFamily="18" charset="0"/>
          </a:endParaRPr>
        </a:p>
      </dgm:t>
    </dgm:pt>
    <dgm:pt modelId="{4867D42B-7120-4668-A410-E09C681EB089}" type="parTrans" cxnId="{42596B77-BE10-4394-BE5E-C0862492536B}">
      <dgm:prSet/>
      <dgm:spPr/>
      <dgm:t>
        <a:bodyPr/>
        <a:lstStyle/>
        <a:p>
          <a:endParaRPr lang="de-DE">
            <a:latin typeface="Times" pitchFamily="18" charset="0"/>
          </a:endParaRPr>
        </a:p>
      </dgm:t>
    </dgm:pt>
    <dgm:pt modelId="{5B660B7D-B240-4391-AE48-8222C5D7F98F}" type="sibTrans" cxnId="{42596B77-BE10-4394-BE5E-C0862492536B}">
      <dgm:prSet/>
      <dgm:spPr/>
      <dgm:t>
        <a:bodyPr/>
        <a:lstStyle/>
        <a:p>
          <a:endParaRPr lang="de-DE">
            <a:latin typeface="Times" pitchFamily="18" charset="0"/>
          </a:endParaRPr>
        </a:p>
      </dgm:t>
    </dgm:pt>
    <dgm:pt modelId="{4175049E-F22B-451B-BC9F-2D5007023FD0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de-DE" smtClean="0">
              <a:latin typeface="Times" pitchFamily="18" charset="0"/>
            </a:rPr>
            <a:t>…</a:t>
          </a:r>
          <a:endParaRPr lang="de-DE">
            <a:latin typeface="Times" pitchFamily="18" charset="0"/>
          </a:endParaRPr>
        </a:p>
      </dgm:t>
    </dgm:pt>
    <dgm:pt modelId="{7EF612AD-F5B5-40CA-8B6A-00AEF6A974E3}" type="parTrans" cxnId="{CBA74B6D-D2B2-4964-97AD-43288E548D54}">
      <dgm:prSet/>
      <dgm:spPr/>
      <dgm:t>
        <a:bodyPr/>
        <a:lstStyle/>
        <a:p>
          <a:endParaRPr lang="de-DE">
            <a:latin typeface="Times" pitchFamily="18" charset="0"/>
          </a:endParaRPr>
        </a:p>
      </dgm:t>
    </dgm:pt>
    <dgm:pt modelId="{16B2BF26-C92E-4C47-B86F-1E4165C938D8}" type="sibTrans" cxnId="{CBA74B6D-D2B2-4964-97AD-43288E548D54}">
      <dgm:prSet/>
      <dgm:spPr/>
      <dgm:t>
        <a:bodyPr/>
        <a:lstStyle/>
        <a:p>
          <a:endParaRPr lang="de-DE">
            <a:latin typeface="Times" pitchFamily="18" charset="0"/>
          </a:endParaRPr>
        </a:p>
      </dgm:t>
    </dgm:pt>
    <dgm:pt modelId="{195C98F5-967A-4CFA-8B42-9D36F07D5238}">
      <dgm:prSet phldrT="[Text]"/>
      <dgm:spPr/>
      <dgm:t>
        <a:bodyPr/>
        <a:lstStyle/>
        <a:p>
          <a:r>
            <a:rPr lang="de-DE" smtClean="0">
              <a:latin typeface="Times" pitchFamily="18" charset="0"/>
            </a:rPr>
            <a:t>segment n</a:t>
          </a:r>
          <a:endParaRPr lang="de-DE">
            <a:latin typeface="Times" pitchFamily="18" charset="0"/>
          </a:endParaRPr>
        </a:p>
      </dgm:t>
    </dgm:pt>
    <dgm:pt modelId="{869D66A8-F3F8-4328-9D2A-B80D54644E74}" type="parTrans" cxnId="{557CA132-F1E0-4DB2-A7B6-260128396AA5}">
      <dgm:prSet/>
      <dgm:spPr/>
      <dgm:t>
        <a:bodyPr/>
        <a:lstStyle/>
        <a:p>
          <a:endParaRPr lang="de-DE">
            <a:latin typeface="Times" pitchFamily="18" charset="0"/>
          </a:endParaRPr>
        </a:p>
      </dgm:t>
    </dgm:pt>
    <dgm:pt modelId="{44F33045-6EE0-444D-8CBF-4D46185099A8}" type="sibTrans" cxnId="{557CA132-F1E0-4DB2-A7B6-260128396AA5}">
      <dgm:prSet/>
      <dgm:spPr/>
      <dgm:t>
        <a:bodyPr/>
        <a:lstStyle/>
        <a:p>
          <a:endParaRPr lang="de-DE">
            <a:latin typeface="Times" pitchFamily="18" charset="0"/>
          </a:endParaRPr>
        </a:p>
      </dgm:t>
    </dgm:pt>
    <dgm:pt modelId="{AC044F6C-1995-494E-8999-9500269FBC16}">
      <dgm:prSet phldrT="[Text]"/>
      <dgm:spPr>
        <a:solidFill>
          <a:srgbClr val="C00000"/>
        </a:solidFill>
      </dgm:spPr>
      <dgm:t>
        <a:bodyPr/>
        <a:lstStyle/>
        <a:p>
          <a:r>
            <a:rPr lang="de-DE" smtClean="0">
              <a:latin typeface="Times" pitchFamily="18" charset="0"/>
            </a:rPr>
            <a:t>node 0</a:t>
          </a:r>
          <a:endParaRPr lang="de-DE">
            <a:latin typeface="Times" pitchFamily="18" charset="0"/>
          </a:endParaRPr>
        </a:p>
      </dgm:t>
    </dgm:pt>
    <dgm:pt modelId="{0734B415-BF36-473D-9B7A-38CF605CF8E6}" type="parTrans" cxnId="{BDE5FEB0-7429-47B3-8D89-B6967ED33DFA}">
      <dgm:prSet/>
      <dgm:spPr/>
      <dgm:t>
        <a:bodyPr/>
        <a:lstStyle/>
        <a:p>
          <a:endParaRPr lang="de-DE">
            <a:latin typeface="Times" pitchFamily="18" charset="0"/>
          </a:endParaRPr>
        </a:p>
      </dgm:t>
    </dgm:pt>
    <dgm:pt modelId="{358A2C5A-576D-4B88-B1B4-9731DF5DE556}" type="sibTrans" cxnId="{BDE5FEB0-7429-47B3-8D89-B6967ED33DFA}">
      <dgm:prSet/>
      <dgm:spPr/>
      <dgm:t>
        <a:bodyPr/>
        <a:lstStyle/>
        <a:p>
          <a:endParaRPr lang="de-DE">
            <a:latin typeface="Times" pitchFamily="18" charset="0"/>
          </a:endParaRPr>
        </a:p>
      </dgm:t>
    </dgm:pt>
    <dgm:pt modelId="{8ACAAD47-9265-4028-A244-BF547C3E026C}">
      <dgm:prSet phldrT="[Text]"/>
      <dgm:spPr>
        <a:solidFill>
          <a:srgbClr val="C00000"/>
        </a:solidFill>
      </dgm:spPr>
      <dgm:t>
        <a:bodyPr/>
        <a:lstStyle/>
        <a:p>
          <a:r>
            <a:rPr lang="de-DE" smtClean="0">
              <a:latin typeface="Times" pitchFamily="18" charset="0"/>
            </a:rPr>
            <a:t>node 1</a:t>
          </a:r>
          <a:endParaRPr lang="de-DE">
            <a:latin typeface="Times" pitchFamily="18" charset="0"/>
          </a:endParaRPr>
        </a:p>
      </dgm:t>
    </dgm:pt>
    <dgm:pt modelId="{FFCDC348-93AF-4BB5-882C-2A392E1DF0F3}" type="parTrans" cxnId="{E60D7144-FA5B-405B-A403-FB8AE0DE9A77}">
      <dgm:prSet/>
      <dgm:spPr/>
      <dgm:t>
        <a:bodyPr/>
        <a:lstStyle/>
        <a:p>
          <a:endParaRPr lang="de-DE">
            <a:latin typeface="Times" pitchFamily="18" charset="0"/>
          </a:endParaRPr>
        </a:p>
      </dgm:t>
    </dgm:pt>
    <dgm:pt modelId="{117F3FA1-EB8E-4201-97D4-74C2C446C13C}" type="sibTrans" cxnId="{E60D7144-FA5B-405B-A403-FB8AE0DE9A77}">
      <dgm:prSet/>
      <dgm:spPr/>
      <dgm:t>
        <a:bodyPr/>
        <a:lstStyle/>
        <a:p>
          <a:endParaRPr lang="de-DE">
            <a:latin typeface="Times" pitchFamily="18" charset="0"/>
          </a:endParaRPr>
        </a:p>
      </dgm:t>
    </dgm:pt>
    <dgm:pt modelId="{3C41AE08-C394-405D-818E-69CF4E7B0374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de-DE" smtClean="0">
              <a:latin typeface="Times" pitchFamily="18" charset="0"/>
            </a:rPr>
            <a:t>…</a:t>
          </a:r>
          <a:endParaRPr lang="de-DE">
            <a:latin typeface="Times" pitchFamily="18" charset="0"/>
          </a:endParaRPr>
        </a:p>
      </dgm:t>
    </dgm:pt>
    <dgm:pt modelId="{45438217-9322-4587-8A30-C84C0A1CACF0}" type="parTrans" cxnId="{6366A359-FD5E-4A90-9DC1-EBCDDE178932}">
      <dgm:prSet/>
      <dgm:spPr/>
      <dgm:t>
        <a:bodyPr/>
        <a:lstStyle/>
        <a:p>
          <a:endParaRPr lang="de-DE">
            <a:latin typeface="Times" pitchFamily="18" charset="0"/>
          </a:endParaRPr>
        </a:p>
      </dgm:t>
    </dgm:pt>
    <dgm:pt modelId="{2FB823C1-EA7B-4BC7-A393-CB9E094E8DA5}" type="sibTrans" cxnId="{6366A359-FD5E-4A90-9DC1-EBCDDE178932}">
      <dgm:prSet/>
      <dgm:spPr/>
      <dgm:t>
        <a:bodyPr/>
        <a:lstStyle/>
        <a:p>
          <a:endParaRPr lang="de-DE">
            <a:latin typeface="Times" pitchFamily="18" charset="0"/>
          </a:endParaRPr>
        </a:p>
      </dgm:t>
    </dgm:pt>
    <dgm:pt modelId="{1C54E6CA-B4B1-4EA2-996E-6495F289BF0A}">
      <dgm:prSet phldrT="[Text]"/>
      <dgm:spPr>
        <a:solidFill>
          <a:srgbClr val="C00000"/>
        </a:solidFill>
      </dgm:spPr>
      <dgm:t>
        <a:bodyPr/>
        <a:lstStyle/>
        <a:p>
          <a:r>
            <a:rPr lang="de-DE" smtClean="0">
              <a:latin typeface="Times" pitchFamily="18" charset="0"/>
            </a:rPr>
            <a:t>node m</a:t>
          </a:r>
          <a:endParaRPr lang="de-DE">
            <a:latin typeface="Times" pitchFamily="18" charset="0"/>
          </a:endParaRPr>
        </a:p>
      </dgm:t>
    </dgm:pt>
    <dgm:pt modelId="{BA62668C-8BA5-4997-B61C-D44210B05D95}" type="parTrans" cxnId="{2F1678D7-1698-4557-ADD4-70DF07561DB1}">
      <dgm:prSet/>
      <dgm:spPr/>
      <dgm:t>
        <a:bodyPr/>
        <a:lstStyle/>
        <a:p>
          <a:endParaRPr lang="de-DE">
            <a:latin typeface="Times" pitchFamily="18" charset="0"/>
          </a:endParaRPr>
        </a:p>
      </dgm:t>
    </dgm:pt>
    <dgm:pt modelId="{8271F918-DC63-45D3-B436-75B827D8F2B0}" type="sibTrans" cxnId="{2F1678D7-1698-4557-ADD4-70DF07561DB1}">
      <dgm:prSet/>
      <dgm:spPr/>
      <dgm:t>
        <a:bodyPr/>
        <a:lstStyle/>
        <a:p>
          <a:endParaRPr lang="de-DE">
            <a:latin typeface="Times" pitchFamily="18" charset="0"/>
          </a:endParaRPr>
        </a:p>
      </dgm:t>
    </dgm:pt>
    <dgm:pt modelId="{B69DDA2D-B9B2-4659-8820-0AC976F62764}" type="pres">
      <dgm:prSet presAssocID="{A68B989B-FC89-4B7E-8A4A-80460E04255E}" presName="linear" presStyleCnt="0">
        <dgm:presLayoutVars>
          <dgm:animLvl val="lvl"/>
          <dgm:resizeHandles val="exact"/>
        </dgm:presLayoutVars>
      </dgm:prSet>
      <dgm:spPr/>
    </dgm:pt>
    <dgm:pt modelId="{F3DAA145-6DFA-4BEA-AEBF-9A948D3191A2}" type="pres">
      <dgm:prSet presAssocID="{8FED5796-7671-4C13-B9F0-1E997F6E594E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E1B8358-5628-4DD3-9D36-CD561A808974}" type="pres">
      <dgm:prSet presAssocID="{7201695E-3B0B-4189-9C11-AAFE5DCFE951}" presName="spacer" presStyleCnt="0"/>
      <dgm:spPr/>
    </dgm:pt>
    <dgm:pt modelId="{2C12A524-4EF8-42C5-8412-49F1487A7757}" type="pres">
      <dgm:prSet presAssocID="{95DB8428-0870-4D8E-AD49-42214E4AA587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E3C8427A-386B-44BE-AC9D-F8B675B8EA1F}" type="pres">
      <dgm:prSet presAssocID="{5B660B7D-B240-4391-AE48-8222C5D7F98F}" presName="spacer" presStyleCnt="0"/>
      <dgm:spPr/>
    </dgm:pt>
    <dgm:pt modelId="{5C07E56A-6E90-4AF6-9009-50926CD449BB}" type="pres">
      <dgm:prSet presAssocID="{4175049E-F22B-451B-BC9F-2D5007023FD0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27A6437A-A9DA-4BB9-83C1-1A65EA890A46}" type="pres">
      <dgm:prSet presAssocID="{16B2BF26-C92E-4C47-B86F-1E4165C938D8}" presName="spacer" presStyleCnt="0"/>
      <dgm:spPr/>
    </dgm:pt>
    <dgm:pt modelId="{E73299BA-BF10-4C11-8290-1DBF882403F7}" type="pres">
      <dgm:prSet presAssocID="{195C98F5-967A-4CFA-8B42-9D36F07D5238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3FC646A1-6BBE-4D36-A0F0-7EA933137508}" type="pres">
      <dgm:prSet presAssocID="{44F33045-6EE0-444D-8CBF-4D46185099A8}" presName="spacer" presStyleCnt="0"/>
      <dgm:spPr/>
    </dgm:pt>
    <dgm:pt modelId="{C6EC570D-6D67-4D93-9179-B0931361148F}" type="pres">
      <dgm:prSet presAssocID="{AC044F6C-1995-494E-8999-9500269FBC16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CE544DE-8E27-4D14-9BBB-E5CEA15FC1F5}" type="pres">
      <dgm:prSet presAssocID="{358A2C5A-576D-4B88-B1B4-9731DF5DE556}" presName="spacer" presStyleCnt="0"/>
      <dgm:spPr/>
    </dgm:pt>
    <dgm:pt modelId="{331E8319-260E-48CE-988C-6BAAE4FD3418}" type="pres">
      <dgm:prSet presAssocID="{8ACAAD47-9265-4028-A244-BF547C3E026C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B77A2C2-0FBF-4084-9E13-60C2CF3A2E5E}" type="pres">
      <dgm:prSet presAssocID="{117F3FA1-EB8E-4201-97D4-74C2C446C13C}" presName="spacer" presStyleCnt="0"/>
      <dgm:spPr/>
    </dgm:pt>
    <dgm:pt modelId="{4127C788-AC3E-476E-8FD8-76654B301C6B}" type="pres">
      <dgm:prSet presAssocID="{3C41AE08-C394-405D-818E-69CF4E7B0374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BEF1FDEC-ABD2-4683-849F-89796CA8A6D9}" type="pres">
      <dgm:prSet presAssocID="{2FB823C1-EA7B-4BC7-A393-CB9E094E8DA5}" presName="spacer" presStyleCnt="0"/>
      <dgm:spPr/>
    </dgm:pt>
    <dgm:pt modelId="{C1196F49-1F96-43D9-8E06-CB768F94F041}" type="pres">
      <dgm:prSet presAssocID="{1C54E6CA-B4B1-4EA2-996E-6495F289BF0A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E79D85E2-5A6F-4ED4-A5AA-874F5D9A0304}" type="presOf" srcId="{1C54E6CA-B4B1-4EA2-996E-6495F289BF0A}" destId="{C1196F49-1F96-43D9-8E06-CB768F94F041}" srcOrd="0" destOrd="0" presId="urn:microsoft.com/office/officeart/2005/8/layout/vList2"/>
    <dgm:cxn modelId="{557CA132-F1E0-4DB2-A7B6-260128396AA5}" srcId="{A68B989B-FC89-4B7E-8A4A-80460E04255E}" destId="{195C98F5-967A-4CFA-8B42-9D36F07D5238}" srcOrd="3" destOrd="0" parTransId="{869D66A8-F3F8-4328-9D2A-B80D54644E74}" sibTransId="{44F33045-6EE0-444D-8CBF-4D46185099A8}"/>
    <dgm:cxn modelId="{35DF70AD-5A4C-4A95-9F96-3B0BF0CB652B}" type="presOf" srcId="{8FED5796-7671-4C13-B9F0-1E997F6E594E}" destId="{F3DAA145-6DFA-4BEA-AEBF-9A948D3191A2}" srcOrd="0" destOrd="0" presId="urn:microsoft.com/office/officeart/2005/8/layout/vList2"/>
    <dgm:cxn modelId="{86AFB5CE-36A5-4706-81C2-52FF64A3BCB1}" type="presOf" srcId="{4175049E-F22B-451B-BC9F-2D5007023FD0}" destId="{5C07E56A-6E90-4AF6-9009-50926CD449BB}" srcOrd="0" destOrd="0" presId="urn:microsoft.com/office/officeart/2005/8/layout/vList2"/>
    <dgm:cxn modelId="{6366A359-FD5E-4A90-9DC1-EBCDDE178932}" srcId="{A68B989B-FC89-4B7E-8A4A-80460E04255E}" destId="{3C41AE08-C394-405D-818E-69CF4E7B0374}" srcOrd="6" destOrd="0" parTransId="{45438217-9322-4587-8A30-C84C0A1CACF0}" sibTransId="{2FB823C1-EA7B-4BC7-A393-CB9E094E8DA5}"/>
    <dgm:cxn modelId="{4CDB7FE6-31F5-44FC-91B0-89C3CA4E22DD}" type="presOf" srcId="{AC044F6C-1995-494E-8999-9500269FBC16}" destId="{C6EC570D-6D67-4D93-9179-B0931361148F}" srcOrd="0" destOrd="0" presId="urn:microsoft.com/office/officeart/2005/8/layout/vList2"/>
    <dgm:cxn modelId="{273387A0-5FAF-4E5E-B217-B5C2816946BB}" type="presOf" srcId="{195C98F5-967A-4CFA-8B42-9D36F07D5238}" destId="{E73299BA-BF10-4C11-8290-1DBF882403F7}" srcOrd="0" destOrd="0" presId="urn:microsoft.com/office/officeart/2005/8/layout/vList2"/>
    <dgm:cxn modelId="{CBA74B6D-D2B2-4964-97AD-43288E548D54}" srcId="{A68B989B-FC89-4B7E-8A4A-80460E04255E}" destId="{4175049E-F22B-451B-BC9F-2D5007023FD0}" srcOrd="2" destOrd="0" parTransId="{7EF612AD-F5B5-40CA-8B6A-00AEF6A974E3}" sibTransId="{16B2BF26-C92E-4C47-B86F-1E4165C938D8}"/>
    <dgm:cxn modelId="{2F1678D7-1698-4557-ADD4-70DF07561DB1}" srcId="{A68B989B-FC89-4B7E-8A4A-80460E04255E}" destId="{1C54E6CA-B4B1-4EA2-996E-6495F289BF0A}" srcOrd="7" destOrd="0" parTransId="{BA62668C-8BA5-4997-B61C-D44210B05D95}" sibTransId="{8271F918-DC63-45D3-B436-75B827D8F2B0}"/>
    <dgm:cxn modelId="{BDE5FEB0-7429-47B3-8D89-B6967ED33DFA}" srcId="{A68B989B-FC89-4B7E-8A4A-80460E04255E}" destId="{AC044F6C-1995-494E-8999-9500269FBC16}" srcOrd="4" destOrd="0" parTransId="{0734B415-BF36-473D-9B7A-38CF605CF8E6}" sibTransId="{358A2C5A-576D-4B88-B1B4-9731DF5DE556}"/>
    <dgm:cxn modelId="{DD147DFD-7299-4646-BF31-552E36AE14F7}" srcId="{A68B989B-FC89-4B7E-8A4A-80460E04255E}" destId="{8FED5796-7671-4C13-B9F0-1E997F6E594E}" srcOrd="0" destOrd="0" parTransId="{A851F208-975A-481E-B936-451A5FF8DDA8}" sibTransId="{7201695E-3B0B-4189-9C11-AAFE5DCFE951}"/>
    <dgm:cxn modelId="{E60D7144-FA5B-405B-A403-FB8AE0DE9A77}" srcId="{A68B989B-FC89-4B7E-8A4A-80460E04255E}" destId="{8ACAAD47-9265-4028-A244-BF547C3E026C}" srcOrd="5" destOrd="0" parTransId="{FFCDC348-93AF-4BB5-882C-2A392E1DF0F3}" sibTransId="{117F3FA1-EB8E-4201-97D4-74C2C446C13C}"/>
    <dgm:cxn modelId="{F1904595-8021-479D-9292-A74B5D8A3B75}" type="presOf" srcId="{95DB8428-0870-4D8E-AD49-42214E4AA587}" destId="{2C12A524-4EF8-42C5-8412-49F1487A7757}" srcOrd="0" destOrd="0" presId="urn:microsoft.com/office/officeart/2005/8/layout/vList2"/>
    <dgm:cxn modelId="{970C96A4-7D9F-4391-8FC8-61ADCABCF19C}" type="presOf" srcId="{3C41AE08-C394-405D-818E-69CF4E7B0374}" destId="{4127C788-AC3E-476E-8FD8-76654B301C6B}" srcOrd="0" destOrd="0" presId="urn:microsoft.com/office/officeart/2005/8/layout/vList2"/>
    <dgm:cxn modelId="{42596B77-BE10-4394-BE5E-C0862492536B}" srcId="{A68B989B-FC89-4B7E-8A4A-80460E04255E}" destId="{95DB8428-0870-4D8E-AD49-42214E4AA587}" srcOrd="1" destOrd="0" parTransId="{4867D42B-7120-4668-A410-E09C681EB089}" sibTransId="{5B660B7D-B240-4391-AE48-8222C5D7F98F}"/>
    <dgm:cxn modelId="{7F1AB851-4B51-40E0-8FED-5EE087C54501}" type="presOf" srcId="{8ACAAD47-9265-4028-A244-BF547C3E026C}" destId="{331E8319-260E-48CE-988C-6BAAE4FD3418}" srcOrd="0" destOrd="0" presId="urn:microsoft.com/office/officeart/2005/8/layout/vList2"/>
    <dgm:cxn modelId="{3B08B50C-3DCF-4072-A367-179DED2F78E7}" type="presOf" srcId="{A68B989B-FC89-4B7E-8A4A-80460E04255E}" destId="{B69DDA2D-B9B2-4659-8820-0AC976F62764}" srcOrd="0" destOrd="0" presId="urn:microsoft.com/office/officeart/2005/8/layout/vList2"/>
    <dgm:cxn modelId="{6D5C7A22-8725-4F6A-BF15-2080C9C434E8}" type="presParOf" srcId="{B69DDA2D-B9B2-4659-8820-0AC976F62764}" destId="{F3DAA145-6DFA-4BEA-AEBF-9A948D3191A2}" srcOrd="0" destOrd="0" presId="urn:microsoft.com/office/officeart/2005/8/layout/vList2"/>
    <dgm:cxn modelId="{07E7EF51-C014-44CA-B163-AD3847F73705}" type="presParOf" srcId="{B69DDA2D-B9B2-4659-8820-0AC976F62764}" destId="{0E1B8358-5628-4DD3-9D36-CD561A808974}" srcOrd="1" destOrd="0" presId="urn:microsoft.com/office/officeart/2005/8/layout/vList2"/>
    <dgm:cxn modelId="{44658B2E-D95A-49C8-A8C2-B1BE1F09488C}" type="presParOf" srcId="{B69DDA2D-B9B2-4659-8820-0AC976F62764}" destId="{2C12A524-4EF8-42C5-8412-49F1487A7757}" srcOrd="2" destOrd="0" presId="urn:microsoft.com/office/officeart/2005/8/layout/vList2"/>
    <dgm:cxn modelId="{E5BE27DD-E170-41C3-B7C6-7A82B4CF8D98}" type="presParOf" srcId="{B69DDA2D-B9B2-4659-8820-0AC976F62764}" destId="{E3C8427A-386B-44BE-AC9D-F8B675B8EA1F}" srcOrd="3" destOrd="0" presId="urn:microsoft.com/office/officeart/2005/8/layout/vList2"/>
    <dgm:cxn modelId="{77AE99AC-5953-4640-9D61-DF72CAD77AB7}" type="presParOf" srcId="{B69DDA2D-B9B2-4659-8820-0AC976F62764}" destId="{5C07E56A-6E90-4AF6-9009-50926CD449BB}" srcOrd="4" destOrd="0" presId="urn:microsoft.com/office/officeart/2005/8/layout/vList2"/>
    <dgm:cxn modelId="{34D4C3DD-6CDE-4B58-83DD-8CAF47067975}" type="presParOf" srcId="{B69DDA2D-B9B2-4659-8820-0AC976F62764}" destId="{27A6437A-A9DA-4BB9-83C1-1A65EA890A46}" srcOrd="5" destOrd="0" presId="urn:microsoft.com/office/officeart/2005/8/layout/vList2"/>
    <dgm:cxn modelId="{46F74F03-9438-453C-9196-4F3AAB6DABDC}" type="presParOf" srcId="{B69DDA2D-B9B2-4659-8820-0AC976F62764}" destId="{E73299BA-BF10-4C11-8290-1DBF882403F7}" srcOrd="6" destOrd="0" presId="urn:microsoft.com/office/officeart/2005/8/layout/vList2"/>
    <dgm:cxn modelId="{E43B8F6C-CA2E-47B1-BC4F-465DB42AAEA9}" type="presParOf" srcId="{B69DDA2D-B9B2-4659-8820-0AC976F62764}" destId="{3FC646A1-6BBE-4D36-A0F0-7EA933137508}" srcOrd="7" destOrd="0" presId="urn:microsoft.com/office/officeart/2005/8/layout/vList2"/>
    <dgm:cxn modelId="{BCDB2627-3B77-454E-876B-5291BD31ECA0}" type="presParOf" srcId="{B69DDA2D-B9B2-4659-8820-0AC976F62764}" destId="{C6EC570D-6D67-4D93-9179-B0931361148F}" srcOrd="8" destOrd="0" presId="urn:microsoft.com/office/officeart/2005/8/layout/vList2"/>
    <dgm:cxn modelId="{BD27ED25-EE9F-4D32-80F7-BFA7F4CAE794}" type="presParOf" srcId="{B69DDA2D-B9B2-4659-8820-0AC976F62764}" destId="{0CE544DE-8E27-4D14-9BBB-E5CEA15FC1F5}" srcOrd="9" destOrd="0" presId="urn:microsoft.com/office/officeart/2005/8/layout/vList2"/>
    <dgm:cxn modelId="{13A6644C-0B57-4F40-AF87-6AF15D7AD2F0}" type="presParOf" srcId="{B69DDA2D-B9B2-4659-8820-0AC976F62764}" destId="{331E8319-260E-48CE-988C-6BAAE4FD3418}" srcOrd="10" destOrd="0" presId="urn:microsoft.com/office/officeart/2005/8/layout/vList2"/>
    <dgm:cxn modelId="{20AA4FB5-68E5-4A2B-A98C-A9C48CA4BB6B}" type="presParOf" srcId="{B69DDA2D-B9B2-4659-8820-0AC976F62764}" destId="{5B77A2C2-0FBF-4084-9E13-60C2CF3A2E5E}" srcOrd="11" destOrd="0" presId="urn:microsoft.com/office/officeart/2005/8/layout/vList2"/>
    <dgm:cxn modelId="{64EF997B-6EB9-4025-AB25-1F9C846ABFDB}" type="presParOf" srcId="{B69DDA2D-B9B2-4659-8820-0AC976F62764}" destId="{4127C788-AC3E-476E-8FD8-76654B301C6B}" srcOrd="12" destOrd="0" presId="urn:microsoft.com/office/officeart/2005/8/layout/vList2"/>
    <dgm:cxn modelId="{66D6F90F-B251-48DD-87F1-2B9780F65AC6}" type="presParOf" srcId="{B69DDA2D-B9B2-4659-8820-0AC976F62764}" destId="{BEF1FDEC-ABD2-4683-849F-89796CA8A6D9}" srcOrd="13" destOrd="0" presId="urn:microsoft.com/office/officeart/2005/8/layout/vList2"/>
    <dgm:cxn modelId="{1DC18FE4-2D1E-481A-AB2E-BDD698B691B6}" type="presParOf" srcId="{B69DDA2D-B9B2-4659-8820-0AC976F62764}" destId="{C1196F49-1F96-43D9-8E06-CB768F94F041}" srcOrd="14" destOrd="0" presId="urn:microsoft.com/office/officeart/2005/8/layout/vList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3DAA145-6DFA-4BEA-AEBF-9A948D3191A2}">
      <dsp:nvSpPr>
        <dsp:cNvPr id="0" name=""/>
        <dsp:cNvSpPr/>
      </dsp:nvSpPr>
      <dsp:spPr>
        <a:xfrm>
          <a:off x="0" y="62080"/>
          <a:ext cx="1391816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>
              <a:latin typeface="Times" pitchFamily="18" charset="0"/>
            </a:rPr>
            <a:t>segment 0</a:t>
          </a:r>
          <a:endParaRPr lang="de-DE" sz="1900" kern="1200">
            <a:latin typeface="Times" pitchFamily="18" charset="0"/>
          </a:endParaRPr>
        </a:p>
      </dsp:txBody>
      <dsp:txXfrm>
        <a:off x="0" y="62080"/>
        <a:ext cx="1391816" cy="444600"/>
      </dsp:txXfrm>
    </dsp:sp>
    <dsp:sp modelId="{2C12A524-4EF8-42C5-8412-49F1487A7757}">
      <dsp:nvSpPr>
        <dsp:cNvPr id="0" name=""/>
        <dsp:cNvSpPr/>
      </dsp:nvSpPr>
      <dsp:spPr>
        <a:xfrm>
          <a:off x="0" y="561400"/>
          <a:ext cx="1391816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>
              <a:latin typeface="Times" pitchFamily="18" charset="0"/>
            </a:rPr>
            <a:t>segment 1</a:t>
          </a:r>
          <a:endParaRPr lang="de-DE" sz="1900" kern="1200">
            <a:latin typeface="Times" pitchFamily="18" charset="0"/>
          </a:endParaRPr>
        </a:p>
      </dsp:txBody>
      <dsp:txXfrm>
        <a:off x="0" y="561400"/>
        <a:ext cx="1391816" cy="444600"/>
      </dsp:txXfrm>
    </dsp:sp>
    <dsp:sp modelId="{5C07E56A-6E90-4AF6-9009-50926CD449BB}">
      <dsp:nvSpPr>
        <dsp:cNvPr id="0" name=""/>
        <dsp:cNvSpPr/>
      </dsp:nvSpPr>
      <dsp:spPr>
        <a:xfrm>
          <a:off x="0" y="1060720"/>
          <a:ext cx="1391816" cy="44460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>
              <a:latin typeface="Times" pitchFamily="18" charset="0"/>
            </a:rPr>
            <a:t>…</a:t>
          </a:r>
          <a:endParaRPr lang="de-DE" sz="1900" kern="1200">
            <a:latin typeface="Times" pitchFamily="18" charset="0"/>
          </a:endParaRPr>
        </a:p>
      </dsp:txBody>
      <dsp:txXfrm>
        <a:off x="0" y="1060720"/>
        <a:ext cx="1391816" cy="444600"/>
      </dsp:txXfrm>
    </dsp:sp>
    <dsp:sp modelId="{E73299BA-BF10-4C11-8290-1DBF882403F7}">
      <dsp:nvSpPr>
        <dsp:cNvPr id="0" name=""/>
        <dsp:cNvSpPr/>
      </dsp:nvSpPr>
      <dsp:spPr>
        <a:xfrm>
          <a:off x="0" y="1560040"/>
          <a:ext cx="1391816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>
              <a:latin typeface="Times" pitchFamily="18" charset="0"/>
            </a:rPr>
            <a:t>segment n</a:t>
          </a:r>
          <a:endParaRPr lang="de-DE" sz="1900" kern="1200">
            <a:latin typeface="Times" pitchFamily="18" charset="0"/>
          </a:endParaRPr>
        </a:p>
      </dsp:txBody>
      <dsp:txXfrm>
        <a:off x="0" y="1560040"/>
        <a:ext cx="1391816" cy="444600"/>
      </dsp:txXfrm>
    </dsp:sp>
    <dsp:sp modelId="{C6EC570D-6D67-4D93-9179-B0931361148F}">
      <dsp:nvSpPr>
        <dsp:cNvPr id="0" name=""/>
        <dsp:cNvSpPr/>
      </dsp:nvSpPr>
      <dsp:spPr>
        <a:xfrm>
          <a:off x="0" y="2059360"/>
          <a:ext cx="1391816" cy="444600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>
              <a:latin typeface="Times" pitchFamily="18" charset="0"/>
            </a:rPr>
            <a:t>node 0</a:t>
          </a:r>
          <a:endParaRPr lang="de-DE" sz="1900" kern="1200">
            <a:latin typeface="Times" pitchFamily="18" charset="0"/>
          </a:endParaRPr>
        </a:p>
      </dsp:txBody>
      <dsp:txXfrm>
        <a:off x="0" y="2059360"/>
        <a:ext cx="1391816" cy="444600"/>
      </dsp:txXfrm>
    </dsp:sp>
    <dsp:sp modelId="{331E8319-260E-48CE-988C-6BAAE4FD3418}">
      <dsp:nvSpPr>
        <dsp:cNvPr id="0" name=""/>
        <dsp:cNvSpPr/>
      </dsp:nvSpPr>
      <dsp:spPr>
        <a:xfrm>
          <a:off x="0" y="2558680"/>
          <a:ext cx="1391816" cy="444600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>
              <a:latin typeface="Times" pitchFamily="18" charset="0"/>
            </a:rPr>
            <a:t>node 1</a:t>
          </a:r>
          <a:endParaRPr lang="de-DE" sz="1900" kern="1200">
            <a:latin typeface="Times" pitchFamily="18" charset="0"/>
          </a:endParaRPr>
        </a:p>
      </dsp:txBody>
      <dsp:txXfrm>
        <a:off x="0" y="2558680"/>
        <a:ext cx="1391816" cy="444600"/>
      </dsp:txXfrm>
    </dsp:sp>
    <dsp:sp modelId="{4127C788-AC3E-476E-8FD8-76654B301C6B}">
      <dsp:nvSpPr>
        <dsp:cNvPr id="0" name=""/>
        <dsp:cNvSpPr/>
      </dsp:nvSpPr>
      <dsp:spPr>
        <a:xfrm>
          <a:off x="0" y="3058000"/>
          <a:ext cx="1391816" cy="44460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>
              <a:latin typeface="Times" pitchFamily="18" charset="0"/>
            </a:rPr>
            <a:t>…</a:t>
          </a:r>
          <a:endParaRPr lang="de-DE" sz="1900" kern="1200">
            <a:latin typeface="Times" pitchFamily="18" charset="0"/>
          </a:endParaRPr>
        </a:p>
      </dsp:txBody>
      <dsp:txXfrm>
        <a:off x="0" y="3058000"/>
        <a:ext cx="1391816" cy="444600"/>
      </dsp:txXfrm>
    </dsp:sp>
    <dsp:sp modelId="{C1196F49-1F96-43D9-8E06-CB768F94F041}">
      <dsp:nvSpPr>
        <dsp:cNvPr id="0" name=""/>
        <dsp:cNvSpPr/>
      </dsp:nvSpPr>
      <dsp:spPr>
        <a:xfrm>
          <a:off x="0" y="3557319"/>
          <a:ext cx="1391816" cy="444600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>
              <a:latin typeface="Times" pitchFamily="18" charset="0"/>
            </a:rPr>
            <a:t>node m</a:t>
          </a:r>
          <a:endParaRPr lang="de-DE" sz="1900" kern="1200">
            <a:latin typeface="Times" pitchFamily="18" charset="0"/>
          </a:endParaRPr>
        </a:p>
      </dsp:txBody>
      <dsp:txXfrm>
        <a:off x="0" y="3557319"/>
        <a:ext cx="1391816" cy="444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7990" y="1263957"/>
            <a:ext cx="1223884" cy="87214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980" y="2305634"/>
            <a:ext cx="1007904" cy="10397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1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8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5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2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9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EEDC-656E-4F5C-A0AE-1A0874AC25D7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1728-6507-4CA1-B39F-6196D764620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EEDC-656E-4F5C-A0AE-1A0874AC25D7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1728-6507-4CA1-B39F-6196D764620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64706" y="25432"/>
            <a:ext cx="143986" cy="54627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1997" y="25432"/>
            <a:ext cx="408711" cy="54627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EEDC-656E-4F5C-A0AE-1A0874AC25D7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1728-6507-4CA1-B39F-6196D764620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EEDC-656E-4F5C-A0AE-1A0874AC25D7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1728-6507-4CA1-B39F-6196D764620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3739" y="2614560"/>
            <a:ext cx="1223884" cy="808103"/>
          </a:xfrm>
        </p:spPr>
        <p:txBody>
          <a:bodyPr anchor="t"/>
          <a:lstStyle>
            <a:lvl1pPr algn="l">
              <a:defRPr sz="13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3739" y="1724517"/>
            <a:ext cx="1223884" cy="890043"/>
          </a:xfrm>
        </p:spPr>
        <p:txBody>
          <a:bodyPr anchor="b"/>
          <a:lstStyle>
            <a:lvl1pPr marL="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1pPr>
            <a:lvl2pPr marL="14708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9416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4124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58832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3540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88248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2956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17665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EEDC-656E-4F5C-A0AE-1A0874AC25D7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1728-6507-4CA1-B39F-6196D764620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1997" y="149755"/>
            <a:ext cx="276224" cy="421945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2219" y="149755"/>
            <a:ext cx="276474" cy="421945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EEDC-656E-4F5C-A0AE-1A0874AC25D7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1728-6507-4CA1-B39F-6196D764620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93" y="162941"/>
            <a:ext cx="1295877" cy="678128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1993" y="910764"/>
            <a:ext cx="636190" cy="379562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47081" indent="0">
              <a:buNone/>
              <a:defRPr sz="600" b="1"/>
            </a:lvl2pPr>
            <a:lvl3pPr marL="294162" indent="0">
              <a:buNone/>
              <a:defRPr sz="600" b="1"/>
            </a:lvl3pPr>
            <a:lvl4pPr marL="441244" indent="0">
              <a:buNone/>
              <a:defRPr sz="500" b="1"/>
            </a:lvl4pPr>
            <a:lvl5pPr marL="588325" indent="0">
              <a:buNone/>
              <a:defRPr sz="500" b="1"/>
            </a:lvl5pPr>
            <a:lvl6pPr marL="735406" indent="0">
              <a:buNone/>
              <a:defRPr sz="500" b="1"/>
            </a:lvl6pPr>
            <a:lvl7pPr marL="882487" indent="0">
              <a:buNone/>
              <a:defRPr sz="500" b="1"/>
            </a:lvl7pPr>
            <a:lvl8pPr marL="1029569" indent="0">
              <a:buNone/>
              <a:defRPr sz="500" b="1"/>
            </a:lvl8pPr>
            <a:lvl9pPr marL="1176650" indent="0">
              <a:buNone/>
              <a:defRPr sz="5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1993" y="1290324"/>
            <a:ext cx="636190" cy="2344248"/>
          </a:xfrm>
        </p:spPr>
        <p:txBody>
          <a:bodyPr/>
          <a:lstStyle>
            <a:lvl1pPr>
              <a:defRPr sz="800"/>
            </a:lvl1pPr>
            <a:lvl2pPr>
              <a:defRPr sz="6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731430" y="910764"/>
            <a:ext cx="636440" cy="379562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47081" indent="0">
              <a:buNone/>
              <a:defRPr sz="600" b="1"/>
            </a:lvl2pPr>
            <a:lvl3pPr marL="294162" indent="0">
              <a:buNone/>
              <a:defRPr sz="600" b="1"/>
            </a:lvl3pPr>
            <a:lvl4pPr marL="441244" indent="0">
              <a:buNone/>
              <a:defRPr sz="500" b="1"/>
            </a:lvl4pPr>
            <a:lvl5pPr marL="588325" indent="0">
              <a:buNone/>
              <a:defRPr sz="500" b="1"/>
            </a:lvl5pPr>
            <a:lvl6pPr marL="735406" indent="0">
              <a:buNone/>
              <a:defRPr sz="500" b="1"/>
            </a:lvl6pPr>
            <a:lvl7pPr marL="882487" indent="0">
              <a:buNone/>
              <a:defRPr sz="500" b="1"/>
            </a:lvl7pPr>
            <a:lvl8pPr marL="1029569" indent="0">
              <a:buNone/>
              <a:defRPr sz="500" b="1"/>
            </a:lvl8pPr>
            <a:lvl9pPr marL="1176650" indent="0">
              <a:buNone/>
              <a:defRPr sz="5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731430" y="1290324"/>
            <a:ext cx="636440" cy="2344248"/>
          </a:xfrm>
        </p:spPr>
        <p:txBody>
          <a:bodyPr/>
          <a:lstStyle>
            <a:lvl1pPr>
              <a:defRPr sz="800"/>
            </a:lvl1pPr>
            <a:lvl2pPr>
              <a:defRPr sz="6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EEDC-656E-4F5C-A0AE-1A0874AC25D7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1728-6507-4CA1-B39F-6196D764620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EEDC-656E-4F5C-A0AE-1A0874AC25D7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1728-6507-4CA1-B39F-6196D764620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EEDC-656E-4F5C-A0AE-1A0874AC25D7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1728-6507-4CA1-B39F-6196D764620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93" y="161999"/>
            <a:ext cx="473705" cy="689428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62946" y="161999"/>
            <a:ext cx="804924" cy="3472575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1993" y="851425"/>
            <a:ext cx="473705" cy="2783147"/>
          </a:xfrm>
        </p:spPr>
        <p:txBody>
          <a:bodyPr/>
          <a:lstStyle>
            <a:lvl1pPr marL="0" indent="0">
              <a:buNone/>
              <a:defRPr sz="500"/>
            </a:lvl1pPr>
            <a:lvl2pPr marL="147081" indent="0">
              <a:buNone/>
              <a:defRPr sz="400"/>
            </a:lvl2pPr>
            <a:lvl3pPr marL="294162" indent="0">
              <a:buNone/>
              <a:defRPr sz="300"/>
            </a:lvl3pPr>
            <a:lvl4pPr marL="441244" indent="0">
              <a:buNone/>
              <a:defRPr sz="300"/>
            </a:lvl4pPr>
            <a:lvl5pPr marL="588325" indent="0">
              <a:buNone/>
              <a:defRPr sz="300"/>
            </a:lvl5pPr>
            <a:lvl6pPr marL="735406" indent="0">
              <a:buNone/>
              <a:defRPr sz="300"/>
            </a:lvl6pPr>
            <a:lvl7pPr marL="882487" indent="0">
              <a:buNone/>
              <a:defRPr sz="300"/>
            </a:lvl7pPr>
            <a:lvl8pPr marL="1029569" indent="0">
              <a:buNone/>
              <a:defRPr sz="300"/>
            </a:lvl8pPr>
            <a:lvl9pPr marL="1176650" indent="0">
              <a:buNone/>
              <a:defRPr sz="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EEDC-656E-4F5C-A0AE-1A0874AC25D7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1728-6507-4CA1-B39F-6196D764620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2223" y="2848136"/>
            <a:ext cx="863918" cy="336239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2223" y="363550"/>
            <a:ext cx="863918" cy="2441258"/>
          </a:xfrm>
        </p:spPr>
        <p:txBody>
          <a:bodyPr/>
          <a:lstStyle>
            <a:lvl1pPr marL="0" indent="0">
              <a:buNone/>
              <a:defRPr sz="1000"/>
            </a:lvl1pPr>
            <a:lvl2pPr marL="147081" indent="0">
              <a:buNone/>
              <a:defRPr sz="900"/>
            </a:lvl2pPr>
            <a:lvl3pPr marL="294162" indent="0">
              <a:buNone/>
              <a:defRPr sz="800"/>
            </a:lvl3pPr>
            <a:lvl4pPr marL="441244" indent="0">
              <a:buNone/>
              <a:defRPr sz="600"/>
            </a:lvl4pPr>
            <a:lvl5pPr marL="588325" indent="0">
              <a:buNone/>
              <a:defRPr sz="600"/>
            </a:lvl5pPr>
            <a:lvl6pPr marL="735406" indent="0">
              <a:buNone/>
              <a:defRPr sz="600"/>
            </a:lvl6pPr>
            <a:lvl7pPr marL="882487" indent="0">
              <a:buNone/>
              <a:defRPr sz="600"/>
            </a:lvl7pPr>
            <a:lvl8pPr marL="1029569" indent="0">
              <a:buNone/>
              <a:defRPr sz="600"/>
            </a:lvl8pPr>
            <a:lvl9pPr marL="1176650" indent="0">
              <a:buNone/>
              <a:defRPr sz="6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2223" y="3184375"/>
            <a:ext cx="863918" cy="477513"/>
          </a:xfrm>
        </p:spPr>
        <p:txBody>
          <a:bodyPr/>
          <a:lstStyle>
            <a:lvl1pPr marL="0" indent="0">
              <a:buNone/>
              <a:defRPr sz="500"/>
            </a:lvl1pPr>
            <a:lvl2pPr marL="147081" indent="0">
              <a:buNone/>
              <a:defRPr sz="400"/>
            </a:lvl2pPr>
            <a:lvl3pPr marL="294162" indent="0">
              <a:buNone/>
              <a:defRPr sz="300"/>
            </a:lvl3pPr>
            <a:lvl4pPr marL="441244" indent="0">
              <a:buNone/>
              <a:defRPr sz="300"/>
            </a:lvl4pPr>
            <a:lvl5pPr marL="588325" indent="0">
              <a:buNone/>
              <a:defRPr sz="300"/>
            </a:lvl5pPr>
            <a:lvl6pPr marL="735406" indent="0">
              <a:buNone/>
              <a:defRPr sz="300"/>
            </a:lvl6pPr>
            <a:lvl7pPr marL="882487" indent="0">
              <a:buNone/>
              <a:defRPr sz="300"/>
            </a:lvl7pPr>
            <a:lvl8pPr marL="1029569" indent="0">
              <a:buNone/>
              <a:defRPr sz="300"/>
            </a:lvl8pPr>
            <a:lvl9pPr marL="1176650" indent="0">
              <a:buNone/>
              <a:defRPr sz="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EEDC-656E-4F5C-A0AE-1A0874AC25D7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1728-6507-4CA1-B39F-6196D764620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1993" y="162941"/>
            <a:ext cx="1295877" cy="678128"/>
          </a:xfrm>
          <a:prstGeom prst="rect">
            <a:avLst/>
          </a:prstGeom>
        </p:spPr>
        <p:txBody>
          <a:bodyPr vert="horz" lIns="29416" tIns="14708" rIns="29416" bIns="14708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1993" y="949377"/>
            <a:ext cx="1295877" cy="2685195"/>
          </a:xfrm>
          <a:prstGeom prst="rect">
            <a:avLst/>
          </a:prstGeom>
        </p:spPr>
        <p:txBody>
          <a:bodyPr vert="horz" lIns="29416" tIns="14708" rIns="29416" bIns="14708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1993" y="3771144"/>
            <a:ext cx="335968" cy="216623"/>
          </a:xfrm>
          <a:prstGeom prst="rect">
            <a:avLst/>
          </a:prstGeom>
        </p:spPr>
        <p:txBody>
          <a:bodyPr vert="horz" lIns="29416" tIns="14708" rIns="29416" bIns="14708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7EEDC-656E-4F5C-A0AE-1A0874AC25D7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91953" y="3771144"/>
            <a:ext cx="455957" cy="216623"/>
          </a:xfrm>
          <a:prstGeom prst="rect">
            <a:avLst/>
          </a:prstGeom>
        </p:spPr>
        <p:txBody>
          <a:bodyPr vert="horz" lIns="29416" tIns="14708" rIns="29416" bIns="14708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31902" y="3771144"/>
            <a:ext cx="335968" cy="216623"/>
          </a:xfrm>
          <a:prstGeom prst="rect">
            <a:avLst/>
          </a:prstGeom>
        </p:spPr>
        <p:txBody>
          <a:bodyPr vert="horz" lIns="29416" tIns="14708" rIns="29416" bIns="14708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A1728-6507-4CA1-B39F-6196D7646205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4162" rtl="0" eaLnBrk="1" latinLnBrk="0" hangingPunct="1">
        <a:spcBef>
          <a:spcPct val="0"/>
        </a:spcBef>
        <a:buNone/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311" indent="-110311" algn="l" defTabSz="294162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39007" indent="-91926" algn="l" defTabSz="294162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67703" indent="-73541" algn="l" defTabSz="294162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14784" indent="-73541" algn="l" defTabSz="294162" rtl="0" eaLnBrk="1" latinLnBrk="0" hangingPunct="1">
        <a:spcBef>
          <a:spcPct val="20000"/>
        </a:spcBef>
        <a:buFont typeface="Arial" pitchFamily="34" charset="0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61866" indent="-73541" algn="l" defTabSz="294162" rtl="0" eaLnBrk="1" latinLnBrk="0" hangingPunct="1">
        <a:spcBef>
          <a:spcPct val="20000"/>
        </a:spcBef>
        <a:buFont typeface="Arial" pitchFamily="34" charset="0"/>
        <a:buChar char="»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08947" indent="-73541" algn="l" defTabSz="294162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56028" indent="-73541" algn="l" defTabSz="294162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03109" indent="-73541" algn="l" defTabSz="294162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50191" indent="-73541" algn="l" defTabSz="294162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9416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47081" algn="l" defTabSz="29416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94162" algn="l" defTabSz="29416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41244" algn="l" defTabSz="29416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88325" algn="l" defTabSz="29416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35406" algn="l" defTabSz="29416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82487" algn="l" defTabSz="29416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29569" algn="l" defTabSz="29416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76650" algn="l" defTabSz="29416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/>
        </p:nvGraphicFramePr>
        <p:xfrm>
          <a:off x="23678" y="-36488"/>
          <a:ext cx="139181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Benutzerdefiniert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Hummel</dc:creator>
  <cp:lastModifiedBy>Hummel</cp:lastModifiedBy>
  <cp:revision>1</cp:revision>
  <dcterms:created xsi:type="dcterms:W3CDTF">2016-05-09T07:36:01Z</dcterms:created>
  <dcterms:modified xsi:type="dcterms:W3CDTF">2016-05-09T07:41:15Z</dcterms:modified>
</cp:coreProperties>
</file>