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00563" cy="5040313"/>
  <p:notesSz cx="6858000" cy="9144000"/>
  <p:defaultTextStyle>
    <a:defPPr>
      <a:defRPr lang="de-DE"/>
    </a:defPPr>
    <a:lvl1pPr marL="0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2583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45165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17748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90331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62913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35496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08078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80661" algn="l" defTabSz="545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06" y="-84"/>
      </p:cViewPr>
      <p:guideLst>
        <p:guide orient="horz" pos="1588"/>
        <p:guide pos="14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7542" y="1565764"/>
            <a:ext cx="3825479" cy="1080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5085" y="2856177"/>
            <a:ext cx="3150394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7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6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0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06451" y="148177"/>
            <a:ext cx="497719" cy="3160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0952" y="148177"/>
            <a:ext cx="1420490" cy="316069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513" y="3238868"/>
            <a:ext cx="3825479" cy="1001062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13" y="2136300"/>
            <a:ext cx="3825479" cy="110256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25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451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17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903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629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354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0807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8066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952" y="864554"/>
            <a:ext cx="958714" cy="24443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4675" y="864554"/>
            <a:ext cx="959495" cy="24443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028" y="201846"/>
            <a:ext cx="4050507" cy="84005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5028" y="1128237"/>
            <a:ext cx="1988530" cy="47019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583" indent="0">
              <a:buNone/>
              <a:defRPr sz="1200" b="1"/>
            </a:lvl2pPr>
            <a:lvl3pPr marL="545165" indent="0">
              <a:buNone/>
              <a:defRPr sz="1100" b="1"/>
            </a:lvl3pPr>
            <a:lvl4pPr marL="817748" indent="0">
              <a:buNone/>
              <a:defRPr sz="1000" b="1"/>
            </a:lvl4pPr>
            <a:lvl5pPr marL="1090331" indent="0">
              <a:buNone/>
              <a:defRPr sz="1000" b="1"/>
            </a:lvl5pPr>
            <a:lvl6pPr marL="1362913" indent="0">
              <a:buNone/>
              <a:defRPr sz="1000" b="1"/>
            </a:lvl6pPr>
            <a:lvl7pPr marL="1635496" indent="0">
              <a:buNone/>
              <a:defRPr sz="1000" b="1"/>
            </a:lvl7pPr>
            <a:lvl8pPr marL="1908078" indent="0">
              <a:buNone/>
              <a:defRPr sz="1000" b="1"/>
            </a:lvl8pPr>
            <a:lvl9pPr marL="2180661" indent="0">
              <a:buNone/>
              <a:defRPr sz="1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5028" y="1598433"/>
            <a:ext cx="1988530" cy="290401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286224" y="1128237"/>
            <a:ext cx="1989311" cy="47019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583" indent="0">
              <a:buNone/>
              <a:defRPr sz="1200" b="1"/>
            </a:lvl2pPr>
            <a:lvl3pPr marL="545165" indent="0">
              <a:buNone/>
              <a:defRPr sz="1100" b="1"/>
            </a:lvl3pPr>
            <a:lvl4pPr marL="817748" indent="0">
              <a:buNone/>
              <a:defRPr sz="1000" b="1"/>
            </a:lvl4pPr>
            <a:lvl5pPr marL="1090331" indent="0">
              <a:buNone/>
              <a:defRPr sz="1000" b="1"/>
            </a:lvl5pPr>
            <a:lvl6pPr marL="1362913" indent="0">
              <a:buNone/>
              <a:defRPr sz="1000" b="1"/>
            </a:lvl6pPr>
            <a:lvl7pPr marL="1635496" indent="0">
              <a:buNone/>
              <a:defRPr sz="1000" b="1"/>
            </a:lvl7pPr>
            <a:lvl8pPr marL="1908078" indent="0">
              <a:buNone/>
              <a:defRPr sz="1000" b="1"/>
            </a:lvl8pPr>
            <a:lvl9pPr marL="2180661" indent="0">
              <a:buNone/>
              <a:defRPr sz="1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286224" y="1598433"/>
            <a:ext cx="1989311" cy="290401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029" y="200679"/>
            <a:ext cx="1480654" cy="854053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59595" y="200679"/>
            <a:ext cx="2515940" cy="430176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5029" y="1054733"/>
            <a:ext cx="1480654" cy="3447714"/>
          </a:xfrm>
        </p:spPr>
        <p:txBody>
          <a:bodyPr/>
          <a:lstStyle>
            <a:lvl1pPr marL="0" indent="0">
              <a:buNone/>
              <a:defRPr sz="800"/>
            </a:lvl1pPr>
            <a:lvl2pPr marL="272583" indent="0">
              <a:buNone/>
              <a:defRPr sz="700"/>
            </a:lvl2pPr>
            <a:lvl3pPr marL="545165" indent="0">
              <a:buNone/>
              <a:defRPr sz="600"/>
            </a:lvl3pPr>
            <a:lvl4pPr marL="817748" indent="0">
              <a:buNone/>
              <a:defRPr sz="500"/>
            </a:lvl4pPr>
            <a:lvl5pPr marL="1090331" indent="0">
              <a:buNone/>
              <a:defRPr sz="500"/>
            </a:lvl5pPr>
            <a:lvl6pPr marL="1362913" indent="0">
              <a:buNone/>
              <a:defRPr sz="500"/>
            </a:lvl6pPr>
            <a:lvl7pPr marL="1635496" indent="0">
              <a:buNone/>
              <a:defRPr sz="500"/>
            </a:lvl7pPr>
            <a:lvl8pPr marL="1908078" indent="0">
              <a:buNone/>
              <a:defRPr sz="500"/>
            </a:lvl8pPr>
            <a:lvl9pPr marL="2180661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2142" y="3528219"/>
            <a:ext cx="2700338" cy="41652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82142" y="450361"/>
            <a:ext cx="2700338" cy="3024188"/>
          </a:xfrm>
        </p:spPr>
        <p:txBody>
          <a:bodyPr/>
          <a:lstStyle>
            <a:lvl1pPr marL="0" indent="0">
              <a:buNone/>
              <a:defRPr sz="1900"/>
            </a:lvl1pPr>
            <a:lvl2pPr marL="272583" indent="0">
              <a:buNone/>
              <a:defRPr sz="1700"/>
            </a:lvl2pPr>
            <a:lvl3pPr marL="545165" indent="0">
              <a:buNone/>
              <a:defRPr sz="1400"/>
            </a:lvl3pPr>
            <a:lvl4pPr marL="817748" indent="0">
              <a:buNone/>
              <a:defRPr sz="1200"/>
            </a:lvl4pPr>
            <a:lvl5pPr marL="1090331" indent="0">
              <a:buNone/>
              <a:defRPr sz="1200"/>
            </a:lvl5pPr>
            <a:lvl6pPr marL="1362913" indent="0">
              <a:buNone/>
              <a:defRPr sz="1200"/>
            </a:lvl6pPr>
            <a:lvl7pPr marL="1635496" indent="0">
              <a:buNone/>
              <a:defRPr sz="1200"/>
            </a:lvl7pPr>
            <a:lvl8pPr marL="1908078" indent="0">
              <a:buNone/>
              <a:defRPr sz="1200"/>
            </a:lvl8pPr>
            <a:lvl9pPr marL="2180661" indent="0">
              <a:buNone/>
              <a:defRPr sz="12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82142" y="3944746"/>
            <a:ext cx="2700338" cy="591536"/>
          </a:xfrm>
        </p:spPr>
        <p:txBody>
          <a:bodyPr/>
          <a:lstStyle>
            <a:lvl1pPr marL="0" indent="0">
              <a:buNone/>
              <a:defRPr sz="800"/>
            </a:lvl1pPr>
            <a:lvl2pPr marL="272583" indent="0">
              <a:buNone/>
              <a:defRPr sz="700"/>
            </a:lvl2pPr>
            <a:lvl3pPr marL="545165" indent="0">
              <a:buNone/>
              <a:defRPr sz="600"/>
            </a:lvl3pPr>
            <a:lvl4pPr marL="817748" indent="0">
              <a:buNone/>
              <a:defRPr sz="500"/>
            </a:lvl4pPr>
            <a:lvl5pPr marL="1090331" indent="0">
              <a:buNone/>
              <a:defRPr sz="500"/>
            </a:lvl5pPr>
            <a:lvl6pPr marL="1362913" indent="0">
              <a:buNone/>
              <a:defRPr sz="500"/>
            </a:lvl6pPr>
            <a:lvl7pPr marL="1635496" indent="0">
              <a:buNone/>
              <a:defRPr sz="500"/>
            </a:lvl7pPr>
            <a:lvl8pPr marL="1908078" indent="0">
              <a:buNone/>
              <a:defRPr sz="500"/>
            </a:lvl8pPr>
            <a:lvl9pPr marL="2180661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5028" y="201846"/>
            <a:ext cx="4050507" cy="840052"/>
          </a:xfrm>
          <a:prstGeom prst="rect">
            <a:avLst/>
          </a:prstGeom>
        </p:spPr>
        <p:txBody>
          <a:bodyPr vert="horz" lIns="54517" tIns="27258" rIns="54517" bIns="2725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5028" y="1176073"/>
            <a:ext cx="4050507" cy="3326374"/>
          </a:xfrm>
          <a:prstGeom prst="rect">
            <a:avLst/>
          </a:prstGeom>
        </p:spPr>
        <p:txBody>
          <a:bodyPr vert="horz" lIns="54517" tIns="27258" rIns="54517" bIns="2725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25028" y="4671624"/>
            <a:ext cx="1050131" cy="268350"/>
          </a:xfrm>
          <a:prstGeom prst="rect">
            <a:avLst/>
          </a:prstGeom>
        </p:spPr>
        <p:txBody>
          <a:bodyPr vert="horz" lIns="54517" tIns="27258" rIns="54517" bIns="2725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5B19-0054-44D0-BFAF-67D8889A474B}" type="datetimeFigureOut">
              <a:rPr lang="de-DE" smtClean="0"/>
              <a:pPr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37693" y="4671624"/>
            <a:ext cx="1425178" cy="268350"/>
          </a:xfrm>
          <a:prstGeom prst="rect">
            <a:avLst/>
          </a:prstGeom>
        </p:spPr>
        <p:txBody>
          <a:bodyPr vert="horz" lIns="54517" tIns="27258" rIns="54517" bIns="2725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25404" y="4671624"/>
            <a:ext cx="1050131" cy="268350"/>
          </a:xfrm>
          <a:prstGeom prst="rect">
            <a:avLst/>
          </a:prstGeom>
        </p:spPr>
        <p:txBody>
          <a:bodyPr vert="horz" lIns="54517" tIns="27258" rIns="54517" bIns="2725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B0D5-7722-4F52-8CAD-7A05BB6B3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516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437" indent="-204437" algn="l" defTabSz="54516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2947" indent="-170364" algn="l" defTabSz="545165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81457" indent="-136291" algn="l" defTabSz="54516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4039" indent="-136291" algn="l" defTabSz="545165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6622" indent="-136291" algn="l" defTabSz="545165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9205" indent="-136291" algn="l" defTabSz="5451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71787" indent="-136291" algn="l" defTabSz="5451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4370" indent="-136291" algn="l" defTabSz="5451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16952" indent="-136291" algn="l" defTabSz="5451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2583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5165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17748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331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913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5496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08078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0661" algn="l" defTabSz="545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2" y="1"/>
            <a:ext cx="4431779" cy="4957167"/>
            <a:chOff x="3050679" y="1700808"/>
            <a:chExt cx="4431779" cy="4957167"/>
          </a:xfrm>
        </p:grpSpPr>
        <p:cxnSp>
          <p:nvCxnSpPr>
            <p:cNvPr id="39" name="Gerade Verbindung mit Pfeil 38"/>
            <p:cNvCxnSpPr/>
            <p:nvPr/>
          </p:nvCxnSpPr>
          <p:spPr>
            <a:xfrm flipH="1" flipV="1">
              <a:off x="5276850" y="2371725"/>
              <a:ext cx="666750" cy="49530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ihandform 39"/>
            <p:cNvSpPr/>
            <p:nvPr/>
          </p:nvSpPr>
          <p:spPr>
            <a:xfrm>
              <a:off x="5362575" y="5353050"/>
              <a:ext cx="419100" cy="1304925"/>
            </a:xfrm>
            <a:custGeom>
              <a:avLst/>
              <a:gdLst>
                <a:gd name="connsiteX0" fmla="*/ 19050 w 419100"/>
                <a:gd name="connsiteY0" fmla="*/ 0 h 1304925"/>
                <a:gd name="connsiteX1" fmla="*/ 28575 w 419100"/>
                <a:gd name="connsiteY1" fmla="*/ 447675 h 1304925"/>
                <a:gd name="connsiteX2" fmla="*/ 190500 w 419100"/>
                <a:gd name="connsiteY2" fmla="*/ 942975 h 1304925"/>
                <a:gd name="connsiteX3" fmla="*/ 419100 w 419100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04925">
                  <a:moveTo>
                    <a:pt x="19050" y="0"/>
                  </a:moveTo>
                  <a:cubicBezTo>
                    <a:pt x="9525" y="145256"/>
                    <a:pt x="0" y="290513"/>
                    <a:pt x="28575" y="447675"/>
                  </a:cubicBezTo>
                  <a:cubicBezTo>
                    <a:pt x="57150" y="604837"/>
                    <a:pt x="125413" y="800100"/>
                    <a:pt x="190500" y="942975"/>
                  </a:cubicBezTo>
                  <a:cubicBezTo>
                    <a:pt x="255587" y="1085850"/>
                    <a:pt x="341313" y="1247775"/>
                    <a:pt x="419100" y="1304925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4283968" y="4797152"/>
              <a:ext cx="2232248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>
              <a:off x="5313362" y="2905125"/>
              <a:ext cx="573088" cy="2447925"/>
            </a:xfrm>
            <a:custGeom>
              <a:avLst/>
              <a:gdLst>
                <a:gd name="connsiteX0" fmla="*/ 49213 w 573088"/>
                <a:gd name="connsiteY0" fmla="*/ 2447925 h 2447925"/>
                <a:gd name="connsiteX1" fmla="*/ 87313 w 573088"/>
                <a:gd name="connsiteY1" fmla="*/ 866775 h 2447925"/>
                <a:gd name="connsiteX2" fmla="*/ 573088 w 573088"/>
                <a:gd name="connsiteY2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088" h="2447925">
                  <a:moveTo>
                    <a:pt x="49213" y="2447925"/>
                  </a:moveTo>
                  <a:cubicBezTo>
                    <a:pt x="24606" y="1861344"/>
                    <a:pt x="0" y="1274763"/>
                    <a:pt x="87313" y="866775"/>
                  </a:cubicBezTo>
                  <a:cubicBezTo>
                    <a:pt x="174626" y="458787"/>
                    <a:pt x="430213" y="168275"/>
                    <a:pt x="573088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mit Pfeil 42"/>
            <p:cNvCxnSpPr/>
            <p:nvPr/>
          </p:nvCxnSpPr>
          <p:spPr>
            <a:xfrm flipV="1">
              <a:off x="5375528" y="4237761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41" idx="2"/>
            </p:cNvCxnSpPr>
            <p:nvPr/>
          </p:nvCxnSpPr>
          <p:spPr>
            <a:xfrm flipH="1" flipV="1">
              <a:off x="4283968" y="5337212"/>
              <a:ext cx="1021457" cy="63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436096" y="407707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4716016" y="5229200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00"/>
                  </a:solidFill>
                  <a:latin typeface="Times" pitchFamily="18" charset="0"/>
                </a:rPr>
                <a:t>o</a:t>
              </a:r>
              <a:endParaRPr lang="de-DE" sz="2400" i="1">
                <a:solidFill>
                  <a:srgbClr val="FF0000"/>
                </a:solidFill>
                <a:latin typeface="Times" pitchFamily="18" charset="0"/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5344399" y="5305210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 rot="2254318">
              <a:off x="5465271" y="2643767"/>
              <a:ext cx="978296" cy="4733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 rot="2254318" flipV="1">
              <a:off x="6263485" y="1870217"/>
              <a:ext cx="0" cy="115212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/>
          </p:nvSpPr>
          <p:spPr>
            <a:xfrm>
              <a:off x="6228184" y="170080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tx2"/>
                  </a:solidFill>
                  <a:latin typeface="Times" pitchFamily="18" charset="0"/>
                </a:rPr>
                <a:t>t‘</a:t>
              </a:r>
              <a:endParaRPr lang="de-DE" sz="2400" i="1">
                <a:solidFill>
                  <a:schemeClr val="tx2"/>
                </a:solidFill>
                <a:latin typeface="Times" pitchFamily="18" charset="0"/>
              </a:endParaRPr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5958458" y="2033016"/>
              <a:ext cx="1524000" cy="800100"/>
            </a:xfrm>
            <a:custGeom>
              <a:avLst/>
              <a:gdLst>
                <a:gd name="connsiteX0" fmla="*/ 0 w 1524000"/>
                <a:gd name="connsiteY0" fmla="*/ 800100 h 800100"/>
                <a:gd name="connsiteX1" fmla="*/ 409575 w 1524000"/>
                <a:gd name="connsiteY1" fmla="*/ 409575 h 800100"/>
                <a:gd name="connsiteX2" fmla="*/ 866775 w 1524000"/>
                <a:gd name="connsiteY2" fmla="*/ 171450 h 800100"/>
                <a:gd name="connsiteX3" fmla="*/ 1524000 w 152400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800100">
                  <a:moveTo>
                    <a:pt x="0" y="800100"/>
                  </a:moveTo>
                  <a:cubicBezTo>
                    <a:pt x="132556" y="657225"/>
                    <a:pt x="265113" y="514350"/>
                    <a:pt x="409575" y="409575"/>
                  </a:cubicBezTo>
                  <a:cubicBezTo>
                    <a:pt x="554038" y="304800"/>
                    <a:pt x="681038" y="239712"/>
                    <a:pt x="866775" y="171450"/>
                  </a:cubicBezTo>
                  <a:cubicBezTo>
                    <a:pt x="1052512" y="103188"/>
                    <a:pt x="1395413" y="26988"/>
                    <a:pt x="1524000" y="0"/>
                  </a:cubicBezTo>
                </a:path>
              </a:pathLst>
            </a:cu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/>
            <p:cNvSpPr/>
            <p:nvPr/>
          </p:nvSpPr>
          <p:spPr>
            <a:xfrm rot="2254318">
              <a:off x="5909765" y="2831252"/>
              <a:ext cx="72008" cy="7200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 rot="2254318">
              <a:off x="5532141" y="254659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 Verbindung mit Pfeil 53"/>
            <p:cNvCxnSpPr>
              <a:stCxn id="52" idx="2"/>
              <a:endCxn id="48" idx="2"/>
            </p:cNvCxnSpPr>
            <p:nvPr/>
          </p:nvCxnSpPr>
          <p:spPr>
            <a:xfrm flipH="1" flipV="1">
              <a:off x="5566726" y="2582190"/>
              <a:ext cx="350507" cy="2631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5659760" y="2352675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>
                  <a:solidFill>
                    <a:srgbClr val="FF0000"/>
                  </a:solidFill>
                  <a:latin typeface="Times" pitchFamily="18" charset="0"/>
                </a:rPr>
                <a:t>o</a:t>
              </a:r>
              <a:r>
                <a:rPr lang="de-DE" sz="2400" i="1" smtClean="0">
                  <a:solidFill>
                    <a:srgbClr val="FF0000"/>
                  </a:solidFill>
                  <a:latin typeface="Times" pitchFamily="18" charset="0"/>
                </a:rPr>
                <a:t>‘</a:t>
              </a:r>
              <a:endParaRPr lang="de-DE" sz="2400" i="1">
                <a:solidFill>
                  <a:srgbClr val="FF0000"/>
                </a:solidFill>
                <a:latin typeface="Times" pitchFamily="18" charset="0"/>
              </a:endParaRPr>
            </a:p>
          </p:txBody>
        </p:sp>
        <p:cxnSp>
          <p:nvCxnSpPr>
            <p:cNvPr id="56" name="Gerade Verbindung mit Pfeil 55"/>
            <p:cNvCxnSpPr/>
            <p:nvPr/>
          </p:nvCxnSpPr>
          <p:spPr>
            <a:xfrm flipV="1">
              <a:off x="4276725" y="2590800"/>
              <a:ext cx="1266825" cy="272415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4572000" y="3717031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00B0F0"/>
                  </a:solidFill>
                  <a:latin typeface="Times" pitchFamily="18" charset="0"/>
                </a:rPr>
                <a:t>s</a:t>
              </a:r>
              <a:endParaRPr lang="de-DE" sz="2400" i="1">
                <a:solidFill>
                  <a:srgbClr val="00B0F0"/>
                </a:solidFill>
                <a:latin typeface="Times" pitchFamily="18" charset="0"/>
              </a:endParaRPr>
            </a:p>
          </p:txBody>
        </p:sp>
        <p:cxnSp>
          <p:nvCxnSpPr>
            <p:cNvPr id="58" name="Gerade Verbindung mit Pfeil 57"/>
            <p:cNvCxnSpPr/>
            <p:nvPr/>
          </p:nvCxnSpPr>
          <p:spPr>
            <a:xfrm flipH="1" flipV="1">
              <a:off x="4457700" y="4962525"/>
              <a:ext cx="828677" cy="381005"/>
            </a:xfrm>
            <a:prstGeom prst="straightConnector1">
              <a:avLst/>
            </a:prstGeom>
            <a:ln w="25400">
              <a:solidFill>
                <a:srgbClr val="FF006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4257675" y="4953001"/>
              <a:ext cx="190500" cy="39052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4791844" y="474191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66"/>
                  </a:solidFill>
                  <a:latin typeface="Times" pitchFamily="18" charset="0"/>
                </a:rPr>
                <a:t>n‘</a:t>
              </a:r>
              <a:endParaRPr lang="de-DE" sz="2400" i="1" baseline="-25000">
                <a:solidFill>
                  <a:srgbClr val="FF0066"/>
                </a:solidFill>
                <a:latin typeface="Times" pitchFamily="18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3995936" y="5157192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rgbClr val="C00000"/>
                  </a:solidFill>
                  <a:latin typeface="Times" pitchFamily="18" charset="0"/>
                </a:rPr>
                <a:t>v</a:t>
              </a:r>
              <a:endParaRPr lang="de-DE" sz="2400" i="1">
                <a:solidFill>
                  <a:srgbClr val="C00000"/>
                </a:solidFill>
                <a:latin typeface="Times" pitchFamily="18" charset="0"/>
              </a:endParaRPr>
            </a:p>
          </p:txBody>
        </p:sp>
        <p:sp>
          <p:nvSpPr>
            <p:cNvPr id="62" name="Ellipse 61"/>
            <p:cNvSpPr/>
            <p:nvPr/>
          </p:nvSpPr>
          <p:spPr>
            <a:xfrm rot="2254318">
              <a:off x="4258256" y="529140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H="1" flipV="1">
              <a:off x="4906144" y="2858455"/>
              <a:ext cx="1021457" cy="63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/>
            <p:nvPr/>
          </p:nvCxnSpPr>
          <p:spPr>
            <a:xfrm flipV="1">
              <a:off x="4933950" y="2371725"/>
              <a:ext cx="333375" cy="4858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>
              <a:off x="4860032" y="2780927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00"/>
                  </a:solidFill>
                  <a:latin typeface="Times" pitchFamily="18" charset="0"/>
                </a:rPr>
                <a:t>o</a:t>
              </a:r>
              <a:endParaRPr lang="de-DE" sz="2400" i="1">
                <a:solidFill>
                  <a:srgbClr val="FF0000"/>
                </a:solidFill>
                <a:latin typeface="Times" pitchFamily="18" charset="0"/>
              </a:endParaRPr>
            </a:p>
          </p:txBody>
        </p:sp>
        <p:cxnSp>
          <p:nvCxnSpPr>
            <p:cNvPr id="66" name="Gerade Verbindung 65"/>
            <p:cNvCxnSpPr/>
            <p:nvPr/>
          </p:nvCxnSpPr>
          <p:spPr>
            <a:xfrm flipH="1" flipV="1">
              <a:off x="5400675" y="5362575"/>
              <a:ext cx="942975" cy="238125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 flipV="1">
              <a:off x="5943600" y="2876551"/>
              <a:ext cx="342900" cy="30479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5868144" y="5085184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5">
                      <a:lumMod val="75000"/>
                    </a:schemeClr>
                  </a:solidFill>
                  <a:latin typeface="Times" pitchFamily="18" charset="0"/>
                </a:rPr>
                <a:t>r</a:t>
              </a:r>
              <a:endParaRPr lang="de-DE" sz="2400" i="1">
                <a:solidFill>
                  <a:schemeClr val="accent5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300192" y="299695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smtClean="0">
                  <a:solidFill>
                    <a:schemeClr val="accent5">
                      <a:lumMod val="75000"/>
                    </a:schemeClr>
                  </a:solidFill>
                  <a:latin typeface="Times" pitchFamily="18" charset="0"/>
                </a:rPr>
                <a:t>r‘</a:t>
              </a:r>
              <a:endParaRPr lang="de-DE" sz="2400" i="1">
                <a:solidFill>
                  <a:schemeClr val="accent5">
                    <a:lumMod val="75000"/>
                  </a:schemeClr>
                </a:solidFill>
                <a:latin typeface="Times" pitchFamily="18" charset="0"/>
              </a:endParaRPr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H="1" flipV="1">
              <a:off x="3259460" y="4848250"/>
              <a:ext cx="1009651" cy="46672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3050679" y="440856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smtClean="0">
                  <a:solidFill>
                    <a:srgbClr val="FF0066"/>
                  </a:solidFill>
                  <a:latin typeface="Times" pitchFamily="18" charset="0"/>
                </a:rPr>
                <a:t>n</a:t>
              </a:r>
              <a:endParaRPr lang="de-DE" sz="2400" i="1" baseline="-25000">
                <a:solidFill>
                  <a:srgbClr val="FF0066"/>
                </a:solidFill>
                <a:latin typeface="Times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Hummel</dc:creator>
  <cp:lastModifiedBy>Hummel</cp:lastModifiedBy>
  <cp:revision>21</cp:revision>
  <dcterms:created xsi:type="dcterms:W3CDTF">2016-05-08T04:19:30Z</dcterms:created>
  <dcterms:modified xsi:type="dcterms:W3CDTF">2016-05-11T06:34:34Z</dcterms:modified>
</cp:coreProperties>
</file>