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4" r:id="rId2"/>
    <p:sldId id="266" r:id="rId3"/>
    <p:sldId id="267" r:id="rId4"/>
    <p:sldId id="278" r:id="rId5"/>
    <p:sldId id="279" r:id="rId6"/>
    <p:sldId id="280" r:id="rId7"/>
    <p:sldId id="272" r:id="rId8"/>
    <p:sldId id="282" r:id="rId9"/>
    <p:sldId id="283" r:id="rId10"/>
    <p:sldId id="284" r:id="rId11"/>
    <p:sldId id="285" r:id="rId12"/>
    <p:sldId id="270" r:id="rId13"/>
    <p:sldId id="274" r:id="rId14"/>
    <p:sldId id="287" r:id="rId15"/>
    <p:sldId id="288" r:id="rId16"/>
    <p:sldId id="289" r:id="rId17"/>
    <p:sldId id="290" r:id="rId18"/>
    <p:sldId id="276" r:id="rId19"/>
    <p:sldId id="292" r:id="rId20"/>
    <p:sldId id="293" r:id="rId21"/>
    <p:sldId id="294" r:id="rId22"/>
    <p:sldId id="277" r:id="rId23"/>
    <p:sldId id="297" r:id="rId24"/>
    <p:sldId id="298" r:id="rId25"/>
    <p:sldId id="299" r:id="rId26"/>
    <p:sldId id="30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4B42"/>
    <a:srgbClr val="015672"/>
    <a:srgbClr val="02918B"/>
    <a:srgbClr val="F47349"/>
    <a:srgbClr val="00AF50"/>
    <a:srgbClr val="00F2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4660"/>
  </p:normalViewPr>
  <p:slideViewPr>
    <p:cSldViewPr snapToGrid="0" showGuides="1">
      <p:cViewPr varScale="1">
        <p:scale>
          <a:sx n="116" d="100"/>
          <a:sy n="116" d="100"/>
        </p:scale>
        <p:origin x="162"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2019/8/4 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3122803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3122803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23</a:t>
            </a:fld>
            <a:endParaRPr lang="zh-CN" altLang="en-US"/>
          </a:p>
        </p:txBody>
      </p:sp>
    </p:spTree>
    <p:extLst>
      <p:ext uri="{BB962C8B-B14F-4D97-AF65-F5344CB8AC3E}">
        <p14:creationId xmlns:p14="http://schemas.microsoft.com/office/powerpoint/2010/main" val="2911700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t>2019/8/4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036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t>2019/8/4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7377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t>2019/8/4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29272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t>2019/8/4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87567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2019/8/4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56826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4388EF-52D1-4258-9BE5-BCD010C7D4DE}" type="datetimeFigureOut">
              <a:rPr lang="zh-CN" altLang="en-US" smtClean="0"/>
              <a:t>2019/8/4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82890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4388EF-52D1-4258-9BE5-BCD010C7D4DE}" type="datetimeFigureOut">
              <a:rPr lang="zh-CN" altLang="en-US" smtClean="0"/>
              <a:t>2019/8/4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t>‹#›</a:t>
            </a:fld>
            <a:endParaRPr lang="zh-CN" altLang="en-US"/>
          </a:p>
        </p:txBody>
      </p:sp>
      <p:sp>
        <p:nvSpPr>
          <p:cNvPr id="11" name="矩形 10"/>
          <p:cNvSpPr/>
          <p:nvPr userDrawn="1"/>
        </p:nvSpPr>
        <p:spPr>
          <a:xfrm>
            <a:off x="8668128" y="64311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385919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4388EF-52D1-4258-9BE5-BCD010C7D4DE}" type="datetimeFigureOut">
              <a:rPr lang="zh-CN" altLang="en-US" smtClean="0"/>
              <a:t>2019/8/4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6875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t>2019/8/4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23985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2019/8/4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0884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2019/8/4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22650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388EF-52D1-4258-9BE5-BCD010C7D4DE}" type="datetimeFigureOut">
              <a:rPr lang="zh-CN" altLang="en-US" smtClean="0"/>
              <a:t>2019/8/4 Sunday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9340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6" r:id="rId12"/>
    <p:sldLayoutId id="214748370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notesSlide" Target="../notesSlides/notesSlide2.xml"/><Relationship Id="rId4" Type="http://schemas.openxmlformats.org/officeDocument/2006/relationships/tags" Target="../tags/tag21.xml"/><Relationship Id="rId9"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microsoft.com/office/2007/relationships/hdphoto" Target="../media/hdphoto3.wdp"/><Relationship Id="rId5" Type="http://schemas.openxmlformats.org/officeDocument/2006/relationships/image" Target="../media/image5.jpeg"/><Relationship Id="rId4"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microsoft.com/office/2007/relationships/hdphoto" Target="../media/hdphoto4.wdp"/><Relationship Id="rId5" Type="http://schemas.openxmlformats.org/officeDocument/2006/relationships/image" Target="../media/image6.jpeg"/><Relationship Id="rId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8.jpeg"/><Relationship Id="rId4"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jpeg"/><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microsoft.com/office/2007/relationships/hdphoto" Target="../media/hdphoto1.wdp"/><Relationship Id="rId5" Type="http://schemas.openxmlformats.org/officeDocument/2006/relationships/image" Target="../media/image3.jpeg"/><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a:spLocks/>
          </p:cNvSpPr>
          <p:nvPr/>
        </p:nvSpPr>
        <p:spPr bwMode="auto">
          <a:xfrm rot="10800000">
            <a:off x="3046376" y="105361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3" name="原创设计师QQ5858324           _7"/>
          <p:cNvGrpSpPr/>
          <p:nvPr/>
        </p:nvGrpSpPr>
        <p:grpSpPr>
          <a:xfrm rot="5400000">
            <a:off x="3284027" y="1097911"/>
            <a:ext cx="1164734" cy="1314166"/>
            <a:chOff x="4468733" y="2771468"/>
            <a:chExt cx="1487127" cy="1677919"/>
          </a:xfrm>
        </p:grpSpPr>
        <p:sp>
          <p:nvSpPr>
            <p:cNvPr id="4"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5"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8" name="Freeform 5"/>
          <p:cNvSpPr>
            <a:spLocks/>
          </p:cNvSpPr>
          <p:nvPr/>
        </p:nvSpPr>
        <p:spPr bwMode="auto">
          <a:xfrm rot="10800000">
            <a:off x="4533185" y="1521534"/>
            <a:ext cx="1615846" cy="14321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18B"/>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9" name="原创设计师QQ5858324           _7"/>
          <p:cNvGrpSpPr/>
          <p:nvPr/>
        </p:nvGrpSpPr>
        <p:grpSpPr>
          <a:xfrm rot="5400000">
            <a:off x="4780030" y="1590200"/>
            <a:ext cx="1147560" cy="1294788"/>
            <a:chOff x="4468733" y="2771468"/>
            <a:chExt cx="1487127" cy="1677919"/>
          </a:xfrm>
        </p:grpSpPr>
        <p:sp>
          <p:nvSpPr>
            <p:cNvPr id="10"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18B"/>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16" name="Freeform 5"/>
          <p:cNvSpPr>
            <a:spLocks/>
          </p:cNvSpPr>
          <p:nvPr/>
        </p:nvSpPr>
        <p:spPr bwMode="auto">
          <a:xfrm rot="10800000">
            <a:off x="5941198" y="964717"/>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44B4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17" name="原创设计师QQ5858324           _7"/>
          <p:cNvGrpSpPr/>
          <p:nvPr/>
        </p:nvGrpSpPr>
        <p:grpSpPr>
          <a:xfrm rot="5400000">
            <a:off x="6178849" y="1009012"/>
            <a:ext cx="1164734" cy="1314166"/>
            <a:chOff x="4468733" y="2771468"/>
            <a:chExt cx="1487127" cy="1677919"/>
          </a:xfrm>
        </p:grpSpPr>
        <p:sp>
          <p:nvSpPr>
            <p:cNvPr id="19"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44B4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21" name="Freeform 5"/>
          <p:cNvSpPr>
            <a:spLocks/>
          </p:cNvSpPr>
          <p:nvPr/>
        </p:nvSpPr>
        <p:spPr bwMode="auto">
          <a:xfrm rot="10800000">
            <a:off x="7470741" y="1333241"/>
            <a:ext cx="1615846" cy="14321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1567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22" name="原创设计师QQ5858324          _7"/>
          <p:cNvGrpSpPr/>
          <p:nvPr/>
        </p:nvGrpSpPr>
        <p:grpSpPr>
          <a:xfrm rot="5400000">
            <a:off x="7717586" y="1401907"/>
            <a:ext cx="1147560" cy="1294788"/>
            <a:chOff x="4468733" y="2771468"/>
            <a:chExt cx="1487127" cy="1677919"/>
          </a:xfrm>
        </p:grpSpPr>
        <p:sp>
          <p:nvSpPr>
            <p:cNvPr id="23"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1567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32" name="原创设计师QQ5858324           _1"/>
          <p:cNvSpPr/>
          <p:nvPr>
            <p:custDataLst>
              <p:tags r:id="rId1"/>
            </p:custDataLst>
          </p:nvPr>
        </p:nvSpPr>
        <p:spPr>
          <a:xfrm>
            <a:off x="8973648" y="2412450"/>
            <a:ext cx="263958" cy="263958"/>
          </a:xfrm>
          <a:prstGeom prst="ellipse">
            <a:avLst/>
          </a:prstGeom>
          <a:solidFill>
            <a:srgbClr val="E44B4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3" name="原创设计师QQ5858324           _2"/>
          <p:cNvSpPr/>
          <p:nvPr>
            <p:custDataLst>
              <p:tags r:id="rId2"/>
            </p:custDataLst>
          </p:nvPr>
        </p:nvSpPr>
        <p:spPr>
          <a:xfrm>
            <a:off x="7278523" y="2408388"/>
            <a:ext cx="181566" cy="181566"/>
          </a:xfrm>
          <a:prstGeom prst="ellipse">
            <a:avLst/>
          </a:prstGeom>
          <a:solidFill>
            <a:srgbClr val="F47349"/>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4" name="原创设计师QQ5858324           _3"/>
          <p:cNvSpPr/>
          <p:nvPr>
            <p:custDataLst>
              <p:tags r:id="rId3"/>
            </p:custDataLst>
          </p:nvPr>
        </p:nvSpPr>
        <p:spPr>
          <a:xfrm>
            <a:off x="5808007" y="1108379"/>
            <a:ext cx="207940" cy="207940"/>
          </a:xfrm>
          <a:prstGeom prst="ellipse">
            <a:avLst/>
          </a:prstGeom>
          <a:solidFill>
            <a:srgbClr val="F47349"/>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5" name="原创设计师QQ5858324           _4"/>
          <p:cNvSpPr/>
          <p:nvPr>
            <p:custDataLst>
              <p:tags r:id="rId4"/>
            </p:custDataLst>
          </p:nvPr>
        </p:nvSpPr>
        <p:spPr>
          <a:xfrm>
            <a:off x="8039045" y="1045167"/>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6" name="原创设计师QQ5858324           _5"/>
          <p:cNvSpPr/>
          <p:nvPr>
            <p:custDataLst>
              <p:tags r:id="rId5"/>
            </p:custDataLst>
          </p:nvPr>
        </p:nvSpPr>
        <p:spPr>
          <a:xfrm>
            <a:off x="6036971" y="2569394"/>
            <a:ext cx="219394" cy="219394"/>
          </a:xfrm>
          <a:prstGeom prst="ellipse">
            <a:avLst/>
          </a:prstGeom>
          <a:solidFill>
            <a:srgbClr val="01567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7" name="原创设计师QQ5858324           _6"/>
          <p:cNvSpPr/>
          <p:nvPr>
            <p:custDataLst>
              <p:tags r:id="rId6"/>
            </p:custDataLst>
          </p:nvPr>
        </p:nvSpPr>
        <p:spPr>
          <a:xfrm>
            <a:off x="4587428" y="1260778"/>
            <a:ext cx="181566" cy="181566"/>
          </a:xfrm>
          <a:prstGeom prst="ellipse">
            <a:avLst/>
          </a:prstGeom>
          <a:solidFill>
            <a:srgbClr val="E44B4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8" name="原创设计师QQ5858324           _7"/>
          <p:cNvSpPr/>
          <p:nvPr>
            <p:custDataLst>
              <p:tags r:id="rId7"/>
            </p:custDataLst>
          </p:nvPr>
        </p:nvSpPr>
        <p:spPr>
          <a:xfrm>
            <a:off x="4380414" y="2562908"/>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9" name="原创设计师QQ5858324         _8"/>
          <p:cNvSpPr/>
          <p:nvPr>
            <p:custDataLst>
              <p:tags r:id="rId8"/>
            </p:custDataLst>
          </p:nvPr>
        </p:nvSpPr>
        <p:spPr>
          <a:xfrm>
            <a:off x="2907833" y="1147509"/>
            <a:ext cx="263958" cy="263958"/>
          </a:xfrm>
          <a:prstGeom prst="ellipse">
            <a:avLst/>
          </a:prstGeom>
          <a:solidFill>
            <a:srgbClr val="01567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40" name="TextBox 42"/>
          <p:cNvSpPr txBox="1"/>
          <p:nvPr/>
        </p:nvSpPr>
        <p:spPr>
          <a:xfrm>
            <a:off x="3558420" y="1258917"/>
            <a:ext cx="637398" cy="1015663"/>
          </a:xfrm>
          <a:prstGeom prst="rect">
            <a:avLst/>
          </a:prstGeom>
          <a:noFill/>
        </p:spPr>
        <p:txBody>
          <a:bodyPr wrap="square" rtlCol="0">
            <a:spAutoFit/>
          </a:bodyPr>
          <a:lstStyle/>
          <a:p>
            <a:r>
              <a:rPr lang="en-US" altLang="zh-CN" sz="6000" b="1" dirty="0" smtClean="0">
                <a:solidFill>
                  <a:schemeClr val="bg1"/>
                </a:solidFill>
                <a:latin typeface="微软雅黑" pitchFamily="34" charset="-122"/>
                <a:ea typeface="微软雅黑" pitchFamily="34" charset="-122"/>
              </a:rPr>
              <a:t>2</a:t>
            </a:r>
            <a:endParaRPr lang="zh-CN" altLang="zh-CN" sz="6000" b="1" dirty="0">
              <a:solidFill>
                <a:schemeClr val="bg1"/>
              </a:solidFill>
              <a:latin typeface="微软雅黑" pitchFamily="34" charset="-122"/>
              <a:ea typeface="微软雅黑" pitchFamily="34" charset="-122"/>
            </a:endParaRPr>
          </a:p>
        </p:txBody>
      </p:sp>
      <p:sp>
        <p:nvSpPr>
          <p:cNvPr id="41" name="TextBox 42"/>
          <p:cNvSpPr txBox="1"/>
          <p:nvPr/>
        </p:nvSpPr>
        <p:spPr>
          <a:xfrm>
            <a:off x="5047974" y="1756609"/>
            <a:ext cx="541018" cy="1015663"/>
          </a:xfrm>
          <a:prstGeom prst="rect">
            <a:avLst/>
          </a:prstGeom>
          <a:noFill/>
        </p:spPr>
        <p:txBody>
          <a:bodyPr wrap="square" rtlCol="0">
            <a:spAutoFit/>
          </a:bodyPr>
          <a:lstStyle/>
          <a:p>
            <a:r>
              <a:rPr lang="en-US" altLang="zh-CN" sz="6000" b="1" dirty="0" smtClean="0">
                <a:solidFill>
                  <a:schemeClr val="bg1"/>
                </a:solidFill>
                <a:latin typeface="微软雅黑" pitchFamily="34" charset="-122"/>
                <a:ea typeface="微软雅黑" pitchFamily="34" charset="-122"/>
              </a:rPr>
              <a:t>0</a:t>
            </a:r>
            <a:endParaRPr lang="zh-CN" altLang="zh-CN" sz="6000" b="1" dirty="0">
              <a:solidFill>
                <a:schemeClr val="bg1"/>
              </a:solidFill>
              <a:latin typeface="微软雅黑" pitchFamily="34" charset="-122"/>
              <a:ea typeface="微软雅黑" pitchFamily="34" charset="-122"/>
            </a:endParaRPr>
          </a:p>
        </p:txBody>
      </p:sp>
      <p:sp>
        <p:nvSpPr>
          <p:cNvPr id="42" name="TextBox 42"/>
          <p:cNvSpPr txBox="1"/>
          <p:nvPr/>
        </p:nvSpPr>
        <p:spPr>
          <a:xfrm>
            <a:off x="6420855" y="1198764"/>
            <a:ext cx="541018" cy="1015663"/>
          </a:xfrm>
          <a:prstGeom prst="rect">
            <a:avLst/>
          </a:prstGeom>
          <a:noFill/>
        </p:spPr>
        <p:txBody>
          <a:bodyPr wrap="square" rtlCol="0">
            <a:spAutoFit/>
          </a:bodyPr>
          <a:lstStyle/>
          <a:p>
            <a:r>
              <a:rPr lang="en-US" altLang="zh-CN" sz="6000" b="1" dirty="0" smtClean="0">
                <a:solidFill>
                  <a:schemeClr val="bg1"/>
                </a:solidFill>
                <a:latin typeface="微软雅黑" pitchFamily="34" charset="-122"/>
                <a:ea typeface="微软雅黑" pitchFamily="34" charset="-122"/>
              </a:rPr>
              <a:t>1</a:t>
            </a:r>
            <a:endParaRPr lang="zh-CN" altLang="zh-CN" sz="6000" b="1" dirty="0">
              <a:solidFill>
                <a:schemeClr val="bg1"/>
              </a:solidFill>
              <a:latin typeface="微软雅黑" pitchFamily="34" charset="-122"/>
              <a:ea typeface="微软雅黑" pitchFamily="34" charset="-122"/>
            </a:endParaRPr>
          </a:p>
        </p:txBody>
      </p:sp>
      <p:sp>
        <p:nvSpPr>
          <p:cNvPr id="43" name="TextBox 42"/>
          <p:cNvSpPr txBox="1"/>
          <p:nvPr/>
        </p:nvSpPr>
        <p:spPr>
          <a:xfrm>
            <a:off x="7951488" y="1601018"/>
            <a:ext cx="541018" cy="1015663"/>
          </a:xfrm>
          <a:prstGeom prst="rect">
            <a:avLst/>
          </a:prstGeom>
          <a:noFill/>
        </p:spPr>
        <p:txBody>
          <a:bodyPr wrap="square" rtlCol="0">
            <a:spAutoFit/>
          </a:bodyPr>
          <a:lstStyle/>
          <a:p>
            <a:r>
              <a:rPr lang="en-US" altLang="zh-CN" sz="6000" b="1" dirty="0" smtClean="0">
                <a:solidFill>
                  <a:schemeClr val="bg1"/>
                </a:solidFill>
                <a:latin typeface="微软雅黑" pitchFamily="34" charset="-122"/>
                <a:ea typeface="微软雅黑" pitchFamily="34" charset="-122"/>
              </a:rPr>
              <a:t>9</a:t>
            </a:r>
            <a:endParaRPr lang="zh-CN" altLang="zh-CN" sz="6000" b="1" dirty="0">
              <a:solidFill>
                <a:schemeClr val="bg1"/>
              </a:solidFill>
              <a:latin typeface="微软雅黑" pitchFamily="34" charset="-122"/>
              <a:ea typeface="微软雅黑" pitchFamily="34" charset="-122"/>
            </a:endParaRPr>
          </a:p>
        </p:txBody>
      </p:sp>
      <p:sp>
        <p:nvSpPr>
          <p:cNvPr id="46" name="原创设计师QQ5858324           _16"/>
          <p:cNvSpPr txBox="1">
            <a:spLocks noChangeArrowheads="1"/>
          </p:cNvSpPr>
          <p:nvPr/>
        </p:nvSpPr>
        <p:spPr bwMode="auto">
          <a:xfrm>
            <a:off x="2795193" y="5616634"/>
            <a:ext cx="6586262" cy="246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b="0" dirty="0" smtClean="0">
                <a:solidFill>
                  <a:schemeClr val="tx1"/>
                </a:solidFill>
                <a:latin typeface="微软雅黑" panose="020B0503020204020204" pitchFamily="34" charset="-122"/>
                <a:ea typeface="微软雅黑" panose="020B0503020204020204" pitchFamily="34" charset="-122"/>
              </a:rPr>
              <a:t>汇报人：牟青云  部门：产品创新事业部</a:t>
            </a:r>
            <a:r>
              <a:rPr lang="en-US" altLang="zh-CN" sz="1800" b="0" dirty="0" smtClean="0">
                <a:solidFill>
                  <a:schemeClr val="tx1"/>
                </a:solidFill>
                <a:latin typeface="微软雅黑" panose="020B0503020204020204" pitchFamily="34" charset="-122"/>
                <a:ea typeface="微软雅黑" panose="020B0503020204020204" pitchFamily="34" charset="-122"/>
              </a:rPr>
              <a:t>     </a:t>
            </a:r>
            <a:r>
              <a:rPr lang="zh-CN" altLang="en-US" sz="1800" b="0" dirty="0" smtClean="0">
                <a:solidFill>
                  <a:schemeClr val="tx1"/>
                </a:solidFill>
                <a:latin typeface="微软雅黑" panose="020B0503020204020204" pitchFamily="34" charset="-122"/>
                <a:ea typeface="微软雅黑" panose="020B0503020204020204" pitchFamily="34" charset="-122"/>
              </a:rPr>
              <a:t>日期：</a:t>
            </a:r>
            <a:r>
              <a:rPr lang="en-US" altLang="zh-CN" sz="1800" b="0" dirty="0" smtClean="0">
                <a:solidFill>
                  <a:schemeClr val="tx1"/>
                </a:solidFill>
                <a:latin typeface="微软雅黑" panose="020B0503020204020204" pitchFamily="34" charset="-122"/>
                <a:ea typeface="微软雅黑" panose="020B0503020204020204" pitchFamily="34" charset="-122"/>
              </a:rPr>
              <a:t>2019.08.08</a:t>
            </a:r>
            <a:endParaRPr lang="zh-CN" altLang="zh-CN" sz="1800" b="0" dirty="0">
              <a:solidFill>
                <a:schemeClr val="tx1"/>
              </a:solidFill>
              <a:latin typeface="微软雅黑" panose="020B0503020204020204" pitchFamily="34" charset="-122"/>
              <a:ea typeface="微软雅黑" panose="020B0503020204020204" pitchFamily="34" charset="-122"/>
            </a:endParaRPr>
          </a:p>
        </p:txBody>
      </p:sp>
      <p:sp>
        <p:nvSpPr>
          <p:cNvPr id="48" name="原创设计师QQ598969553          _14"/>
          <p:cNvSpPr txBox="1">
            <a:spLocks noChangeArrowheads="1"/>
          </p:cNvSpPr>
          <p:nvPr/>
        </p:nvSpPr>
        <p:spPr bwMode="auto">
          <a:xfrm>
            <a:off x="1540836" y="3833198"/>
            <a:ext cx="9104586" cy="64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zh-CN" altLang="en-US" sz="6000" b="1" dirty="0" smtClean="0">
                <a:solidFill>
                  <a:srgbClr val="E44B42"/>
                </a:solidFill>
                <a:latin typeface="微软雅黑" panose="020B0503020204020204" pitchFamily="34" charset="-122"/>
                <a:ea typeface="微软雅黑" panose="020B0503020204020204" pitchFamily="34" charset="-122"/>
              </a:rPr>
              <a:t>试用期工作汇报</a:t>
            </a:r>
            <a:endParaRPr lang="zh-CN" sz="6000" b="1" dirty="0">
              <a:solidFill>
                <a:srgbClr val="E44B42"/>
              </a:solidFill>
              <a:latin typeface="微软雅黑" panose="020B0503020204020204" pitchFamily="34" charset="-122"/>
              <a:ea typeface="微软雅黑" panose="020B0503020204020204" pitchFamily="34" charset="-122"/>
            </a:endParaRPr>
          </a:p>
        </p:txBody>
      </p:sp>
      <p:sp>
        <p:nvSpPr>
          <p:cNvPr id="49" name="原创设计师QQ598969553          _15"/>
          <p:cNvSpPr txBox="1">
            <a:spLocks noChangeArrowheads="1"/>
          </p:cNvSpPr>
          <p:nvPr/>
        </p:nvSpPr>
        <p:spPr bwMode="auto">
          <a:xfrm>
            <a:off x="2684780" y="4672949"/>
            <a:ext cx="6816700" cy="4870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endParaRPr lang="zh-CN" sz="1200" b="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50" name="原创设计师QQ598969553          _16"/>
          <p:cNvSpPr txBox="1">
            <a:spLocks noChangeArrowheads="1"/>
          </p:cNvSpPr>
          <p:nvPr/>
        </p:nvSpPr>
        <p:spPr bwMode="auto">
          <a:xfrm>
            <a:off x="3315794" y="3301433"/>
            <a:ext cx="5554672" cy="232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endParaRPr lang="zh-CN" altLang="zh-CN"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5695452"/>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75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75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750"/>
                                        <p:tgtEl>
                                          <p:spTgt spid="1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750"/>
                                        <p:tgtEl>
                                          <p:spTgt spid="21"/>
                                        </p:tgtEl>
                                      </p:cBhvr>
                                    </p:animEffect>
                                  </p:childTnLst>
                                </p:cTn>
                              </p:par>
                              <p:par>
                                <p:cTn id="17" presetID="2" presetClass="entr" presetSubtype="4" accel="40000" decel="4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ppt_x"/>
                                          </p:val>
                                        </p:tav>
                                        <p:tav tm="100000">
                                          <p:val>
                                            <p:strVal val="#ppt_x"/>
                                          </p:val>
                                        </p:tav>
                                      </p:tavLst>
                                    </p:anim>
                                    <p:anim calcmode="lin" valueType="num">
                                      <p:cBhvr additive="base">
                                        <p:cTn id="20" dur="10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accel="40000" decel="4000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ppt_x"/>
                                          </p:val>
                                        </p:tav>
                                        <p:tav tm="100000">
                                          <p:val>
                                            <p:strVal val="#ppt_x"/>
                                          </p:val>
                                        </p:tav>
                                      </p:tavLst>
                                    </p:anim>
                                    <p:anim calcmode="lin" valueType="num">
                                      <p:cBhvr additive="base">
                                        <p:cTn id="24" dur="10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accel="40000" decel="4000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1000" fill="hold"/>
                                        <p:tgtEl>
                                          <p:spTgt spid="17"/>
                                        </p:tgtEl>
                                        <p:attrNameLst>
                                          <p:attrName>ppt_x</p:attrName>
                                        </p:attrNameLst>
                                      </p:cBhvr>
                                      <p:tavLst>
                                        <p:tav tm="0">
                                          <p:val>
                                            <p:strVal val="#ppt_x"/>
                                          </p:val>
                                        </p:tav>
                                        <p:tav tm="100000">
                                          <p:val>
                                            <p:strVal val="#ppt_x"/>
                                          </p:val>
                                        </p:tav>
                                      </p:tavLst>
                                    </p:anim>
                                    <p:anim calcmode="lin" valueType="num">
                                      <p:cBhvr additive="base">
                                        <p:cTn id="28" dur="10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accel="40000" decel="4000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000" fill="hold"/>
                                        <p:tgtEl>
                                          <p:spTgt spid="22"/>
                                        </p:tgtEl>
                                        <p:attrNameLst>
                                          <p:attrName>ppt_x</p:attrName>
                                        </p:attrNameLst>
                                      </p:cBhvr>
                                      <p:tavLst>
                                        <p:tav tm="0">
                                          <p:val>
                                            <p:strVal val="#ppt_x"/>
                                          </p:val>
                                        </p:tav>
                                        <p:tav tm="100000">
                                          <p:val>
                                            <p:strVal val="#ppt_x"/>
                                          </p:val>
                                        </p:tav>
                                      </p:tavLst>
                                    </p:anim>
                                    <p:anim calcmode="lin" valueType="num">
                                      <p:cBhvr additive="base">
                                        <p:cTn id="32" dur="1000" fill="hold"/>
                                        <p:tgtEl>
                                          <p:spTgt spid="22"/>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56" presetClass="entr" presetSubtype="0" fill="hold" grpId="0" nodeType="afterEffect">
                                  <p:stCondLst>
                                    <p:cond delay="0"/>
                                  </p:stCondLst>
                                  <p:iterate type="lt">
                                    <p:tmPct val="10000"/>
                                  </p:iterate>
                                  <p:childTnLst>
                                    <p:set>
                                      <p:cBhvr>
                                        <p:cTn id="35" dur="1" fill="hold">
                                          <p:stCondLst>
                                            <p:cond delay="0"/>
                                          </p:stCondLst>
                                        </p:cTn>
                                        <p:tgtEl>
                                          <p:spTgt spid="40"/>
                                        </p:tgtEl>
                                        <p:attrNameLst>
                                          <p:attrName>style.visibility</p:attrName>
                                        </p:attrNameLst>
                                      </p:cBhvr>
                                      <p:to>
                                        <p:strVal val="visible"/>
                                      </p:to>
                                    </p:set>
                                    <p:anim by="(-#ppt_w*2)" calcmode="lin" valueType="num">
                                      <p:cBhvr rctx="PPT">
                                        <p:cTn id="36" dur="375" autoRev="1" fill="hold">
                                          <p:stCondLst>
                                            <p:cond delay="0"/>
                                          </p:stCondLst>
                                        </p:cTn>
                                        <p:tgtEl>
                                          <p:spTgt spid="40"/>
                                        </p:tgtEl>
                                        <p:attrNameLst>
                                          <p:attrName>ppt_w</p:attrName>
                                        </p:attrNameLst>
                                      </p:cBhvr>
                                    </p:anim>
                                    <p:anim by="(#ppt_w*0.50)" calcmode="lin" valueType="num">
                                      <p:cBhvr>
                                        <p:cTn id="37" dur="375" decel="50000" autoRev="1" fill="hold">
                                          <p:stCondLst>
                                            <p:cond delay="0"/>
                                          </p:stCondLst>
                                        </p:cTn>
                                        <p:tgtEl>
                                          <p:spTgt spid="40"/>
                                        </p:tgtEl>
                                        <p:attrNameLst>
                                          <p:attrName>ppt_x</p:attrName>
                                        </p:attrNameLst>
                                      </p:cBhvr>
                                    </p:anim>
                                    <p:anim from="(-#ppt_h/2)" to="(#ppt_y)" calcmode="lin" valueType="num">
                                      <p:cBhvr>
                                        <p:cTn id="38" dur="750" fill="hold">
                                          <p:stCondLst>
                                            <p:cond delay="0"/>
                                          </p:stCondLst>
                                        </p:cTn>
                                        <p:tgtEl>
                                          <p:spTgt spid="40"/>
                                        </p:tgtEl>
                                        <p:attrNameLst>
                                          <p:attrName>ppt_y</p:attrName>
                                        </p:attrNameLst>
                                      </p:cBhvr>
                                    </p:anim>
                                    <p:animRot by="21600000">
                                      <p:cBhvr>
                                        <p:cTn id="39" dur="750" fill="hold">
                                          <p:stCondLst>
                                            <p:cond delay="0"/>
                                          </p:stCondLst>
                                        </p:cTn>
                                        <p:tgtEl>
                                          <p:spTgt spid="40"/>
                                        </p:tgtEl>
                                        <p:attrNameLst>
                                          <p:attrName>r</p:attrName>
                                        </p:attrNameLst>
                                      </p:cBhvr>
                                    </p:animRot>
                                  </p:childTnLst>
                                </p:cTn>
                              </p:par>
                              <p:par>
                                <p:cTn id="40" presetID="56" presetClass="entr" presetSubtype="0" fill="hold" grpId="0" nodeType="withEffect">
                                  <p:stCondLst>
                                    <p:cond delay="0"/>
                                  </p:stCondLst>
                                  <p:iterate type="lt">
                                    <p:tmPct val="10000"/>
                                  </p:iterate>
                                  <p:childTnLst>
                                    <p:set>
                                      <p:cBhvr>
                                        <p:cTn id="41" dur="1" fill="hold">
                                          <p:stCondLst>
                                            <p:cond delay="0"/>
                                          </p:stCondLst>
                                        </p:cTn>
                                        <p:tgtEl>
                                          <p:spTgt spid="41"/>
                                        </p:tgtEl>
                                        <p:attrNameLst>
                                          <p:attrName>style.visibility</p:attrName>
                                        </p:attrNameLst>
                                      </p:cBhvr>
                                      <p:to>
                                        <p:strVal val="visible"/>
                                      </p:to>
                                    </p:set>
                                    <p:anim by="(-#ppt_w*2)" calcmode="lin" valueType="num">
                                      <p:cBhvr rctx="PPT">
                                        <p:cTn id="42" dur="375" autoRev="1" fill="hold">
                                          <p:stCondLst>
                                            <p:cond delay="0"/>
                                          </p:stCondLst>
                                        </p:cTn>
                                        <p:tgtEl>
                                          <p:spTgt spid="41"/>
                                        </p:tgtEl>
                                        <p:attrNameLst>
                                          <p:attrName>ppt_w</p:attrName>
                                        </p:attrNameLst>
                                      </p:cBhvr>
                                    </p:anim>
                                    <p:anim by="(#ppt_w*0.50)" calcmode="lin" valueType="num">
                                      <p:cBhvr>
                                        <p:cTn id="43" dur="375" decel="50000" autoRev="1" fill="hold">
                                          <p:stCondLst>
                                            <p:cond delay="0"/>
                                          </p:stCondLst>
                                        </p:cTn>
                                        <p:tgtEl>
                                          <p:spTgt spid="41"/>
                                        </p:tgtEl>
                                        <p:attrNameLst>
                                          <p:attrName>ppt_x</p:attrName>
                                        </p:attrNameLst>
                                      </p:cBhvr>
                                    </p:anim>
                                    <p:anim from="(-#ppt_h/2)" to="(#ppt_y)" calcmode="lin" valueType="num">
                                      <p:cBhvr>
                                        <p:cTn id="44" dur="750" fill="hold">
                                          <p:stCondLst>
                                            <p:cond delay="0"/>
                                          </p:stCondLst>
                                        </p:cTn>
                                        <p:tgtEl>
                                          <p:spTgt spid="41"/>
                                        </p:tgtEl>
                                        <p:attrNameLst>
                                          <p:attrName>ppt_y</p:attrName>
                                        </p:attrNameLst>
                                      </p:cBhvr>
                                    </p:anim>
                                    <p:animRot by="21600000">
                                      <p:cBhvr>
                                        <p:cTn id="45" dur="750" fill="hold">
                                          <p:stCondLst>
                                            <p:cond delay="0"/>
                                          </p:stCondLst>
                                        </p:cTn>
                                        <p:tgtEl>
                                          <p:spTgt spid="41"/>
                                        </p:tgtEl>
                                        <p:attrNameLst>
                                          <p:attrName>r</p:attrName>
                                        </p:attrNameLst>
                                      </p:cBhvr>
                                    </p:animRot>
                                  </p:childTnLst>
                                </p:cTn>
                              </p:par>
                              <p:par>
                                <p:cTn id="46" presetID="56" presetClass="entr" presetSubtype="0" fill="hold" grpId="0" nodeType="withEffect">
                                  <p:stCondLst>
                                    <p:cond delay="0"/>
                                  </p:stCondLst>
                                  <p:iterate type="lt">
                                    <p:tmPct val="10000"/>
                                  </p:iterate>
                                  <p:childTnLst>
                                    <p:set>
                                      <p:cBhvr>
                                        <p:cTn id="47" dur="1" fill="hold">
                                          <p:stCondLst>
                                            <p:cond delay="0"/>
                                          </p:stCondLst>
                                        </p:cTn>
                                        <p:tgtEl>
                                          <p:spTgt spid="42"/>
                                        </p:tgtEl>
                                        <p:attrNameLst>
                                          <p:attrName>style.visibility</p:attrName>
                                        </p:attrNameLst>
                                      </p:cBhvr>
                                      <p:to>
                                        <p:strVal val="visible"/>
                                      </p:to>
                                    </p:set>
                                    <p:anim by="(-#ppt_w*2)" calcmode="lin" valueType="num">
                                      <p:cBhvr rctx="PPT">
                                        <p:cTn id="48" dur="375" autoRev="1" fill="hold">
                                          <p:stCondLst>
                                            <p:cond delay="0"/>
                                          </p:stCondLst>
                                        </p:cTn>
                                        <p:tgtEl>
                                          <p:spTgt spid="42"/>
                                        </p:tgtEl>
                                        <p:attrNameLst>
                                          <p:attrName>ppt_w</p:attrName>
                                        </p:attrNameLst>
                                      </p:cBhvr>
                                    </p:anim>
                                    <p:anim by="(#ppt_w*0.50)" calcmode="lin" valueType="num">
                                      <p:cBhvr>
                                        <p:cTn id="49" dur="375" decel="50000" autoRev="1" fill="hold">
                                          <p:stCondLst>
                                            <p:cond delay="0"/>
                                          </p:stCondLst>
                                        </p:cTn>
                                        <p:tgtEl>
                                          <p:spTgt spid="42"/>
                                        </p:tgtEl>
                                        <p:attrNameLst>
                                          <p:attrName>ppt_x</p:attrName>
                                        </p:attrNameLst>
                                      </p:cBhvr>
                                    </p:anim>
                                    <p:anim from="(-#ppt_h/2)" to="(#ppt_y)" calcmode="lin" valueType="num">
                                      <p:cBhvr>
                                        <p:cTn id="50" dur="750" fill="hold">
                                          <p:stCondLst>
                                            <p:cond delay="0"/>
                                          </p:stCondLst>
                                        </p:cTn>
                                        <p:tgtEl>
                                          <p:spTgt spid="42"/>
                                        </p:tgtEl>
                                        <p:attrNameLst>
                                          <p:attrName>ppt_y</p:attrName>
                                        </p:attrNameLst>
                                      </p:cBhvr>
                                    </p:anim>
                                    <p:animRot by="21600000">
                                      <p:cBhvr>
                                        <p:cTn id="51" dur="750" fill="hold">
                                          <p:stCondLst>
                                            <p:cond delay="0"/>
                                          </p:stCondLst>
                                        </p:cTn>
                                        <p:tgtEl>
                                          <p:spTgt spid="42"/>
                                        </p:tgtEl>
                                        <p:attrNameLst>
                                          <p:attrName>r</p:attrName>
                                        </p:attrNameLst>
                                      </p:cBhvr>
                                    </p:animRot>
                                  </p:childTnLst>
                                </p:cTn>
                              </p:par>
                              <p:par>
                                <p:cTn id="52" presetID="56" presetClass="entr" presetSubtype="0" fill="hold" grpId="0" nodeType="withEffect">
                                  <p:stCondLst>
                                    <p:cond delay="0"/>
                                  </p:stCondLst>
                                  <p:iterate type="lt">
                                    <p:tmPct val="10000"/>
                                  </p:iterate>
                                  <p:childTnLst>
                                    <p:set>
                                      <p:cBhvr>
                                        <p:cTn id="53" dur="1" fill="hold">
                                          <p:stCondLst>
                                            <p:cond delay="0"/>
                                          </p:stCondLst>
                                        </p:cTn>
                                        <p:tgtEl>
                                          <p:spTgt spid="43"/>
                                        </p:tgtEl>
                                        <p:attrNameLst>
                                          <p:attrName>style.visibility</p:attrName>
                                        </p:attrNameLst>
                                      </p:cBhvr>
                                      <p:to>
                                        <p:strVal val="visible"/>
                                      </p:to>
                                    </p:set>
                                    <p:anim by="(-#ppt_w*2)" calcmode="lin" valueType="num">
                                      <p:cBhvr rctx="PPT">
                                        <p:cTn id="54" dur="375" autoRev="1" fill="hold">
                                          <p:stCondLst>
                                            <p:cond delay="0"/>
                                          </p:stCondLst>
                                        </p:cTn>
                                        <p:tgtEl>
                                          <p:spTgt spid="43"/>
                                        </p:tgtEl>
                                        <p:attrNameLst>
                                          <p:attrName>ppt_w</p:attrName>
                                        </p:attrNameLst>
                                      </p:cBhvr>
                                    </p:anim>
                                    <p:anim by="(#ppt_w*0.50)" calcmode="lin" valueType="num">
                                      <p:cBhvr>
                                        <p:cTn id="55" dur="375" decel="50000" autoRev="1" fill="hold">
                                          <p:stCondLst>
                                            <p:cond delay="0"/>
                                          </p:stCondLst>
                                        </p:cTn>
                                        <p:tgtEl>
                                          <p:spTgt spid="43"/>
                                        </p:tgtEl>
                                        <p:attrNameLst>
                                          <p:attrName>ppt_x</p:attrName>
                                        </p:attrNameLst>
                                      </p:cBhvr>
                                    </p:anim>
                                    <p:anim from="(-#ppt_h/2)" to="(#ppt_y)" calcmode="lin" valueType="num">
                                      <p:cBhvr>
                                        <p:cTn id="56" dur="750" fill="hold">
                                          <p:stCondLst>
                                            <p:cond delay="0"/>
                                          </p:stCondLst>
                                        </p:cTn>
                                        <p:tgtEl>
                                          <p:spTgt spid="43"/>
                                        </p:tgtEl>
                                        <p:attrNameLst>
                                          <p:attrName>ppt_y</p:attrName>
                                        </p:attrNameLst>
                                      </p:cBhvr>
                                    </p:anim>
                                    <p:animRot by="21600000">
                                      <p:cBhvr>
                                        <p:cTn id="57" dur="750" fill="hold">
                                          <p:stCondLst>
                                            <p:cond delay="0"/>
                                          </p:stCondLst>
                                        </p:cTn>
                                        <p:tgtEl>
                                          <p:spTgt spid="43"/>
                                        </p:tgtEl>
                                        <p:attrNameLst>
                                          <p:attrName>r</p:attrName>
                                        </p:attrNameLst>
                                      </p:cBhvr>
                                    </p:animRot>
                                  </p:childTnLst>
                                </p:cTn>
                              </p:par>
                            </p:childTnLst>
                          </p:cTn>
                        </p:par>
                        <p:par>
                          <p:cTn id="58" fill="hold">
                            <p:stCondLst>
                              <p:cond delay="1750"/>
                            </p:stCondLst>
                            <p:childTnLst>
                              <p:par>
                                <p:cTn id="59" presetID="2" presetClass="entr" presetSubtype="12"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750" fill="hold"/>
                                        <p:tgtEl>
                                          <p:spTgt spid="39"/>
                                        </p:tgtEl>
                                        <p:attrNameLst>
                                          <p:attrName>ppt_x</p:attrName>
                                        </p:attrNameLst>
                                      </p:cBhvr>
                                      <p:tavLst>
                                        <p:tav tm="0">
                                          <p:val>
                                            <p:strVal val="0-#ppt_w/2"/>
                                          </p:val>
                                        </p:tav>
                                        <p:tav tm="100000">
                                          <p:val>
                                            <p:strVal val="#ppt_x"/>
                                          </p:val>
                                        </p:tav>
                                      </p:tavLst>
                                    </p:anim>
                                    <p:anim calcmode="lin" valueType="num">
                                      <p:cBhvr additive="base">
                                        <p:cTn id="62" dur="750" fill="hold"/>
                                        <p:tgtEl>
                                          <p:spTgt spid="3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750" fill="hold"/>
                                        <p:tgtEl>
                                          <p:spTgt spid="37"/>
                                        </p:tgtEl>
                                        <p:attrNameLst>
                                          <p:attrName>ppt_x</p:attrName>
                                        </p:attrNameLst>
                                      </p:cBhvr>
                                      <p:tavLst>
                                        <p:tav tm="0">
                                          <p:val>
                                            <p:strVal val="#ppt_x"/>
                                          </p:val>
                                        </p:tav>
                                        <p:tav tm="100000">
                                          <p:val>
                                            <p:strVal val="#ppt_x"/>
                                          </p:val>
                                        </p:tav>
                                      </p:tavLst>
                                    </p:anim>
                                    <p:anim calcmode="lin" valueType="num">
                                      <p:cBhvr additive="base">
                                        <p:cTn id="66" dur="750" fill="hold"/>
                                        <p:tgtEl>
                                          <p:spTgt spid="37"/>
                                        </p:tgtEl>
                                        <p:attrNameLst>
                                          <p:attrName>ppt_y</p:attrName>
                                        </p:attrNameLst>
                                      </p:cBhvr>
                                      <p:tavLst>
                                        <p:tav tm="0">
                                          <p:val>
                                            <p:strVal val="1+#ppt_h/2"/>
                                          </p:val>
                                        </p:tav>
                                        <p:tav tm="100000">
                                          <p:val>
                                            <p:strVal val="#ppt_y"/>
                                          </p:val>
                                        </p:tav>
                                      </p:tavLst>
                                    </p:anim>
                                  </p:childTnLst>
                                </p:cTn>
                              </p:par>
                              <p:par>
                                <p:cTn id="67" presetID="2" presetClass="entr" presetSubtype="3"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750" fill="hold"/>
                                        <p:tgtEl>
                                          <p:spTgt spid="38"/>
                                        </p:tgtEl>
                                        <p:attrNameLst>
                                          <p:attrName>ppt_x</p:attrName>
                                        </p:attrNameLst>
                                      </p:cBhvr>
                                      <p:tavLst>
                                        <p:tav tm="0">
                                          <p:val>
                                            <p:strVal val="1+#ppt_w/2"/>
                                          </p:val>
                                        </p:tav>
                                        <p:tav tm="100000">
                                          <p:val>
                                            <p:strVal val="#ppt_x"/>
                                          </p:val>
                                        </p:tav>
                                      </p:tavLst>
                                    </p:anim>
                                    <p:anim calcmode="lin" valueType="num">
                                      <p:cBhvr additive="base">
                                        <p:cTn id="70" dur="750" fill="hold"/>
                                        <p:tgtEl>
                                          <p:spTgt spid="38"/>
                                        </p:tgtEl>
                                        <p:attrNameLst>
                                          <p:attrName>ppt_y</p:attrName>
                                        </p:attrNameLst>
                                      </p:cBhvr>
                                      <p:tavLst>
                                        <p:tav tm="0">
                                          <p:val>
                                            <p:strVal val="0-#ppt_h/2"/>
                                          </p:val>
                                        </p:tav>
                                        <p:tav tm="100000">
                                          <p:val>
                                            <p:strVal val="#ppt_y"/>
                                          </p:val>
                                        </p:tav>
                                      </p:tavLst>
                                    </p:anim>
                                  </p:childTnLst>
                                </p:cTn>
                              </p:par>
                              <p:par>
                                <p:cTn id="71" presetID="2" presetClass="entr" presetSubtype="12"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additive="base">
                                        <p:cTn id="73" dur="750" fill="hold"/>
                                        <p:tgtEl>
                                          <p:spTgt spid="36"/>
                                        </p:tgtEl>
                                        <p:attrNameLst>
                                          <p:attrName>ppt_x</p:attrName>
                                        </p:attrNameLst>
                                      </p:cBhvr>
                                      <p:tavLst>
                                        <p:tav tm="0">
                                          <p:val>
                                            <p:strVal val="0-#ppt_w/2"/>
                                          </p:val>
                                        </p:tav>
                                        <p:tav tm="100000">
                                          <p:val>
                                            <p:strVal val="#ppt_x"/>
                                          </p:val>
                                        </p:tav>
                                      </p:tavLst>
                                    </p:anim>
                                    <p:anim calcmode="lin" valueType="num">
                                      <p:cBhvr additive="base">
                                        <p:cTn id="74" dur="750" fill="hold"/>
                                        <p:tgtEl>
                                          <p:spTgt spid="3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additive="base">
                                        <p:cTn id="77" dur="750" fill="hold"/>
                                        <p:tgtEl>
                                          <p:spTgt spid="34"/>
                                        </p:tgtEl>
                                        <p:attrNameLst>
                                          <p:attrName>ppt_x</p:attrName>
                                        </p:attrNameLst>
                                      </p:cBhvr>
                                      <p:tavLst>
                                        <p:tav tm="0">
                                          <p:val>
                                            <p:strVal val="#ppt_x"/>
                                          </p:val>
                                        </p:tav>
                                        <p:tav tm="100000">
                                          <p:val>
                                            <p:strVal val="#ppt_x"/>
                                          </p:val>
                                        </p:tav>
                                      </p:tavLst>
                                    </p:anim>
                                    <p:anim calcmode="lin" valueType="num">
                                      <p:cBhvr additive="base">
                                        <p:cTn id="78" dur="750" fill="hold"/>
                                        <p:tgtEl>
                                          <p:spTgt spid="34"/>
                                        </p:tgtEl>
                                        <p:attrNameLst>
                                          <p:attrName>ppt_y</p:attrName>
                                        </p:attrNameLst>
                                      </p:cBhvr>
                                      <p:tavLst>
                                        <p:tav tm="0">
                                          <p:val>
                                            <p:strVal val="1+#ppt_h/2"/>
                                          </p:val>
                                        </p:tav>
                                        <p:tav tm="100000">
                                          <p:val>
                                            <p:strVal val="#ppt_y"/>
                                          </p:val>
                                        </p:tav>
                                      </p:tavLst>
                                    </p:anim>
                                  </p:childTnLst>
                                </p:cTn>
                              </p:par>
                              <p:par>
                                <p:cTn id="79" presetID="2" presetClass="entr" presetSubtype="3"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750" fill="hold"/>
                                        <p:tgtEl>
                                          <p:spTgt spid="33"/>
                                        </p:tgtEl>
                                        <p:attrNameLst>
                                          <p:attrName>ppt_x</p:attrName>
                                        </p:attrNameLst>
                                      </p:cBhvr>
                                      <p:tavLst>
                                        <p:tav tm="0">
                                          <p:val>
                                            <p:strVal val="1+#ppt_w/2"/>
                                          </p:val>
                                        </p:tav>
                                        <p:tav tm="100000">
                                          <p:val>
                                            <p:strVal val="#ppt_x"/>
                                          </p:val>
                                        </p:tav>
                                      </p:tavLst>
                                    </p:anim>
                                    <p:anim calcmode="lin" valueType="num">
                                      <p:cBhvr additive="base">
                                        <p:cTn id="82" dur="750" fill="hold"/>
                                        <p:tgtEl>
                                          <p:spTgt spid="33"/>
                                        </p:tgtEl>
                                        <p:attrNameLst>
                                          <p:attrName>ppt_y</p:attrName>
                                        </p:attrNameLst>
                                      </p:cBhvr>
                                      <p:tavLst>
                                        <p:tav tm="0">
                                          <p:val>
                                            <p:strVal val="0-#ppt_h/2"/>
                                          </p:val>
                                        </p:tav>
                                        <p:tav tm="100000">
                                          <p:val>
                                            <p:strVal val="#ppt_y"/>
                                          </p:val>
                                        </p:tav>
                                      </p:tavLst>
                                    </p:anim>
                                  </p:childTnLst>
                                </p:cTn>
                              </p:par>
                              <p:par>
                                <p:cTn id="83" presetID="2" presetClass="entr" presetSubtype="12"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750" fill="hold"/>
                                        <p:tgtEl>
                                          <p:spTgt spid="35"/>
                                        </p:tgtEl>
                                        <p:attrNameLst>
                                          <p:attrName>ppt_x</p:attrName>
                                        </p:attrNameLst>
                                      </p:cBhvr>
                                      <p:tavLst>
                                        <p:tav tm="0">
                                          <p:val>
                                            <p:strVal val="0-#ppt_w/2"/>
                                          </p:val>
                                        </p:tav>
                                        <p:tav tm="100000">
                                          <p:val>
                                            <p:strVal val="#ppt_x"/>
                                          </p:val>
                                        </p:tav>
                                      </p:tavLst>
                                    </p:anim>
                                    <p:anim calcmode="lin" valueType="num">
                                      <p:cBhvr additive="base">
                                        <p:cTn id="86" dur="750" fill="hold"/>
                                        <p:tgtEl>
                                          <p:spTgt spid="35"/>
                                        </p:tgtEl>
                                        <p:attrNameLst>
                                          <p:attrName>ppt_y</p:attrName>
                                        </p:attrNameLst>
                                      </p:cBhvr>
                                      <p:tavLst>
                                        <p:tav tm="0">
                                          <p:val>
                                            <p:strVal val="1+#ppt_h/2"/>
                                          </p:val>
                                        </p:tav>
                                        <p:tav tm="100000">
                                          <p:val>
                                            <p:strVal val="#ppt_y"/>
                                          </p:val>
                                        </p:tav>
                                      </p:tavLst>
                                    </p:anim>
                                  </p:childTnLst>
                                </p:cTn>
                              </p:par>
                              <p:par>
                                <p:cTn id="87" presetID="2" presetClass="entr" presetSubtype="3"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750" fill="hold"/>
                                        <p:tgtEl>
                                          <p:spTgt spid="32"/>
                                        </p:tgtEl>
                                        <p:attrNameLst>
                                          <p:attrName>ppt_x</p:attrName>
                                        </p:attrNameLst>
                                      </p:cBhvr>
                                      <p:tavLst>
                                        <p:tav tm="0">
                                          <p:val>
                                            <p:strVal val="1+#ppt_w/2"/>
                                          </p:val>
                                        </p:tav>
                                        <p:tav tm="100000">
                                          <p:val>
                                            <p:strVal val="#ppt_x"/>
                                          </p:val>
                                        </p:tav>
                                      </p:tavLst>
                                    </p:anim>
                                    <p:anim calcmode="lin" valueType="num">
                                      <p:cBhvr additive="base">
                                        <p:cTn id="90" dur="750" fill="hold"/>
                                        <p:tgtEl>
                                          <p:spTgt spid="32"/>
                                        </p:tgtEl>
                                        <p:attrNameLst>
                                          <p:attrName>ppt_y</p:attrName>
                                        </p:attrNameLst>
                                      </p:cBhvr>
                                      <p:tavLst>
                                        <p:tav tm="0">
                                          <p:val>
                                            <p:strVal val="0-#ppt_h/2"/>
                                          </p:val>
                                        </p:tav>
                                        <p:tav tm="100000">
                                          <p:val>
                                            <p:strVal val="#ppt_y"/>
                                          </p:val>
                                        </p:tav>
                                      </p:tavLst>
                                    </p:anim>
                                  </p:childTnLst>
                                </p:cTn>
                              </p:par>
                            </p:childTnLst>
                          </p:cTn>
                        </p:par>
                        <p:par>
                          <p:cTn id="91" fill="hold">
                            <p:stCondLst>
                              <p:cond delay="2500"/>
                            </p:stCondLst>
                            <p:childTnLst>
                              <p:par>
                                <p:cTn id="92" presetID="22" presetClass="entr" presetSubtype="8" fill="hold" grpId="0" nodeType="after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wipe(left)">
                                      <p:cBhvr>
                                        <p:cTn id="94" dur="500"/>
                                        <p:tgtEl>
                                          <p:spTgt spid="46"/>
                                        </p:tgtEl>
                                      </p:cBhvr>
                                    </p:animEffect>
                                  </p:childTnLst>
                                </p:cTn>
                              </p:par>
                            </p:childTnLst>
                          </p:cTn>
                        </p:par>
                        <p:par>
                          <p:cTn id="95" fill="hold">
                            <p:stCondLst>
                              <p:cond delay="3000"/>
                            </p:stCondLst>
                            <p:childTnLst>
                              <p:par>
                                <p:cTn id="96" presetID="22" presetClass="entr" presetSubtype="8" fill="hold" grpId="0" nodeType="afterEffect" nodePh="1">
                                  <p:stCondLst>
                                    <p:cond delay="0"/>
                                  </p:stCondLst>
                                  <p:endCondLst>
                                    <p:cond evt="begin" delay="0">
                                      <p:tn val="96"/>
                                    </p:cond>
                                  </p:endCondLst>
                                  <p:childTnLst>
                                    <p:set>
                                      <p:cBhvr>
                                        <p:cTn id="97" dur="1" fill="hold">
                                          <p:stCondLst>
                                            <p:cond delay="0"/>
                                          </p:stCondLst>
                                        </p:cTn>
                                        <p:tgtEl>
                                          <p:spTgt spid="50"/>
                                        </p:tgtEl>
                                        <p:attrNameLst>
                                          <p:attrName>style.visibility</p:attrName>
                                        </p:attrNameLst>
                                      </p:cBhvr>
                                      <p:to>
                                        <p:strVal val="visible"/>
                                      </p:to>
                                    </p:set>
                                    <p:animEffect transition="in" filter="wipe(left)">
                                      <p:cBhvr>
                                        <p:cTn id="98" dur="500"/>
                                        <p:tgtEl>
                                          <p:spTgt spid="50"/>
                                        </p:tgtEl>
                                      </p:cBhvr>
                                    </p:animEffect>
                                  </p:childTnLst>
                                </p:cTn>
                              </p:par>
                            </p:childTnLst>
                          </p:cTn>
                        </p:par>
                        <p:par>
                          <p:cTn id="99" fill="hold">
                            <p:stCondLst>
                              <p:cond delay="3500"/>
                            </p:stCondLst>
                            <p:childTnLst>
                              <p:par>
                                <p:cTn id="100" presetID="56" presetClass="entr" presetSubtype="0" fill="hold" grpId="0" nodeType="afterEffect">
                                  <p:stCondLst>
                                    <p:cond delay="0"/>
                                  </p:stCondLst>
                                  <p:iterate type="lt">
                                    <p:tmPct val="10000"/>
                                  </p:iterate>
                                  <p:childTnLst>
                                    <p:set>
                                      <p:cBhvr>
                                        <p:cTn id="101" dur="1" fill="hold">
                                          <p:stCondLst>
                                            <p:cond delay="0"/>
                                          </p:stCondLst>
                                        </p:cTn>
                                        <p:tgtEl>
                                          <p:spTgt spid="48"/>
                                        </p:tgtEl>
                                        <p:attrNameLst>
                                          <p:attrName>style.visibility</p:attrName>
                                        </p:attrNameLst>
                                      </p:cBhvr>
                                      <p:to>
                                        <p:strVal val="visible"/>
                                      </p:to>
                                    </p:set>
                                    <p:anim by="(-#ppt_w*2)" calcmode="lin" valueType="num">
                                      <p:cBhvr rctx="PPT">
                                        <p:cTn id="102" dur="500" autoRev="1" fill="hold">
                                          <p:stCondLst>
                                            <p:cond delay="0"/>
                                          </p:stCondLst>
                                        </p:cTn>
                                        <p:tgtEl>
                                          <p:spTgt spid="48"/>
                                        </p:tgtEl>
                                        <p:attrNameLst>
                                          <p:attrName>ppt_w</p:attrName>
                                        </p:attrNameLst>
                                      </p:cBhvr>
                                    </p:anim>
                                    <p:anim by="(#ppt_w*0.50)" calcmode="lin" valueType="num">
                                      <p:cBhvr>
                                        <p:cTn id="103" dur="500" decel="50000" autoRev="1" fill="hold">
                                          <p:stCondLst>
                                            <p:cond delay="0"/>
                                          </p:stCondLst>
                                        </p:cTn>
                                        <p:tgtEl>
                                          <p:spTgt spid="48"/>
                                        </p:tgtEl>
                                        <p:attrNameLst>
                                          <p:attrName>ppt_x</p:attrName>
                                        </p:attrNameLst>
                                      </p:cBhvr>
                                    </p:anim>
                                    <p:anim from="(-#ppt_h/2)" to="(#ppt_y)" calcmode="lin" valueType="num">
                                      <p:cBhvr>
                                        <p:cTn id="104" dur="1000" fill="hold">
                                          <p:stCondLst>
                                            <p:cond delay="0"/>
                                          </p:stCondLst>
                                        </p:cTn>
                                        <p:tgtEl>
                                          <p:spTgt spid="48"/>
                                        </p:tgtEl>
                                        <p:attrNameLst>
                                          <p:attrName>ppt_y</p:attrName>
                                        </p:attrNameLst>
                                      </p:cBhvr>
                                    </p:anim>
                                    <p:animRot by="21600000">
                                      <p:cBhvr>
                                        <p:cTn id="105" dur="1000" fill="hold">
                                          <p:stCondLst>
                                            <p:cond delay="0"/>
                                          </p:stCondLst>
                                        </p:cTn>
                                        <p:tgtEl>
                                          <p:spTgt spid="48"/>
                                        </p:tgtEl>
                                        <p:attrNameLst>
                                          <p:attrName>r</p:attrName>
                                        </p:attrNameLst>
                                      </p:cBhvr>
                                    </p:animRot>
                                  </p:childTnLst>
                                </p:cTn>
                              </p:par>
                            </p:childTnLst>
                          </p:cTn>
                        </p:par>
                        <p:par>
                          <p:cTn id="106" fill="hold">
                            <p:stCondLst>
                              <p:cond delay="5100"/>
                            </p:stCondLst>
                            <p:childTnLst>
                              <p:par>
                                <p:cTn id="107" presetID="22" presetClass="entr" presetSubtype="8" fill="hold" grpId="0" nodeType="afterEffect" nodePh="1">
                                  <p:stCondLst>
                                    <p:cond delay="0"/>
                                  </p:stCondLst>
                                  <p:endCondLst>
                                    <p:cond evt="begin" delay="0">
                                      <p:tn val="107"/>
                                    </p:cond>
                                  </p:endCondLst>
                                  <p:childTnLst>
                                    <p:set>
                                      <p:cBhvr>
                                        <p:cTn id="108" dur="1" fill="hold">
                                          <p:stCondLst>
                                            <p:cond delay="0"/>
                                          </p:stCondLst>
                                        </p:cTn>
                                        <p:tgtEl>
                                          <p:spTgt spid="49"/>
                                        </p:tgtEl>
                                        <p:attrNameLst>
                                          <p:attrName>style.visibility</p:attrName>
                                        </p:attrNameLst>
                                      </p:cBhvr>
                                      <p:to>
                                        <p:strVal val="visible"/>
                                      </p:to>
                                    </p:set>
                                    <p:animEffect transition="in" filter="wipe(left)">
                                      <p:cBhvr>
                                        <p:cTn id="10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6" grpId="0" animBg="1"/>
      <p:bldP spid="2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p:bldP spid="43" grpId="0"/>
      <p:bldP spid="46" grpId="0"/>
      <p:bldP spid="48" grpId="0"/>
      <p:bldP spid="49" grpId="0"/>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bg1">
                    <a:lumMod val="50000"/>
                  </a:schemeClr>
                </a:solidFill>
              </a:rPr>
              <a:t>03.</a:t>
            </a:r>
            <a:r>
              <a:rPr lang="zh-CN" altLang="en-US" sz="3200" dirty="0">
                <a:solidFill>
                  <a:schemeClr val="bg1">
                    <a:lumMod val="50000"/>
                  </a:schemeClr>
                </a:solidFill>
              </a:rPr>
              <a:t>季度销售汇总</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746033" y="1951636"/>
            <a:ext cx="10822363" cy="4010516"/>
            <a:chOff x="602504" y="1371575"/>
            <a:chExt cx="8112271" cy="3006220"/>
          </a:xfrm>
        </p:grpSpPr>
        <p:grpSp>
          <p:nvGrpSpPr>
            <p:cNvPr id="21" name="Group 22"/>
            <p:cNvGrpSpPr/>
            <p:nvPr/>
          </p:nvGrpSpPr>
          <p:grpSpPr>
            <a:xfrm>
              <a:off x="606007" y="1563639"/>
              <a:ext cx="382318" cy="2339886"/>
              <a:chOff x="1461672" y="2210578"/>
              <a:chExt cx="509757" cy="3119848"/>
            </a:xfrm>
            <a:solidFill>
              <a:schemeClr val="bg1">
                <a:lumMod val="85000"/>
              </a:schemeClr>
            </a:solidFill>
          </p:grpSpPr>
          <p:sp>
            <p:nvSpPr>
              <p:cNvPr id="22" name="Rectangle 23"/>
              <p:cNvSpPr>
                <a:spLocks noChangeArrowheads="1"/>
              </p:cNvSpPr>
              <p:nvPr/>
            </p:nvSpPr>
            <p:spPr bwMode="auto">
              <a:xfrm>
                <a:off x="1461672"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23" name="Rectangle 24"/>
              <p:cNvSpPr>
                <a:spLocks noChangeArrowheads="1"/>
              </p:cNvSpPr>
              <p:nvPr/>
            </p:nvSpPr>
            <p:spPr bwMode="auto">
              <a:xfrm>
                <a:off x="1461672"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24" name="Freeform 25"/>
              <p:cNvSpPr>
                <a:spLocks/>
              </p:cNvSpPr>
              <p:nvPr/>
            </p:nvSpPr>
            <p:spPr bwMode="auto">
              <a:xfrm>
                <a:off x="1461672"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25" name="Freeform 26"/>
              <p:cNvSpPr>
                <a:spLocks/>
              </p:cNvSpPr>
              <p:nvPr/>
            </p:nvSpPr>
            <p:spPr bwMode="auto">
              <a:xfrm>
                <a:off x="1461672"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grpSp>
        <p:sp>
          <p:nvSpPr>
            <p:cNvPr id="26" name="Freeform 31"/>
            <p:cNvSpPr>
              <a:spLocks/>
            </p:cNvSpPr>
            <p:nvPr/>
          </p:nvSpPr>
          <p:spPr bwMode="auto">
            <a:xfrm>
              <a:off x="602505" y="3004480"/>
              <a:ext cx="382317" cy="223347"/>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chemeClr val="tx1">
                <a:alpha val="9000"/>
              </a:schemeClr>
            </a:solid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27" name="Group 8"/>
            <p:cNvGrpSpPr/>
            <p:nvPr/>
          </p:nvGrpSpPr>
          <p:grpSpPr>
            <a:xfrm>
              <a:off x="604693" y="3037727"/>
              <a:ext cx="478008" cy="865796"/>
              <a:chOff x="806257" y="3985529"/>
              <a:chExt cx="637344" cy="1154395"/>
            </a:xfrm>
            <a:solidFill>
              <a:schemeClr val="bg1">
                <a:lumMod val="65000"/>
              </a:schemeClr>
            </a:solidFill>
          </p:grpSpPr>
          <p:grpSp>
            <p:nvGrpSpPr>
              <p:cNvPr id="28" name="Group 28"/>
              <p:cNvGrpSpPr/>
              <p:nvPr/>
            </p:nvGrpSpPr>
            <p:grpSpPr>
              <a:xfrm>
                <a:off x="808009" y="4819356"/>
                <a:ext cx="635592" cy="320568"/>
                <a:chOff x="5311610" y="4117494"/>
                <a:chExt cx="576000" cy="290513"/>
              </a:xfrm>
              <a:grpFill/>
            </p:grpSpPr>
            <p:sp>
              <p:nvSpPr>
                <p:cNvPr id="31" name="Freeform 33"/>
                <p:cNvSpPr>
                  <a:spLocks/>
                </p:cNvSpPr>
                <p:nvPr/>
              </p:nvSpPr>
              <p:spPr bwMode="auto">
                <a:xfrm>
                  <a:off x="5538360"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32" name="Freeform 34"/>
                <p:cNvSpPr>
                  <a:spLocks/>
                </p:cNvSpPr>
                <p:nvPr/>
              </p:nvSpPr>
              <p:spPr bwMode="auto">
                <a:xfrm>
                  <a:off x="5311610" y="4134957"/>
                  <a:ext cx="460375" cy="273050"/>
                </a:xfrm>
                <a:custGeom>
                  <a:avLst/>
                  <a:gdLst>
                    <a:gd name="T0" fmla="*/ 0 w 120"/>
                    <a:gd name="T1" fmla="*/ 0 h 70"/>
                    <a:gd name="T2" fmla="*/ 0 w 120"/>
                    <a:gd name="T3" fmla="*/ 10 h 70"/>
                    <a:gd name="T4" fmla="*/ 60 w 120"/>
                    <a:gd name="T5" fmla="*/ 70 h 70"/>
                    <a:gd name="T6" fmla="*/ 120 w 120"/>
                    <a:gd name="T7" fmla="*/ 10 h 70"/>
                    <a:gd name="T8" fmla="*/ 120 w 120"/>
                    <a:gd name="T9" fmla="*/ 0 h 70"/>
                    <a:gd name="T10" fmla="*/ 0 w 120"/>
                    <a:gd name="T11" fmla="*/ 0 h 70"/>
                  </a:gdLst>
                  <a:ahLst/>
                  <a:cxnLst>
                    <a:cxn ang="0">
                      <a:pos x="T0" y="T1"/>
                    </a:cxn>
                    <a:cxn ang="0">
                      <a:pos x="T2" y="T3"/>
                    </a:cxn>
                    <a:cxn ang="0">
                      <a:pos x="T4" y="T5"/>
                    </a:cxn>
                    <a:cxn ang="0">
                      <a:pos x="T6" y="T7"/>
                    </a:cxn>
                    <a:cxn ang="0">
                      <a:pos x="T8" y="T9"/>
                    </a:cxn>
                    <a:cxn ang="0">
                      <a:pos x="T10" y="T11"/>
                    </a:cxn>
                  </a:cxnLst>
                  <a:rect l="0" t="0" r="r" b="b"/>
                  <a:pathLst>
                    <a:path w="120" h="70">
                      <a:moveTo>
                        <a:pt x="0" y="0"/>
                      </a:moveTo>
                      <a:cubicBezTo>
                        <a:pt x="0" y="10"/>
                        <a:pt x="0" y="10"/>
                        <a:pt x="0" y="10"/>
                      </a:cubicBezTo>
                      <a:cubicBezTo>
                        <a:pt x="0" y="43"/>
                        <a:pt x="27" y="70"/>
                        <a:pt x="60" y="70"/>
                      </a:cubicBezTo>
                      <a:cubicBezTo>
                        <a:pt x="93" y="70"/>
                        <a:pt x="120" y="43"/>
                        <a:pt x="120" y="10"/>
                      </a:cubicBezTo>
                      <a:cubicBezTo>
                        <a:pt x="120" y="0"/>
                        <a:pt x="120" y="0"/>
                        <a:pt x="12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grpSp>
          <p:sp>
            <p:nvSpPr>
              <p:cNvPr id="29" name="Rectangle 30"/>
              <p:cNvSpPr>
                <a:spLocks noChangeArrowheads="1"/>
              </p:cNvSpPr>
              <p:nvPr/>
            </p:nvSpPr>
            <p:spPr bwMode="auto">
              <a:xfrm>
                <a:off x="806257" y="4283326"/>
                <a:ext cx="509757" cy="586154"/>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dirty="0"/>
              </a:p>
            </p:txBody>
          </p:sp>
          <p:sp>
            <p:nvSpPr>
              <p:cNvPr id="30" name="Freeform 32"/>
              <p:cNvSpPr>
                <a:spLocks/>
              </p:cNvSpPr>
              <p:nvPr/>
            </p:nvSpPr>
            <p:spPr bwMode="auto">
              <a:xfrm>
                <a:off x="806258" y="3985529"/>
                <a:ext cx="509756"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grpSp>
        <p:grpSp>
          <p:nvGrpSpPr>
            <p:cNvPr id="33" name="Group 35"/>
            <p:cNvGrpSpPr/>
            <p:nvPr/>
          </p:nvGrpSpPr>
          <p:grpSpPr>
            <a:xfrm>
              <a:off x="1153873" y="1563639"/>
              <a:ext cx="382318" cy="2339886"/>
              <a:chOff x="2192160" y="2210578"/>
              <a:chExt cx="509757" cy="3119848"/>
            </a:xfrm>
            <a:solidFill>
              <a:schemeClr val="bg1">
                <a:lumMod val="85000"/>
              </a:schemeClr>
            </a:solidFill>
          </p:grpSpPr>
          <p:sp>
            <p:nvSpPr>
              <p:cNvPr id="34" name="Rectangle 36"/>
              <p:cNvSpPr>
                <a:spLocks noChangeArrowheads="1"/>
              </p:cNvSpPr>
              <p:nvPr/>
            </p:nvSpPr>
            <p:spPr bwMode="auto">
              <a:xfrm>
                <a:off x="2192160"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35" name="Rectangle 37"/>
              <p:cNvSpPr>
                <a:spLocks noChangeArrowheads="1"/>
              </p:cNvSpPr>
              <p:nvPr/>
            </p:nvSpPr>
            <p:spPr bwMode="auto">
              <a:xfrm>
                <a:off x="2192160"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36" name="Freeform 38"/>
              <p:cNvSpPr>
                <a:spLocks/>
              </p:cNvSpPr>
              <p:nvPr/>
            </p:nvSpPr>
            <p:spPr bwMode="auto">
              <a:xfrm>
                <a:off x="2192160"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37" name="Freeform 39"/>
              <p:cNvSpPr>
                <a:spLocks/>
              </p:cNvSpPr>
              <p:nvPr/>
            </p:nvSpPr>
            <p:spPr bwMode="auto">
              <a:xfrm>
                <a:off x="2192160"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grpSp>
        <p:sp>
          <p:nvSpPr>
            <p:cNvPr id="38" name="Freeform 42"/>
            <p:cNvSpPr>
              <a:spLocks/>
            </p:cNvSpPr>
            <p:nvPr/>
          </p:nvSpPr>
          <p:spPr bwMode="auto">
            <a:xfrm>
              <a:off x="1150371" y="3304185"/>
              <a:ext cx="382317" cy="223347"/>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chemeClr val="tx1">
                <a:alpha val="9000"/>
              </a:schemeClr>
            </a:solid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39" name="Group 7"/>
            <p:cNvGrpSpPr/>
            <p:nvPr/>
          </p:nvGrpSpPr>
          <p:grpSpPr>
            <a:xfrm>
              <a:off x="1056867" y="3337432"/>
              <a:ext cx="573699" cy="566091"/>
              <a:chOff x="1409156" y="4385136"/>
              <a:chExt cx="764932" cy="754788"/>
            </a:xfrm>
            <a:solidFill>
              <a:schemeClr val="tx1">
                <a:lumMod val="65000"/>
                <a:lumOff val="35000"/>
              </a:schemeClr>
            </a:solidFill>
          </p:grpSpPr>
          <p:sp>
            <p:nvSpPr>
              <p:cNvPr id="40" name="Rectangle 41"/>
              <p:cNvSpPr>
                <a:spLocks noChangeArrowheads="1"/>
              </p:cNvSpPr>
              <p:nvPr/>
            </p:nvSpPr>
            <p:spPr bwMode="auto">
              <a:xfrm>
                <a:off x="1536745" y="4671028"/>
                <a:ext cx="509757" cy="198451"/>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41" name="Freeform 43"/>
              <p:cNvSpPr>
                <a:spLocks/>
              </p:cNvSpPr>
              <p:nvPr/>
            </p:nvSpPr>
            <p:spPr bwMode="auto">
              <a:xfrm>
                <a:off x="1536746" y="4385136"/>
                <a:ext cx="509756"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42" name="Group 44"/>
              <p:cNvGrpSpPr/>
              <p:nvPr/>
            </p:nvGrpSpPr>
            <p:grpSpPr>
              <a:xfrm>
                <a:off x="1409156" y="4819356"/>
                <a:ext cx="764932" cy="320568"/>
                <a:chOff x="5856396" y="4117494"/>
                <a:chExt cx="693213" cy="290513"/>
              </a:xfrm>
              <a:grpFill/>
            </p:grpSpPr>
            <p:sp>
              <p:nvSpPr>
                <p:cNvPr id="43" name="Freeform 45"/>
                <p:cNvSpPr>
                  <a:spLocks/>
                </p:cNvSpPr>
                <p:nvPr/>
              </p:nvSpPr>
              <p:spPr bwMode="auto">
                <a:xfrm>
                  <a:off x="6200359"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44" name="Freeform 46"/>
                <p:cNvSpPr>
                  <a:spLocks/>
                </p:cNvSpPr>
                <p:nvPr/>
              </p:nvSpPr>
              <p:spPr bwMode="auto">
                <a:xfrm>
                  <a:off x="5973609" y="4134957"/>
                  <a:ext cx="460375" cy="273050"/>
                </a:xfrm>
                <a:custGeom>
                  <a:avLst/>
                  <a:gdLst>
                    <a:gd name="T0" fmla="*/ 0 w 120"/>
                    <a:gd name="T1" fmla="*/ 0 h 70"/>
                    <a:gd name="T2" fmla="*/ 0 w 120"/>
                    <a:gd name="T3" fmla="*/ 10 h 70"/>
                    <a:gd name="T4" fmla="*/ 60 w 120"/>
                    <a:gd name="T5" fmla="*/ 70 h 70"/>
                    <a:gd name="T6" fmla="*/ 120 w 120"/>
                    <a:gd name="T7" fmla="*/ 10 h 70"/>
                    <a:gd name="T8" fmla="*/ 120 w 120"/>
                    <a:gd name="T9" fmla="*/ 0 h 70"/>
                    <a:gd name="T10" fmla="*/ 0 w 120"/>
                    <a:gd name="T11" fmla="*/ 0 h 70"/>
                  </a:gdLst>
                  <a:ahLst/>
                  <a:cxnLst>
                    <a:cxn ang="0">
                      <a:pos x="T0" y="T1"/>
                    </a:cxn>
                    <a:cxn ang="0">
                      <a:pos x="T2" y="T3"/>
                    </a:cxn>
                    <a:cxn ang="0">
                      <a:pos x="T4" y="T5"/>
                    </a:cxn>
                    <a:cxn ang="0">
                      <a:pos x="T6" y="T7"/>
                    </a:cxn>
                    <a:cxn ang="0">
                      <a:pos x="T8" y="T9"/>
                    </a:cxn>
                    <a:cxn ang="0">
                      <a:pos x="T10" y="T11"/>
                    </a:cxn>
                  </a:cxnLst>
                  <a:rect l="0" t="0" r="r" b="b"/>
                  <a:pathLst>
                    <a:path w="120" h="70">
                      <a:moveTo>
                        <a:pt x="0" y="0"/>
                      </a:moveTo>
                      <a:cubicBezTo>
                        <a:pt x="0" y="10"/>
                        <a:pt x="0" y="10"/>
                        <a:pt x="0" y="10"/>
                      </a:cubicBezTo>
                      <a:cubicBezTo>
                        <a:pt x="0" y="43"/>
                        <a:pt x="27" y="70"/>
                        <a:pt x="60" y="70"/>
                      </a:cubicBezTo>
                      <a:cubicBezTo>
                        <a:pt x="93" y="70"/>
                        <a:pt x="120" y="43"/>
                        <a:pt x="120" y="10"/>
                      </a:cubicBezTo>
                      <a:cubicBezTo>
                        <a:pt x="120" y="0"/>
                        <a:pt x="120" y="0"/>
                        <a:pt x="12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45" name="Freeform 47"/>
                <p:cNvSpPr>
                  <a:spLocks/>
                </p:cNvSpPr>
                <p:nvPr/>
              </p:nvSpPr>
              <p:spPr bwMode="auto">
                <a:xfrm flipH="1">
                  <a:off x="5856396"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grpSp>
        </p:grpSp>
        <p:grpSp>
          <p:nvGrpSpPr>
            <p:cNvPr id="46" name="Group 48"/>
            <p:cNvGrpSpPr/>
            <p:nvPr/>
          </p:nvGrpSpPr>
          <p:grpSpPr>
            <a:xfrm>
              <a:off x="1694736" y="1563639"/>
              <a:ext cx="382318" cy="2339886"/>
              <a:chOff x="2913310" y="2210578"/>
              <a:chExt cx="509757" cy="3119848"/>
            </a:xfrm>
            <a:solidFill>
              <a:schemeClr val="bg1">
                <a:lumMod val="85000"/>
              </a:schemeClr>
            </a:solidFill>
          </p:grpSpPr>
          <p:sp>
            <p:nvSpPr>
              <p:cNvPr id="47" name="Rectangle 49"/>
              <p:cNvSpPr>
                <a:spLocks noChangeArrowheads="1"/>
              </p:cNvSpPr>
              <p:nvPr/>
            </p:nvSpPr>
            <p:spPr bwMode="auto">
              <a:xfrm>
                <a:off x="2913310"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48" name="Rectangle 50"/>
              <p:cNvSpPr>
                <a:spLocks noChangeArrowheads="1"/>
              </p:cNvSpPr>
              <p:nvPr/>
            </p:nvSpPr>
            <p:spPr bwMode="auto">
              <a:xfrm>
                <a:off x="2913310"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49" name="Freeform 51"/>
              <p:cNvSpPr>
                <a:spLocks/>
              </p:cNvSpPr>
              <p:nvPr/>
            </p:nvSpPr>
            <p:spPr bwMode="auto">
              <a:xfrm>
                <a:off x="2913310"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50" name="Freeform 52"/>
              <p:cNvSpPr>
                <a:spLocks/>
              </p:cNvSpPr>
              <p:nvPr/>
            </p:nvSpPr>
            <p:spPr bwMode="auto">
              <a:xfrm>
                <a:off x="2913310"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grpSp>
        <p:sp>
          <p:nvSpPr>
            <p:cNvPr id="51" name="Freeform 55"/>
            <p:cNvSpPr>
              <a:spLocks/>
            </p:cNvSpPr>
            <p:nvPr/>
          </p:nvSpPr>
          <p:spPr bwMode="auto">
            <a:xfrm>
              <a:off x="1691234" y="2607348"/>
              <a:ext cx="382317" cy="223347"/>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rgbClr val="F47349"/>
            </a:solid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52" name="Group 9"/>
            <p:cNvGrpSpPr/>
            <p:nvPr/>
          </p:nvGrpSpPr>
          <p:grpSpPr>
            <a:xfrm>
              <a:off x="1597730" y="2640595"/>
              <a:ext cx="573699" cy="1262928"/>
              <a:chOff x="2130307" y="3456020"/>
              <a:chExt cx="764932" cy="1683904"/>
            </a:xfrm>
            <a:solidFill>
              <a:srgbClr val="0070C0"/>
            </a:solidFill>
          </p:grpSpPr>
          <p:sp>
            <p:nvSpPr>
              <p:cNvPr id="53" name="Rectangle 54"/>
              <p:cNvSpPr>
                <a:spLocks noChangeArrowheads="1"/>
              </p:cNvSpPr>
              <p:nvPr/>
            </p:nvSpPr>
            <p:spPr bwMode="auto">
              <a:xfrm>
                <a:off x="2257894" y="3753816"/>
                <a:ext cx="509757" cy="1115664"/>
              </a:xfrm>
              <a:prstGeom prst="rect">
                <a:avLst/>
              </a:prstGeom>
              <a:solidFill>
                <a:srgbClr val="F47349"/>
              </a:solidFill>
              <a:ln>
                <a:noFill/>
              </a:ln>
            </p:spPr>
            <p:txBody>
              <a:bodyPr vert="horz" wrap="square" lIns="68580" tIns="34290" rIns="68580" bIns="34290" numCol="1" anchor="t" anchorCtr="0" compatLnSpc="1">
                <a:prstTxWarp prst="textNoShape">
                  <a:avLst/>
                </a:prstTxWarp>
              </a:bodyPr>
              <a:lstStyle/>
              <a:p>
                <a:endParaRPr lang="id-ID" sz="2400"/>
              </a:p>
            </p:txBody>
          </p:sp>
          <p:sp>
            <p:nvSpPr>
              <p:cNvPr id="54" name="Freeform 56"/>
              <p:cNvSpPr>
                <a:spLocks/>
              </p:cNvSpPr>
              <p:nvPr/>
            </p:nvSpPr>
            <p:spPr bwMode="auto">
              <a:xfrm>
                <a:off x="2257895" y="3456020"/>
                <a:ext cx="509756"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rgbClr val="F47349"/>
              </a:solid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55" name="Group 57"/>
              <p:cNvGrpSpPr/>
              <p:nvPr/>
            </p:nvGrpSpPr>
            <p:grpSpPr>
              <a:xfrm>
                <a:off x="2130307" y="4819356"/>
                <a:ext cx="764932" cy="320568"/>
                <a:chOff x="6509932" y="4117494"/>
                <a:chExt cx="693213" cy="290513"/>
              </a:xfrm>
              <a:grpFill/>
            </p:grpSpPr>
            <p:sp>
              <p:nvSpPr>
                <p:cNvPr id="56" name="Freeform 58"/>
                <p:cNvSpPr>
                  <a:spLocks/>
                </p:cNvSpPr>
                <p:nvPr/>
              </p:nvSpPr>
              <p:spPr bwMode="auto">
                <a:xfrm>
                  <a:off x="6853895"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rgbClr val="F47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57" name="Freeform 59"/>
                <p:cNvSpPr>
                  <a:spLocks/>
                </p:cNvSpPr>
                <p:nvPr/>
              </p:nvSpPr>
              <p:spPr bwMode="auto">
                <a:xfrm>
                  <a:off x="6627145" y="4134957"/>
                  <a:ext cx="460375" cy="273050"/>
                </a:xfrm>
                <a:custGeom>
                  <a:avLst/>
                  <a:gdLst>
                    <a:gd name="T0" fmla="*/ 0 w 120"/>
                    <a:gd name="T1" fmla="*/ 0 h 70"/>
                    <a:gd name="T2" fmla="*/ 0 w 120"/>
                    <a:gd name="T3" fmla="*/ 10 h 70"/>
                    <a:gd name="T4" fmla="*/ 60 w 120"/>
                    <a:gd name="T5" fmla="*/ 70 h 70"/>
                    <a:gd name="T6" fmla="*/ 120 w 120"/>
                    <a:gd name="T7" fmla="*/ 10 h 70"/>
                    <a:gd name="T8" fmla="*/ 120 w 120"/>
                    <a:gd name="T9" fmla="*/ 0 h 70"/>
                    <a:gd name="T10" fmla="*/ 0 w 120"/>
                    <a:gd name="T11" fmla="*/ 0 h 70"/>
                  </a:gdLst>
                  <a:ahLst/>
                  <a:cxnLst>
                    <a:cxn ang="0">
                      <a:pos x="T0" y="T1"/>
                    </a:cxn>
                    <a:cxn ang="0">
                      <a:pos x="T2" y="T3"/>
                    </a:cxn>
                    <a:cxn ang="0">
                      <a:pos x="T4" y="T5"/>
                    </a:cxn>
                    <a:cxn ang="0">
                      <a:pos x="T6" y="T7"/>
                    </a:cxn>
                    <a:cxn ang="0">
                      <a:pos x="T8" y="T9"/>
                    </a:cxn>
                    <a:cxn ang="0">
                      <a:pos x="T10" y="T11"/>
                    </a:cxn>
                  </a:cxnLst>
                  <a:rect l="0" t="0" r="r" b="b"/>
                  <a:pathLst>
                    <a:path w="120" h="70">
                      <a:moveTo>
                        <a:pt x="0" y="0"/>
                      </a:moveTo>
                      <a:cubicBezTo>
                        <a:pt x="0" y="10"/>
                        <a:pt x="0" y="10"/>
                        <a:pt x="0" y="10"/>
                      </a:cubicBezTo>
                      <a:cubicBezTo>
                        <a:pt x="0" y="43"/>
                        <a:pt x="27" y="70"/>
                        <a:pt x="60" y="70"/>
                      </a:cubicBezTo>
                      <a:cubicBezTo>
                        <a:pt x="93" y="70"/>
                        <a:pt x="120" y="43"/>
                        <a:pt x="120" y="10"/>
                      </a:cubicBezTo>
                      <a:cubicBezTo>
                        <a:pt x="120" y="0"/>
                        <a:pt x="120" y="0"/>
                        <a:pt x="120" y="0"/>
                      </a:cubicBezTo>
                      <a:lnTo>
                        <a:pt x="0" y="0"/>
                      </a:lnTo>
                      <a:close/>
                    </a:path>
                  </a:pathLst>
                </a:custGeom>
                <a:solidFill>
                  <a:srgbClr val="F47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58" name="Freeform 60"/>
                <p:cNvSpPr>
                  <a:spLocks/>
                </p:cNvSpPr>
                <p:nvPr/>
              </p:nvSpPr>
              <p:spPr bwMode="auto">
                <a:xfrm flipH="1">
                  <a:off x="6509932"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rgbClr val="F47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grpSp>
        </p:grpSp>
        <p:grpSp>
          <p:nvGrpSpPr>
            <p:cNvPr id="59" name="Group 61"/>
            <p:cNvGrpSpPr/>
            <p:nvPr/>
          </p:nvGrpSpPr>
          <p:grpSpPr>
            <a:xfrm>
              <a:off x="2234283" y="1563639"/>
              <a:ext cx="382318" cy="2339886"/>
              <a:chOff x="3632707" y="2210578"/>
              <a:chExt cx="509757" cy="3119848"/>
            </a:xfrm>
            <a:solidFill>
              <a:schemeClr val="bg1">
                <a:lumMod val="85000"/>
              </a:schemeClr>
            </a:solidFill>
          </p:grpSpPr>
          <p:sp>
            <p:nvSpPr>
              <p:cNvPr id="60" name="Rectangle 62"/>
              <p:cNvSpPr>
                <a:spLocks noChangeArrowheads="1"/>
              </p:cNvSpPr>
              <p:nvPr/>
            </p:nvSpPr>
            <p:spPr bwMode="auto">
              <a:xfrm>
                <a:off x="3632707"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61" name="Rectangle 63"/>
              <p:cNvSpPr>
                <a:spLocks noChangeArrowheads="1"/>
              </p:cNvSpPr>
              <p:nvPr/>
            </p:nvSpPr>
            <p:spPr bwMode="auto">
              <a:xfrm>
                <a:off x="3632707"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62" name="Freeform 64"/>
              <p:cNvSpPr>
                <a:spLocks/>
              </p:cNvSpPr>
              <p:nvPr/>
            </p:nvSpPr>
            <p:spPr bwMode="auto">
              <a:xfrm>
                <a:off x="3632707"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63" name="Freeform 65"/>
              <p:cNvSpPr>
                <a:spLocks/>
              </p:cNvSpPr>
              <p:nvPr/>
            </p:nvSpPr>
            <p:spPr bwMode="auto">
              <a:xfrm>
                <a:off x="3632707"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grpSp>
        <p:sp>
          <p:nvSpPr>
            <p:cNvPr id="64" name="Freeform 69"/>
            <p:cNvSpPr>
              <a:spLocks/>
            </p:cNvSpPr>
            <p:nvPr/>
          </p:nvSpPr>
          <p:spPr bwMode="auto">
            <a:xfrm>
              <a:off x="2230781" y="2081988"/>
              <a:ext cx="382317" cy="223347"/>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chemeClr val="tx1">
                <a:alpha val="9000"/>
              </a:schemeClr>
            </a:solid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65" name="Group 4"/>
            <p:cNvGrpSpPr/>
            <p:nvPr/>
          </p:nvGrpSpPr>
          <p:grpSpPr>
            <a:xfrm>
              <a:off x="2137278" y="2115235"/>
              <a:ext cx="573699" cy="1788289"/>
              <a:chOff x="2849704" y="2755539"/>
              <a:chExt cx="764932" cy="2384385"/>
            </a:xfrm>
            <a:solidFill>
              <a:schemeClr val="tx1">
                <a:lumMod val="65000"/>
                <a:lumOff val="35000"/>
              </a:schemeClr>
            </a:solidFill>
          </p:grpSpPr>
          <p:sp>
            <p:nvSpPr>
              <p:cNvPr id="66" name="Rectangle 67"/>
              <p:cNvSpPr>
                <a:spLocks noChangeArrowheads="1"/>
              </p:cNvSpPr>
              <p:nvPr/>
            </p:nvSpPr>
            <p:spPr bwMode="auto">
              <a:xfrm>
                <a:off x="2977292" y="3053336"/>
                <a:ext cx="509757" cy="1816144"/>
              </a:xfrm>
              <a:prstGeom prst="rect">
                <a:avLst/>
              </a:prstGeom>
              <a:solidFill>
                <a:srgbClr val="02918B"/>
              </a:solidFill>
              <a:ln>
                <a:noFill/>
              </a:ln>
            </p:spPr>
            <p:txBody>
              <a:bodyPr vert="horz" wrap="square" lIns="68580" tIns="34290" rIns="68580" bIns="34290" numCol="1" anchor="t" anchorCtr="0" compatLnSpc="1">
                <a:prstTxWarp prst="textNoShape">
                  <a:avLst/>
                </a:prstTxWarp>
              </a:bodyPr>
              <a:lstStyle/>
              <a:p>
                <a:endParaRPr lang="id-ID" sz="2400"/>
              </a:p>
            </p:txBody>
          </p:sp>
          <p:sp>
            <p:nvSpPr>
              <p:cNvPr id="67" name="Freeform 72"/>
              <p:cNvSpPr>
                <a:spLocks/>
              </p:cNvSpPr>
              <p:nvPr/>
            </p:nvSpPr>
            <p:spPr bwMode="auto">
              <a:xfrm>
                <a:off x="2977293" y="2755539"/>
                <a:ext cx="509756"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rgbClr val="02918B"/>
              </a:solid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68" name="Group 73"/>
              <p:cNvGrpSpPr/>
              <p:nvPr/>
            </p:nvGrpSpPr>
            <p:grpSpPr>
              <a:xfrm>
                <a:off x="2849704" y="4819356"/>
                <a:ext cx="764932" cy="320568"/>
                <a:chOff x="7161880" y="4117494"/>
                <a:chExt cx="693213" cy="290513"/>
              </a:xfrm>
              <a:grpFill/>
            </p:grpSpPr>
            <p:sp>
              <p:nvSpPr>
                <p:cNvPr id="69" name="Freeform 74"/>
                <p:cNvSpPr>
                  <a:spLocks/>
                </p:cNvSpPr>
                <p:nvPr/>
              </p:nvSpPr>
              <p:spPr bwMode="auto">
                <a:xfrm>
                  <a:off x="7505843"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rgbClr val="029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70" name="Freeform 75"/>
                <p:cNvSpPr>
                  <a:spLocks/>
                </p:cNvSpPr>
                <p:nvPr/>
              </p:nvSpPr>
              <p:spPr bwMode="auto">
                <a:xfrm>
                  <a:off x="7279093" y="4134957"/>
                  <a:ext cx="460375" cy="273050"/>
                </a:xfrm>
                <a:custGeom>
                  <a:avLst/>
                  <a:gdLst>
                    <a:gd name="T0" fmla="*/ 0 w 120"/>
                    <a:gd name="T1" fmla="*/ 0 h 70"/>
                    <a:gd name="T2" fmla="*/ 0 w 120"/>
                    <a:gd name="T3" fmla="*/ 10 h 70"/>
                    <a:gd name="T4" fmla="*/ 60 w 120"/>
                    <a:gd name="T5" fmla="*/ 70 h 70"/>
                    <a:gd name="T6" fmla="*/ 120 w 120"/>
                    <a:gd name="T7" fmla="*/ 10 h 70"/>
                    <a:gd name="T8" fmla="*/ 120 w 120"/>
                    <a:gd name="T9" fmla="*/ 0 h 70"/>
                    <a:gd name="T10" fmla="*/ 0 w 120"/>
                    <a:gd name="T11" fmla="*/ 0 h 70"/>
                  </a:gdLst>
                  <a:ahLst/>
                  <a:cxnLst>
                    <a:cxn ang="0">
                      <a:pos x="T0" y="T1"/>
                    </a:cxn>
                    <a:cxn ang="0">
                      <a:pos x="T2" y="T3"/>
                    </a:cxn>
                    <a:cxn ang="0">
                      <a:pos x="T4" y="T5"/>
                    </a:cxn>
                    <a:cxn ang="0">
                      <a:pos x="T6" y="T7"/>
                    </a:cxn>
                    <a:cxn ang="0">
                      <a:pos x="T8" y="T9"/>
                    </a:cxn>
                    <a:cxn ang="0">
                      <a:pos x="T10" y="T11"/>
                    </a:cxn>
                  </a:cxnLst>
                  <a:rect l="0" t="0" r="r" b="b"/>
                  <a:pathLst>
                    <a:path w="120" h="70">
                      <a:moveTo>
                        <a:pt x="0" y="0"/>
                      </a:moveTo>
                      <a:cubicBezTo>
                        <a:pt x="0" y="10"/>
                        <a:pt x="0" y="10"/>
                        <a:pt x="0" y="10"/>
                      </a:cubicBezTo>
                      <a:cubicBezTo>
                        <a:pt x="0" y="43"/>
                        <a:pt x="27" y="70"/>
                        <a:pt x="60" y="70"/>
                      </a:cubicBezTo>
                      <a:cubicBezTo>
                        <a:pt x="93" y="70"/>
                        <a:pt x="120" y="43"/>
                        <a:pt x="120" y="10"/>
                      </a:cubicBezTo>
                      <a:cubicBezTo>
                        <a:pt x="120" y="0"/>
                        <a:pt x="120" y="0"/>
                        <a:pt x="120" y="0"/>
                      </a:cubicBezTo>
                      <a:lnTo>
                        <a:pt x="0" y="0"/>
                      </a:lnTo>
                      <a:close/>
                    </a:path>
                  </a:pathLst>
                </a:custGeom>
                <a:solidFill>
                  <a:srgbClr val="029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71" name="Freeform 76"/>
                <p:cNvSpPr>
                  <a:spLocks/>
                </p:cNvSpPr>
                <p:nvPr/>
              </p:nvSpPr>
              <p:spPr bwMode="auto">
                <a:xfrm flipH="1">
                  <a:off x="7161880"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rgbClr val="029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grpSp>
        </p:grpSp>
        <p:grpSp>
          <p:nvGrpSpPr>
            <p:cNvPr id="72" name="Group 77"/>
            <p:cNvGrpSpPr/>
            <p:nvPr/>
          </p:nvGrpSpPr>
          <p:grpSpPr>
            <a:xfrm>
              <a:off x="2772517" y="1563639"/>
              <a:ext cx="382318" cy="2339886"/>
              <a:chOff x="4350352" y="2210578"/>
              <a:chExt cx="509757" cy="3119848"/>
            </a:xfrm>
            <a:solidFill>
              <a:srgbClr val="D9D9D9"/>
            </a:solidFill>
          </p:grpSpPr>
          <p:sp>
            <p:nvSpPr>
              <p:cNvPr id="73" name="Rectangle 78"/>
              <p:cNvSpPr>
                <a:spLocks noChangeArrowheads="1"/>
              </p:cNvSpPr>
              <p:nvPr/>
            </p:nvSpPr>
            <p:spPr bwMode="auto">
              <a:xfrm>
                <a:off x="4350352"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74" name="Rectangle 79"/>
              <p:cNvSpPr>
                <a:spLocks noChangeArrowheads="1"/>
              </p:cNvSpPr>
              <p:nvPr/>
            </p:nvSpPr>
            <p:spPr bwMode="auto">
              <a:xfrm>
                <a:off x="4350352"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75" name="Freeform 80"/>
              <p:cNvSpPr>
                <a:spLocks/>
              </p:cNvSpPr>
              <p:nvPr/>
            </p:nvSpPr>
            <p:spPr bwMode="auto">
              <a:xfrm>
                <a:off x="4350352"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76" name="Freeform 81"/>
              <p:cNvSpPr>
                <a:spLocks/>
              </p:cNvSpPr>
              <p:nvPr/>
            </p:nvSpPr>
            <p:spPr bwMode="auto">
              <a:xfrm>
                <a:off x="4350352"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grpSp>
        <p:grpSp>
          <p:nvGrpSpPr>
            <p:cNvPr id="77" name="Group 82"/>
            <p:cNvGrpSpPr/>
            <p:nvPr/>
          </p:nvGrpSpPr>
          <p:grpSpPr>
            <a:xfrm>
              <a:off x="2675511" y="1563638"/>
              <a:ext cx="573699" cy="2339885"/>
              <a:chOff x="4221011" y="2210578"/>
              <a:chExt cx="764932" cy="3119846"/>
            </a:xfrm>
            <a:solidFill>
              <a:srgbClr val="0070C0"/>
            </a:solidFill>
          </p:grpSpPr>
          <p:sp>
            <p:nvSpPr>
              <p:cNvPr id="78" name="Rectangle 83"/>
              <p:cNvSpPr>
                <a:spLocks noChangeArrowheads="1"/>
              </p:cNvSpPr>
              <p:nvPr/>
            </p:nvSpPr>
            <p:spPr bwMode="auto">
              <a:xfrm>
                <a:off x="4348600" y="2508374"/>
                <a:ext cx="509757" cy="2551606"/>
              </a:xfrm>
              <a:prstGeom prst="rect">
                <a:avLst/>
              </a:prstGeom>
              <a:solidFill>
                <a:srgbClr val="E44B42"/>
              </a:solidFill>
              <a:ln>
                <a:noFill/>
              </a:ln>
            </p:spPr>
            <p:txBody>
              <a:bodyPr vert="horz" wrap="square" lIns="68580" tIns="34290" rIns="68580" bIns="34290" numCol="1" anchor="t" anchorCtr="0" compatLnSpc="1">
                <a:prstTxWarp prst="textNoShape">
                  <a:avLst/>
                </a:prstTxWarp>
              </a:bodyPr>
              <a:lstStyle/>
              <a:p>
                <a:endParaRPr lang="id-ID" sz="2400"/>
              </a:p>
            </p:txBody>
          </p:sp>
          <p:sp>
            <p:nvSpPr>
              <p:cNvPr id="79" name="Freeform 89"/>
              <p:cNvSpPr>
                <a:spLocks/>
              </p:cNvSpPr>
              <p:nvPr/>
            </p:nvSpPr>
            <p:spPr bwMode="auto">
              <a:xfrm>
                <a:off x="4348601" y="2210578"/>
                <a:ext cx="509756"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rgbClr val="E44B42"/>
              </a:solid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80" name="Group 90"/>
              <p:cNvGrpSpPr/>
              <p:nvPr/>
            </p:nvGrpSpPr>
            <p:grpSpPr>
              <a:xfrm>
                <a:off x="4221011" y="5009856"/>
                <a:ext cx="764932" cy="320568"/>
                <a:chOff x="7812240" y="4117494"/>
                <a:chExt cx="693213" cy="290513"/>
              </a:xfrm>
              <a:grpFill/>
            </p:grpSpPr>
            <p:sp>
              <p:nvSpPr>
                <p:cNvPr id="81" name="Freeform 99"/>
                <p:cNvSpPr>
                  <a:spLocks/>
                </p:cNvSpPr>
                <p:nvPr/>
              </p:nvSpPr>
              <p:spPr bwMode="auto">
                <a:xfrm>
                  <a:off x="8156203"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rgbClr val="E44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82" name="Freeform 104"/>
                <p:cNvSpPr>
                  <a:spLocks/>
                </p:cNvSpPr>
                <p:nvPr/>
              </p:nvSpPr>
              <p:spPr bwMode="auto">
                <a:xfrm>
                  <a:off x="7929453" y="4134957"/>
                  <a:ext cx="460375" cy="273050"/>
                </a:xfrm>
                <a:custGeom>
                  <a:avLst/>
                  <a:gdLst>
                    <a:gd name="T0" fmla="*/ 0 w 120"/>
                    <a:gd name="T1" fmla="*/ 0 h 70"/>
                    <a:gd name="T2" fmla="*/ 0 w 120"/>
                    <a:gd name="T3" fmla="*/ 10 h 70"/>
                    <a:gd name="T4" fmla="*/ 60 w 120"/>
                    <a:gd name="T5" fmla="*/ 70 h 70"/>
                    <a:gd name="T6" fmla="*/ 120 w 120"/>
                    <a:gd name="T7" fmla="*/ 10 h 70"/>
                    <a:gd name="T8" fmla="*/ 120 w 120"/>
                    <a:gd name="T9" fmla="*/ 0 h 70"/>
                    <a:gd name="T10" fmla="*/ 0 w 120"/>
                    <a:gd name="T11" fmla="*/ 0 h 70"/>
                  </a:gdLst>
                  <a:ahLst/>
                  <a:cxnLst>
                    <a:cxn ang="0">
                      <a:pos x="T0" y="T1"/>
                    </a:cxn>
                    <a:cxn ang="0">
                      <a:pos x="T2" y="T3"/>
                    </a:cxn>
                    <a:cxn ang="0">
                      <a:pos x="T4" y="T5"/>
                    </a:cxn>
                    <a:cxn ang="0">
                      <a:pos x="T6" y="T7"/>
                    </a:cxn>
                    <a:cxn ang="0">
                      <a:pos x="T8" y="T9"/>
                    </a:cxn>
                    <a:cxn ang="0">
                      <a:pos x="T10" y="T11"/>
                    </a:cxn>
                  </a:cxnLst>
                  <a:rect l="0" t="0" r="r" b="b"/>
                  <a:pathLst>
                    <a:path w="120" h="70">
                      <a:moveTo>
                        <a:pt x="0" y="0"/>
                      </a:moveTo>
                      <a:cubicBezTo>
                        <a:pt x="0" y="10"/>
                        <a:pt x="0" y="10"/>
                        <a:pt x="0" y="10"/>
                      </a:cubicBezTo>
                      <a:cubicBezTo>
                        <a:pt x="0" y="43"/>
                        <a:pt x="27" y="70"/>
                        <a:pt x="60" y="70"/>
                      </a:cubicBezTo>
                      <a:cubicBezTo>
                        <a:pt x="93" y="70"/>
                        <a:pt x="120" y="43"/>
                        <a:pt x="120" y="10"/>
                      </a:cubicBezTo>
                      <a:cubicBezTo>
                        <a:pt x="120" y="0"/>
                        <a:pt x="120" y="0"/>
                        <a:pt x="120" y="0"/>
                      </a:cubicBezTo>
                      <a:lnTo>
                        <a:pt x="0" y="0"/>
                      </a:lnTo>
                      <a:close/>
                    </a:path>
                  </a:pathLst>
                </a:custGeom>
                <a:solidFill>
                  <a:srgbClr val="E44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83" name="Freeform 105"/>
                <p:cNvSpPr>
                  <a:spLocks/>
                </p:cNvSpPr>
                <p:nvPr/>
              </p:nvSpPr>
              <p:spPr bwMode="auto">
                <a:xfrm flipH="1">
                  <a:off x="7812240"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rgbClr val="E44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grpSp>
        </p:grpSp>
        <p:grpSp>
          <p:nvGrpSpPr>
            <p:cNvPr id="84" name="Group 106"/>
            <p:cNvGrpSpPr/>
            <p:nvPr/>
          </p:nvGrpSpPr>
          <p:grpSpPr>
            <a:xfrm>
              <a:off x="3313380" y="1563639"/>
              <a:ext cx="382318" cy="2339886"/>
              <a:chOff x="5071502" y="2210578"/>
              <a:chExt cx="509757" cy="3119848"/>
            </a:xfrm>
            <a:solidFill>
              <a:schemeClr val="bg1">
                <a:lumMod val="85000"/>
              </a:schemeClr>
            </a:solidFill>
          </p:grpSpPr>
          <p:sp>
            <p:nvSpPr>
              <p:cNvPr id="85" name="Rectangle 107"/>
              <p:cNvSpPr>
                <a:spLocks noChangeArrowheads="1"/>
              </p:cNvSpPr>
              <p:nvPr/>
            </p:nvSpPr>
            <p:spPr bwMode="auto">
              <a:xfrm>
                <a:off x="5071502"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86" name="Rectangle 108"/>
              <p:cNvSpPr>
                <a:spLocks noChangeArrowheads="1"/>
              </p:cNvSpPr>
              <p:nvPr/>
            </p:nvSpPr>
            <p:spPr bwMode="auto">
              <a:xfrm>
                <a:off x="5071502"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87" name="Freeform 109"/>
              <p:cNvSpPr>
                <a:spLocks/>
              </p:cNvSpPr>
              <p:nvPr/>
            </p:nvSpPr>
            <p:spPr bwMode="auto">
              <a:xfrm>
                <a:off x="5071502"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88" name="Freeform 110"/>
              <p:cNvSpPr>
                <a:spLocks/>
              </p:cNvSpPr>
              <p:nvPr/>
            </p:nvSpPr>
            <p:spPr bwMode="auto">
              <a:xfrm>
                <a:off x="5071502"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grpSp>
        <p:sp>
          <p:nvSpPr>
            <p:cNvPr id="89" name="Freeform 113"/>
            <p:cNvSpPr>
              <a:spLocks/>
            </p:cNvSpPr>
            <p:nvPr/>
          </p:nvSpPr>
          <p:spPr bwMode="auto">
            <a:xfrm>
              <a:off x="3309878" y="2363291"/>
              <a:ext cx="382317" cy="223347"/>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chemeClr val="tx1">
                <a:alpha val="9000"/>
              </a:schemeClr>
            </a:solid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90" name="Group 3"/>
            <p:cNvGrpSpPr/>
            <p:nvPr/>
          </p:nvGrpSpPr>
          <p:grpSpPr>
            <a:xfrm>
              <a:off x="3216374" y="2396537"/>
              <a:ext cx="573699" cy="1506986"/>
              <a:chOff x="4288499" y="3130610"/>
              <a:chExt cx="764932" cy="2009314"/>
            </a:xfrm>
            <a:solidFill>
              <a:schemeClr val="bg1">
                <a:lumMod val="65000"/>
              </a:schemeClr>
            </a:solidFill>
          </p:grpSpPr>
          <p:sp>
            <p:nvSpPr>
              <p:cNvPr id="91" name="Rectangle 112"/>
              <p:cNvSpPr>
                <a:spLocks noChangeArrowheads="1"/>
              </p:cNvSpPr>
              <p:nvPr/>
            </p:nvSpPr>
            <p:spPr bwMode="auto">
              <a:xfrm>
                <a:off x="4416086" y="3428406"/>
                <a:ext cx="509757" cy="1441073"/>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92" name="Freeform 114"/>
              <p:cNvSpPr>
                <a:spLocks/>
              </p:cNvSpPr>
              <p:nvPr/>
            </p:nvSpPr>
            <p:spPr bwMode="auto">
              <a:xfrm>
                <a:off x="4416086" y="3130610"/>
                <a:ext cx="509756"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93" name="Group 115"/>
              <p:cNvGrpSpPr/>
              <p:nvPr/>
            </p:nvGrpSpPr>
            <p:grpSpPr>
              <a:xfrm>
                <a:off x="4288499" y="4819356"/>
                <a:ext cx="764932" cy="320568"/>
                <a:chOff x="8465776" y="4117494"/>
                <a:chExt cx="693213" cy="290513"/>
              </a:xfrm>
              <a:grpFill/>
            </p:grpSpPr>
            <p:sp>
              <p:nvSpPr>
                <p:cNvPr id="94" name="Freeform 116"/>
                <p:cNvSpPr>
                  <a:spLocks/>
                </p:cNvSpPr>
                <p:nvPr/>
              </p:nvSpPr>
              <p:spPr bwMode="auto">
                <a:xfrm>
                  <a:off x="8809739"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95" name="Freeform 117"/>
                <p:cNvSpPr>
                  <a:spLocks/>
                </p:cNvSpPr>
                <p:nvPr/>
              </p:nvSpPr>
              <p:spPr bwMode="auto">
                <a:xfrm>
                  <a:off x="8582989" y="4134957"/>
                  <a:ext cx="460375" cy="273050"/>
                </a:xfrm>
                <a:custGeom>
                  <a:avLst/>
                  <a:gdLst>
                    <a:gd name="T0" fmla="*/ 0 w 120"/>
                    <a:gd name="T1" fmla="*/ 0 h 70"/>
                    <a:gd name="T2" fmla="*/ 0 w 120"/>
                    <a:gd name="T3" fmla="*/ 10 h 70"/>
                    <a:gd name="T4" fmla="*/ 60 w 120"/>
                    <a:gd name="T5" fmla="*/ 70 h 70"/>
                    <a:gd name="T6" fmla="*/ 120 w 120"/>
                    <a:gd name="T7" fmla="*/ 10 h 70"/>
                    <a:gd name="T8" fmla="*/ 120 w 120"/>
                    <a:gd name="T9" fmla="*/ 0 h 70"/>
                    <a:gd name="T10" fmla="*/ 0 w 120"/>
                    <a:gd name="T11" fmla="*/ 0 h 70"/>
                  </a:gdLst>
                  <a:ahLst/>
                  <a:cxnLst>
                    <a:cxn ang="0">
                      <a:pos x="T0" y="T1"/>
                    </a:cxn>
                    <a:cxn ang="0">
                      <a:pos x="T2" y="T3"/>
                    </a:cxn>
                    <a:cxn ang="0">
                      <a:pos x="T4" y="T5"/>
                    </a:cxn>
                    <a:cxn ang="0">
                      <a:pos x="T6" y="T7"/>
                    </a:cxn>
                    <a:cxn ang="0">
                      <a:pos x="T8" y="T9"/>
                    </a:cxn>
                    <a:cxn ang="0">
                      <a:pos x="T10" y="T11"/>
                    </a:cxn>
                  </a:cxnLst>
                  <a:rect l="0" t="0" r="r" b="b"/>
                  <a:pathLst>
                    <a:path w="120" h="70">
                      <a:moveTo>
                        <a:pt x="0" y="0"/>
                      </a:moveTo>
                      <a:cubicBezTo>
                        <a:pt x="0" y="10"/>
                        <a:pt x="0" y="10"/>
                        <a:pt x="0" y="10"/>
                      </a:cubicBezTo>
                      <a:cubicBezTo>
                        <a:pt x="0" y="43"/>
                        <a:pt x="27" y="70"/>
                        <a:pt x="60" y="70"/>
                      </a:cubicBezTo>
                      <a:cubicBezTo>
                        <a:pt x="93" y="70"/>
                        <a:pt x="120" y="43"/>
                        <a:pt x="120" y="10"/>
                      </a:cubicBezTo>
                      <a:cubicBezTo>
                        <a:pt x="120" y="0"/>
                        <a:pt x="120" y="0"/>
                        <a:pt x="12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96" name="Freeform 118"/>
                <p:cNvSpPr>
                  <a:spLocks/>
                </p:cNvSpPr>
                <p:nvPr/>
              </p:nvSpPr>
              <p:spPr bwMode="auto">
                <a:xfrm flipH="1">
                  <a:off x="8465776"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grpSp>
        </p:grpSp>
        <p:grpSp>
          <p:nvGrpSpPr>
            <p:cNvPr id="97" name="Group 119"/>
            <p:cNvGrpSpPr/>
            <p:nvPr/>
          </p:nvGrpSpPr>
          <p:grpSpPr>
            <a:xfrm>
              <a:off x="3852927" y="1563639"/>
              <a:ext cx="382318" cy="2339886"/>
              <a:chOff x="5790899" y="2210578"/>
              <a:chExt cx="509757" cy="3119848"/>
            </a:xfrm>
            <a:solidFill>
              <a:schemeClr val="bg1">
                <a:lumMod val="85000"/>
              </a:schemeClr>
            </a:solidFill>
          </p:grpSpPr>
          <p:sp>
            <p:nvSpPr>
              <p:cNvPr id="98" name="Rectangle 120"/>
              <p:cNvSpPr>
                <a:spLocks noChangeArrowheads="1"/>
              </p:cNvSpPr>
              <p:nvPr/>
            </p:nvSpPr>
            <p:spPr bwMode="auto">
              <a:xfrm>
                <a:off x="5790899"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99" name="Rectangle 121"/>
              <p:cNvSpPr>
                <a:spLocks noChangeArrowheads="1"/>
              </p:cNvSpPr>
              <p:nvPr/>
            </p:nvSpPr>
            <p:spPr bwMode="auto">
              <a:xfrm>
                <a:off x="5790899"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100" name="Freeform 122"/>
              <p:cNvSpPr>
                <a:spLocks/>
              </p:cNvSpPr>
              <p:nvPr/>
            </p:nvSpPr>
            <p:spPr bwMode="auto">
              <a:xfrm>
                <a:off x="5790899"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101" name="Freeform 123"/>
              <p:cNvSpPr>
                <a:spLocks/>
              </p:cNvSpPr>
              <p:nvPr/>
            </p:nvSpPr>
            <p:spPr bwMode="auto">
              <a:xfrm>
                <a:off x="5790899"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grpSp>
        <p:sp>
          <p:nvSpPr>
            <p:cNvPr id="102" name="Freeform 126"/>
            <p:cNvSpPr>
              <a:spLocks/>
            </p:cNvSpPr>
            <p:nvPr/>
          </p:nvSpPr>
          <p:spPr bwMode="auto">
            <a:xfrm>
              <a:off x="3849425" y="1879863"/>
              <a:ext cx="382317" cy="223347"/>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chemeClr val="tx1">
                <a:alpha val="9000"/>
              </a:schemeClr>
            </a:solid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103" name="Group 2"/>
            <p:cNvGrpSpPr/>
            <p:nvPr/>
          </p:nvGrpSpPr>
          <p:grpSpPr>
            <a:xfrm>
              <a:off x="3755922" y="1913110"/>
              <a:ext cx="573699" cy="1990413"/>
              <a:chOff x="5007896" y="2486040"/>
              <a:chExt cx="764932" cy="2653884"/>
            </a:xfrm>
            <a:solidFill>
              <a:srgbClr val="0070C0"/>
            </a:solidFill>
          </p:grpSpPr>
          <p:sp>
            <p:nvSpPr>
              <p:cNvPr id="104" name="Rectangle 125"/>
              <p:cNvSpPr>
                <a:spLocks noChangeArrowheads="1"/>
              </p:cNvSpPr>
              <p:nvPr/>
            </p:nvSpPr>
            <p:spPr bwMode="auto">
              <a:xfrm>
                <a:off x="5135484" y="2768069"/>
                <a:ext cx="509757" cy="2101409"/>
              </a:xfrm>
              <a:prstGeom prst="rect">
                <a:avLst/>
              </a:prstGeom>
              <a:solidFill>
                <a:srgbClr val="015672"/>
              </a:solidFill>
              <a:ln>
                <a:noFill/>
              </a:ln>
            </p:spPr>
            <p:txBody>
              <a:bodyPr vert="horz" wrap="square" lIns="68580" tIns="34290" rIns="68580" bIns="34290" numCol="1" anchor="t" anchorCtr="0" compatLnSpc="1">
                <a:prstTxWarp prst="textNoShape">
                  <a:avLst/>
                </a:prstTxWarp>
              </a:bodyPr>
              <a:lstStyle/>
              <a:p>
                <a:endParaRPr lang="id-ID" sz="2400"/>
              </a:p>
            </p:txBody>
          </p:sp>
          <p:sp>
            <p:nvSpPr>
              <p:cNvPr id="105" name="Freeform 127"/>
              <p:cNvSpPr>
                <a:spLocks/>
              </p:cNvSpPr>
              <p:nvPr/>
            </p:nvSpPr>
            <p:spPr bwMode="auto">
              <a:xfrm>
                <a:off x="5135485" y="2486040"/>
                <a:ext cx="509756"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rgbClr val="015672"/>
              </a:solid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106" name="Group 128"/>
              <p:cNvGrpSpPr/>
              <p:nvPr/>
            </p:nvGrpSpPr>
            <p:grpSpPr>
              <a:xfrm>
                <a:off x="5007896" y="4819356"/>
                <a:ext cx="764932" cy="320568"/>
                <a:chOff x="9117724" y="4117494"/>
                <a:chExt cx="693213" cy="290513"/>
              </a:xfrm>
              <a:grpFill/>
            </p:grpSpPr>
            <p:sp>
              <p:nvSpPr>
                <p:cNvPr id="107" name="Freeform 129"/>
                <p:cNvSpPr>
                  <a:spLocks/>
                </p:cNvSpPr>
                <p:nvPr/>
              </p:nvSpPr>
              <p:spPr bwMode="auto">
                <a:xfrm>
                  <a:off x="9461687"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rgbClr val="0156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108" name="Freeform 130"/>
                <p:cNvSpPr>
                  <a:spLocks/>
                </p:cNvSpPr>
                <p:nvPr/>
              </p:nvSpPr>
              <p:spPr bwMode="auto">
                <a:xfrm>
                  <a:off x="9234937" y="4134957"/>
                  <a:ext cx="460375" cy="273050"/>
                </a:xfrm>
                <a:custGeom>
                  <a:avLst/>
                  <a:gdLst>
                    <a:gd name="T0" fmla="*/ 0 w 120"/>
                    <a:gd name="T1" fmla="*/ 0 h 70"/>
                    <a:gd name="T2" fmla="*/ 0 w 120"/>
                    <a:gd name="T3" fmla="*/ 10 h 70"/>
                    <a:gd name="T4" fmla="*/ 60 w 120"/>
                    <a:gd name="T5" fmla="*/ 70 h 70"/>
                    <a:gd name="T6" fmla="*/ 120 w 120"/>
                    <a:gd name="T7" fmla="*/ 10 h 70"/>
                    <a:gd name="T8" fmla="*/ 120 w 120"/>
                    <a:gd name="T9" fmla="*/ 0 h 70"/>
                    <a:gd name="T10" fmla="*/ 0 w 120"/>
                    <a:gd name="T11" fmla="*/ 0 h 70"/>
                  </a:gdLst>
                  <a:ahLst/>
                  <a:cxnLst>
                    <a:cxn ang="0">
                      <a:pos x="T0" y="T1"/>
                    </a:cxn>
                    <a:cxn ang="0">
                      <a:pos x="T2" y="T3"/>
                    </a:cxn>
                    <a:cxn ang="0">
                      <a:pos x="T4" y="T5"/>
                    </a:cxn>
                    <a:cxn ang="0">
                      <a:pos x="T6" y="T7"/>
                    </a:cxn>
                    <a:cxn ang="0">
                      <a:pos x="T8" y="T9"/>
                    </a:cxn>
                    <a:cxn ang="0">
                      <a:pos x="T10" y="T11"/>
                    </a:cxn>
                  </a:cxnLst>
                  <a:rect l="0" t="0" r="r" b="b"/>
                  <a:pathLst>
                    <a:path w="120" h="70">
                      <a:moveTo>
                        <a:pt x="0" y="0"/>
                      </a:moveTo>
                      <a:cubicBezTo>
                        <a:pt x="0" y="10"/>
                        <a:pt x="0" y="10"/>
                        <a:pt x="0" y="10"/>
                      </a:cubicBezTo>
                      <a:cubicBezTo>
                        <a:pt x="0" y="43"/>
                        <a:pt x="27" y="70"/>
                        <a:pt x="60" y="70"/>
                      </a:cubicBezTo>
                      <a:cubicBezTo>
                        <a:pt x="93" y="70"/>
                        <a:pt x="120" y="43"/>
                        <a:pt x="120" y="10"/>
                      </a:cubicBezTo>
                      <a:cubicBezTo>
                        <a:pt x="120" y="0"/>
                        <a:pt x="120" y="0"/>
                        <a:pt x="120" y="0"/>
                      </a:cubicBezTo>
                      <a:lnTo>
                        <a:pt x="0" y="0"/>
                      </a:lnTo>
                      <a:close/>
                    </a:path>
                  </a:pathLst>
                </a:custGeom>
                <a:solidFill>
                  <a:srgbClr val="0156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109" name="Freeform 131"/>
                <p:cNvSpPr>
                  <a:spLocks/>
                </p:cNvSpPr>
                <p:nvPr/>
              </p:nvSpPr>
              <p:spPr bwMode="auto">
                <a:xfrm flipH="1">
                  <a:off x="9117724"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rgbClr val="0156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grpSp>
        </p:grpSp>
        <p:grpSp>
          <p:nvGrpSpPr>
            <p:cNvPr id="110" name="Group 132"/>
            <p:cNvGrpSpPr/>
            <p:nvPr/>
          </p:nvGrpSpPr>
          <p:grpSpPr>
            <a:xfrm>
              <a:off x="4386786" y="1563639"/>
              <a:ext cx="382318" cy="2339886"/>
              <a:chOff x="6502710" y="2210578"/>
              <a:chExt cx="509757" cy="3119848"/>
            </a:xfrm>
            <a:solidFill>
              <a:schemeClr val="bg1">
                <a:lumMod val="85000"/>
              </a:schemeClr>
            </a:solidFill>
          </p:grpSpPr>
          <p:sp>
            <p:nvSpPr>
              <p:cNvPr id="111" name="Rectangle 133"/>
              <p:cNvSpPr>
                <a:spLocks noChangeArrowheads="1"/>
              </p:cNvSpPr>
              <p:nvPr/>
            </p:nvSpPr>
            <p:spPr bwMode="auto">
              <a:xfrm>
                <a:off x="6502710"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112" name="Rectangle 134"/>
              <p:cNvSpPr>
                <a:spLocks noChangeArrowheads="1"/>
              </p:cNvSpPr>
              <p:nvPr/>
            </p:nvSpPr>
            <p:spPr bwMode="auto">
              <a:xfrm>
                <a:off x="6502710"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113" name="Freeform 135"/>
              <p:cNvSpPr>
                <a:spLocks/>
              </p:cNvSpPr>
              <p:nvPr/>
            </p:nvSpPr>
            <p:spPr bwMode="auto">
              <a:xfrm>
                <a:off x="6502710"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114" name="Freeform 136"/>
              <p:cNvSpPr>
                <a:spLocks/>
              </p:cNvSpPr>
              <p:nvPr/>
            </p:nvSpPr>
            <p:spPr bwMode="auto">
              <a:xfrm>
                <a:off x="6502710"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grpSp>
        <p:sp>
          <p:nvSpPr>
            <p:cNvPr id="115" name="Freeform 139"/>
            <p:cNvSpPr>
              <a:spLocks/>
            </p:cNvSpPr>
            <p:nvPr/>
          </p:nvSpPr>
          <p:spPr bwMode="auto">
            <a:xfrm>
              <a:off x="4383284" y="2742243"/>
              <a:ext cx="382317" cy="223347"/>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chemeClr val="tx1">
                <a:alpha val="9000"/>
              </a:schemeClr>
            </a:solid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116" name="Group 1"/>
            <p:cNvGrpSpPr/>
            <p:nvPr/>
          </p:nvGrpSpPr>
          <p:grpSpPr>
            <a:xfrm>
              <a:off x="4289781" y="2775490"/>
              <a:ext cx="478009" cy="1128034"/>
              <a:chOff x="5719707" y="3635879"/>
              <a:chExt cx="637345" cy="1504045"/>
            </a:xfrm>
            <a:solidFill>
              <a:schemeClr val="tx1">
                <a:lumMod val="65000"/>
                <a:lumOff val="35000"/>
              </a:schemeClr>
            </a:solidFill>
          </p:grpSpPr>
          <p:sp>
            <p:nvSpPr>
              <p:cNvPr id="117" name="Rectangle 138"/>
              <p:cNvSpPr>
                <a:spLocks noChangeArrowheads="1"/>
              </p:cNvSpPr>
              <p:nvPr/>
            </p:nvSpPr>
            <p:spPr bwMode="auto">
              <a:xfrm>
                <a:off x="5847295" y="3906864"/>
                <a:ext cx="509757" cy="962617"/>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2400"/>
              </a:p>
            </p:txBody>
          </p:sp>
          <p:sp>
            <p:nvSpPr>
              <p:cNvPr id="118" name="Freeform 140"/>
              <p:cNvSpPr>
                <a:spLocks/>
              </p:cNvSpPr>
              <p:nvPr/>
            </p:nvSpPr>
            <p:spPr bwMode="auto">
              <a:xfrm>
                <a:off x="5847296" y="3635879"/>
                <a:ext cx="509756"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grpFill/>
              <a:ln>
                <a:noFill/>
              </a:ln>
            </p:spPr>
            <p:txBody>
              <a:bodyPr vert="horz" wrap="square" lIns="68580" tIns="34290" rIns="68580" bIns="34290" numCol="1" anchor="t" anchorCtr="0" compatLnSpc="1">
                <a:prstTxWarp prst="textNoShape">
                  <a:avLst/>
                </a:prstTxWarp>
              </a:bodyPr>
              <a:lstStyle/>
              <a:p>
                <a:endParaRPr lang="id-ID" sz="2400"/>
              </a:p>
            </p:txBody>
          </p:sp>
          <p:grpSp>
            <p:nvGrpSpPr>
              <p:cNvPr id="119" name="Group 141"/>
              <p:cNvGrpSpPr/>
              <p:nvPr/>
            </p:nvGrpSpPr>
            <p:grpSpPr>
              <a:xfrm>
                <a:off x="5719707" y="4819356"/>
                <a:ext cx="637344" cy="320568"/>
                <a:chOff x="9762797" y="4117494"/>
                <a:chExt cx="577588" cy="290513"/>
              </a:xfrm>
              <a:grpFill/>
            </p:grpSpPr>
            <p:sp>
              <p:nvSpPr>
                <p:cNvPr id="120" name="Freeform 142"/>
                <p:cNvSpPr>
                  <a:spLocks/>
                </p:cNvSpPr>
                <p:nvPr/>
              </p:nvSpPr>
              <p:spPr bwMode="auto">
                <a:xfrm>
                  <a:off x="9880010" y="4134957"/>
                  <a:ext cx="460375" cy="273050"/>
                </a:xfrm>
                <a:custGeom>
                  <a:avLst/>
                  <a:gdLst>
                    <a:gd name="T0" fmla="*/ 0 w 120"/>
                    <a:gd name="T1" fmla="*/ 0 h 70"/>
                    <a:gd name="T2" fmla="*/ 0 w 120"/>
                    <a:gd name="T3" fmla="*/ 10 h 70"/>
                    <a:gd name="T4" fmla="*/ 60 w 120"/>
                    <a:gd name="T5" fmla="*/ 70 h 70"/>
                    <a:gd name="T6" fmla="*/ 120 w 120"/>
                    <a:gd name="T7" fmla="*/ 10 h 70"/>
                    <a:gd name="T8" fmla="*/ 120 w 120"/>
                    <a:gd name="T9" fmla="*/ 0 h 70"/>
                    <a:gd name="T10" fmla="*/ 0 w 120"/>
                    <a:gd name="T11" fmla="*/ 0 h 70"/>
                  </a:gdLst>
                  <a:ahLst/>
                  <a:cxnLst>
                    <a:cxn ang="0">
                      <a:pos x="T0" y="T1"/>
                    </a:cxn>
                    <a:cxn ang="0">
                      <a:pos x="T2" y="T3"/>
                    </a:cxn>
                    <a:cxn ang="0">
                      <a:pos x="T4" y="T5"/>
                    </a:cxn>
                    <a:cxn ang="0">
                      <a:pos x="T6" y="T7"/>
                    </a:cxn>
                    <a:cxn ang="0">
                      <a:pos x="T8" y="T9"/>
                    </a:cxn>
                    <a:cxn ang="0">
                      <a:pos x="T10" y="T11"/>
                    </a:cxn>
                  </a:cxnLst>
                  <a:rect l="0" t="0" r="r" b="b"/>
                  <a:pathLst>
                    <a:path w="120" h="70">
                      <a:moveTo>
                        <a:pt x="0" y="0"/>
                      </a:moveTo>
                      <a:cubicBezTo>
                        <a:pt x="0" y="10"/>
                        <a:pt x="0" y="10"/>
                        <a:pt x="0" y="10"/>
                      </a:cubicBezTo>
                      <a:cubicBezTo>
                        <a:pt x="0" y="43"/>
                        <a:pt x="27" y="70"/>
                        <a:pt x="60" y="70"/>
                      </a:cubicBezTo>
                      <a:cubicBezTo>
                        <a:pt x="93" y="70"/>
                        <a:pt x="120" y="43"/>
                        <a:pt x="120" y="10"/>
                      </a:cubicBezTo>
                      <a:cubicBezTo>
                        <a:pt x="120" y="0"/>
                        <a:pt x="120" y="0"/>
                        <a:pt x="12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sp>
              <p:nvSpPr>
                <p:cNvPr id="121" name="Freeform 143"/>
                <p:cNvSpPr>
                  <a:spLocks/>
                </p:cNvSpPr>
                <p:nvPr/>
              </p:nvSpPr>
              <p:spPr bwMode="auto">
                <a:xfrm flipH="1">
                  <a:off x="9762797"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2400"/>
                </a:p>
              </p:txBody>
            </p:sp>
          </p:grpSp>
        </p:grpSp>
        <p:cxnSp>
          <p:nvCxnSpPr>
            <p:cNvPr id="122" name="Straight Connector 144"/>
            <p:cNvCxnSpPr/>
            <p:nvPr/>
          </p:nvCxnSpPr>
          <p:spPr>
            <a:xfrm>
              <a:off x="602504" y="4138246"/>
              <a:ext cx="4163096" cy="0"/>
            </a:xfrm>
            <a:prstGeom prst="line">
              <a:avLst/>
            </a:prstGeom>
            <a:ln w="15875">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23" name="Oval 145"/>
            <p:cNvSpPr/>
            <p:nvPr/>
          </p:nvSpPr>
          <p:spPr>
            <a:xfrm>
              <a:off x="751894" y="4102713"/>
              <a:ext cx="83538" cy="8353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124" name="Oval 146"/>
            <p:cNvSpPr/>
            <p:nvPr/>
          </p:nvSpPr>
          <p:spPr>
            <a:xfrm>
              <a:off x="1299759" y="4102713"/>
              <a:ext cx="83538" cy="83538"/>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125" name="Oval 147"/>
            <p:cNvSpPr/>
            <p:nvPr/>
          </p:nvSpPr>
          <p:spPr>
            <a:xfrm>
              <a:off x="1847626" y="4102713"/>
              <a:ext cx="83538" cy="835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126" name="Oval 148"/>
            <p:cNvSpPr/>
            <p:nvPr/>
          </p:nvSpPr>
          <p:spPr>
            <a:xfrm>
              <a:off x="2380169" y="4102713"/>
              <a:ext cx="83538" cy="83538"/>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127" name="Oval 149"/>
            <p:cNvSpPr/>
            <p:nvPr/>
          </p:nvSpPr>
          <p:spPr>
            <a:xfrm>
              <a:off x="2918403" y="4102713"/>
              <a:ext cx="83538" cy="835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128" name="Oval 150"/>
            <p:cNvSpPr/>
            <p:nvPr/>
          </p:nvSpPr>
          <p:spPr>
            <a:xfrm>
              <a:off x="3459266" y="4102713"/>
              <a:ext cx="83538" cy="8353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129" name="Oval 151"/>
            <p:cNvSpPr/>
            <p:nvPr/>
          </p:nvSpPr>
          <p:spPr>
            <a:xfrm>
              <a:off x="4000128" y="4102713"/>
              <a:ext cx="83538" cy="835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130" name="Oval 152"/>
            <p:cNvSpPr/>
            <p:nvPr/>
          </p:nvSpPr>
          <p:spPr>
            <a:xfrm>
              <a:off x="4532672" y="4102713"/>
              <a:ext cx="83538" cy="835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131" name="TextBox 182"/>
            <p:cNvSpPr txBox="1"/>
            <p:nvPr/>
          </p:nvSpPr>
          <p:spPr>
            <a:xfrm>
              <a:off x="607897" y="3096489"/>
              <a:ext cx="371531" cy="484480"/>
            </a:xfrm>
            <a:prstGeom prst="rect">
              <a:avLst/>
            </a:prstGeom>
            <a:noFill/>
          </p:spPr>
          <p:txBody>
            <a:bodyPr wrap="none" rtlCol="0">
              <a:spAutoFit/>
            </a:bodyPr>
            <a:lstStyle/>
            <a:p>
              <a:pPr algn="ctr"/>
              <a:r>
                <a:rPr lang="id-ID" sz="2400" b="1" dirty="0">
                  <a:solidFill>
                    <a:schemeClr val="bg1"/>
                  </a:solidFill>
                </a:rPr>
                <a:t>20</a:t>
              </a:r>
            </a:p>
            <a:p>
              <a:pPr algn="ctr"/>
              <a:r>
                <a:rPr lang="id-ID" sz="1200" dirty="0">
                  <a:solidFill>
                    <a:schemeClr val="bg1"/>
                  </a:solidFill>
                </a:rPr>
                <a:t>%</a:t>
              </a:r>
            </a:p>
          </p:txBody>
        </p:sp>
        <p:sp>
          <p:nvSpPr>
            <p:cNvPr id="132" name="TextBox 183"/>
            <p:cNvSpPr txBox="1"/>
            <p:nvPr/>
          </p:nvSpPr>
          <p:spPr>
            <a:xfrm>
              <a:off x="1163819" y="3427085"/>
              <a:ext cx="371531" cy="484480"/>
            </a:xfrm>
            <a:prstGeom prst="rect">
              <a:avLst/>
            </a:prstGeom>
            <a:noFill/>
          </p:spPr>
          <p:txBody>
            <a:bodyPr wrap="none" rtlCol="0">
              <a:spAutoFit/>
            </a:bodyPr>
            <a:lstStyle/>
            <a:p>
              <a:pPr algn="ctr"/>
              <a:r>
                <a:rPr lang="id-ID" sz="2400" b="1" dirty="0">
                  <a:solidFill>
                    <a:schemeClr val="bg1"/>
                  </a:solidFill>
                </a:rPr>
                <a:t>10</a:t>
              </a:r>
            </a:p>
            <a:p>
              <a:pPr algn="ctr"/>
              <a:r>
                <a:rPr lang="id-ID" sz="1200" dirty="0">
                  <a:solidFill>
                    <a:schemeClr val="bg1"/>
                  </a:solidFill>
                </a:rPr>
                <a:t>%</a:t>
              </a:r>
            </a:p>
          </p:txBody>
        </p:sp>
        <p:sp>
          <p:nvSpPr>
            <p:cNvPr id="133" name="TextBox 184"/>
            <p:cNvSpPr txBox="1"/>
            <p:nvPr/>
          </p:nvSpPr>
          <p:spPr>
            <a:xfrm>
              <a:off x="1700029" y="2724990"/>
              <a:ext cx="371531" cy="484480"/>
            </a:xfrm>
            <a:prstGeom prst="rect">
              <a:avLst/>
            </a:prstGeom>
            <a:noFill/>
          </p:spPr>
          <p:txBody>
            <a:bodyPr wrap="none" rtlCol="0">
              <a:spAutoFit/>
            </a:bodyPr>
            <a:lstStyle/>
            <a:p>
              <a:pPr algn="ctr"/>
              <a:r>
                <a:rPr lang="id-ID" sz="2400" b="1" dirty="0">
                  <a:solidFill>
                    <a:schemeClr val="bg1"/>
                  </a:solidFill>
                </a:rPr>
                <a:t>45</a:t>
              </a:r>
            </a:p>
            <a:p>
              <a:pPr algn="ctr"/>
              <a:r>
                <a:rPr lang="id-ID" sz="1200" dirty="0">
                  <a:solidFill>
                    <a:schemeClr val="bg1"/>
                  </a:solidFill>
                </a:rPr>
                <a:t>%</a:t>
              </a:r>
            </a:p>
          </p:txBody>
        </p:sp>
        <p:sp>
          <p:nvSpPr>
            <p:cNvPr id="134" name="TextBox 185"/>
            <p:cNvSpPr txBox="1"/>
            <p:nvPr/>
          </p:nvSpPr>
          <p:spPr>
            <a:xfrm>
              <a:off x="2235273" y="2215302"/>
              <a:ext cx="371531" cy="484480"/>
            </a:xfrm>
            <a:prstGeom prst="rect">
              <a:avLst/>
            </a:prstGeom>
            <a:noFill/>
          </p:spPr>
          <p:txBody>
            <a:bodyPr wrap="none" rtlCol="0">
              <a:spAutoFit/>
            </a:bodyPr>
            <a:lstStyle/>
            <a:p>
              <a:pPr algn="ctr"/>
              <a:r>
                <a:rPr lang="id-ID" sz="2400" b="1" dirty="0">
                  <a:solidFill>
                    <a:schemeClr val="bg1"/>
                  </a:solidFill>
                </a:rPr>
                <a:t>75</a:t>
              </a:r>
            </a:p>
            <a:p>
              <a:pPr algn="ctr"/>
              <a:r>
                <a:rPr lang="id-ID" sz="1200" dirty="0">
                  <a:solidFill>
                    <a:schemeClr val="bg1"/>
                  </a:solidFill>
                </a:rPr>
                <a:t>%</a:t>
              </a:r>
            </a:p>
          </p:txBody>
        </p:sp>
        <p:sp>
          <p:nvSpPr>
            <p:cNvPr id="135" name="TextBox 186"/>
            <p:cNvSpPr txBox="1"/>
            <p:nvPr/>
          </p:nvSpPr>
          <p:spPr>
            <a:xfrm>
              <a:off x="2719449" y="1656987"/>
              <a:ext cx="488083" cy="484480"/>
            </a:xfrm>
            <a:prstGeom prst="rect">
              <a:avLst/>
            </a:prstGeom>
            <a:noFill/>
          </p:spPr>
          <p:txBody>
            <a:bodyPr wrap="none" rtlCol="0">
              <a:spAutoFit/>
            </a:bodyPr>
            <a:lstStyle/>
            <a:p>
              <a:pPr algn="ctr"/>
              <a:r>
                <a:rPr lang="id-ID" sz="2400" b="1" dirty="0">
                  <a:solidFill>
                    <a:schemeClr val="bg1"/>
                  </a:solidFill>
                </a:rPr>
                <a:t>100</a:t>
              </a:r>
            </a:p>
            <a:p>
              <a:pPr algn="ctr"/>
              <a:r>
                <a:rPr lang="id-ID" sz="1200" dirty="0">
                  <a:solidFill>
                    <a:schemeClr val="bg1"/>
                  </a:solidFill>
                </a:rPr>
                <a:t>%</a:t>
              </a:r>
            </a:p>
          </p:txBody>
        </p:sp>
        <p:sp>
          <p:nvSpPr>
            <p:cNvPr id="136" name="TextBox 187"/>
            <p:cNvSpPr txBox="1"/>
            <p:nvPr/>
          </p:nvSpPr>
          <p:spPr>
            <a:xfrm>
              <a:off x="3856629" y="2005346"/>
              <a:ext cx="371531" cy="484480"/>
            </a:xfrm>
            <a:prstGeom prst="rect">
              <a:avLst/>
            </a:prstGeom>
            <a:noFill/>
          </p:spPr>
          <p:txBody>
            <a:bodyPr wrap="none" rtlCol="0">
              <a:spAutoFit/>
            </a:bodyPr>
            <a:lstStyle/>
            <a:p>
              <a:pPr algn="ctr"/>
              <a:r>
                <a:rPr lang="id-ID" sz="2400" b="1" dirty="0">
                  <a:solidFill>
                    <a:schemeClr val="bg1"/>
                  </a:solidFill>
                </a:rPr>
                <a:t>85</a:t>
              </a:r>
            </a:p>
            <a:p>
              <a:pPr algn="ctr"/>
              <a:r>
                <a:rPr lang="id-ID" sz="1200" dirty="0">
                  <a:solidFill>
                    <a:schemeClr val="bg1"/>
                  </a:solidFill>
                </a:rPr>
                <a:t>%</a:t>
              </a:r>
            </a:p>
          </p:txBody>
        </p:sp>
        <p:sp>
          <p:nvSpPr>
            <p:cNvPr id="137" name="TextBox 188"/>
            <p:cNvSpPr txBox="1"/>
            <p:nvPr/>
          </p:nvSpPr>
          <p:spPr>
            <a:xfrm>
              <a:off x="3323434" y="2529392"/>
              <a:ext cx="371531" cy="484480"/>
            </a:xfrm>
            <a:prstGeom prst="rect">
              <a:avLst/>
            </a:prstGeom>
            <a:noFill/>
          </p:spPr>
          <p:txBody>
            <a:bodyPr wrap="none" rtlCol="0">
              <a:spAutoFit/>
            </a:bodyPr>
            <a:lstStyle/>
            <a:p>
              <a:pPr algn="ctr"/>
              <a:r>
                <a:rPr lang="id-ID" sz="2400" b="1" dirty="0">
                  <a:solidFill>
                    <a:schemeClr val="bg1"/>
                  </a:solidFill>
                </a:rPr>
                <a:t>55</a:t>
              </a:r>
            </a:p>
            <a:p>
              <a:pPr algn="ctr"/>
              <a:r>
                <a:rPr lang="id-ID" sz="1200" dirty="0">
                  <a:solidFill>
                    <a:schemeClr val="bg1"/>
                  </a:solidFill>
                </a:rPr>
                <a:t>%</a:t>
              </a:r>
            </a:p>
          </p:txBody>
        </p:sp>
        <p:sp>
          <p:nvSpPr>
            <p:cNvPr id="138" name="TextBox 189"/>
            <p:cNvSpPr txBox="1"/>
            <p:nvPr/>
          </p:nvSpPr>
          <p:spPr>
            <a:xfrm>
              <a:off x="4388674" y="2868593"/>
              <a:ext cx="371531" cy="484480"/>
            </a:xfrm>
            <a:prstGeom prst="rect">
              <a:avLst/>
            </a:prstGeom>
            <a:noFill/>
          </p:spPr>
          <p:txBody>
            <a:bodyPr wrap="none" rtlCol="0">
              <a:spAutoFit/>
            </a:bodyPr>
            <a:lstStyle/>
            <a:p>
              <a:pPr algn="ctr"/>
              <a:r>
                <a:rPr lang="id-ID" sz="2400" b="1" dirty="0">
                  <a:solidFill>
                    <a:schemeClr val="bg1"/>
                  </a:solidFill>
                </a:rPr>
                <a:t>40</a:t>
              </a:r>
            </a:p>
            <a:p>
              <a:pPr algn="ctr"/>
              <a:r>
                <a:rPr lang="id-ID" sz="1200" dirty="0">
                  <a:solidFill>
                    <a:schemeClr val="bg1"/>
                  </a:solidFill>
                </a:rPr>
                <a:t>%</a:t>
              </a:r>
            </a:p>
          </p:txBody>
        </p:sp>
        <p:sp>
          <p:nvSpPr>
            <p:cNvPr id="139" name="TextBox 190"/>
            <p:cNvSpPr txBox="1"/>
            <p:nvPr/>
          </p:nvSpPr>
          <p:spPr>
            <a:xfrm>
              <a:off x="4400087" y="4181695"/>
              <a:ext cx="349901" cy="196099"/>
            </a:xfrm>
            <a:prstGeom prst="rect">
              <a:avLst/>
            </a:prstGeom>
            <a:noFill/>
          </p:spPr>
          <p:txBody>
            <a:bodyPr wrap="none" rtlCol="0">
              <a:spAutoFit/>
            </a:bodyPr>
            <a:lstStyle/>
            <a:p>
              <a:r>
                <a:rPr lang="id-ID" sz="1100" dirty="0" smtClean="0">
                  <a:solidFill>
                    <a:schemeClr val="bg1">
                      <a:lumMod val="50000"/>
                    </a:schemeClr>
                  </a:solidFill>
                </a:rPr>
                <a:t>20</a:t>
              </a:r>
              <a:r>
                <a:rPr lang="en-US" altLang="zh-CN" sz="1100" dirty="0" smtClean="0">
                  <a:solidFill>
                    <a:schemeClr val="bg1">
                      <a:lumMod val="50000"/>
                    </a:schemeClr>
                  </a:solidFill>
                </a:rPr>
                <a:t>XX</a:t>
              </a:r>
              <a:endParaRPr lang="id-ID" sz="1100" dirty="0">
                <a:solidFill>
                  <a:schemeClr val="bg1">
                    <a:lumMod val="50000"/>
                  </a:schemeClr>
                </a:solidFill>
              </a:endParaRPr>
            </a:p>
          </p:txBody>
        </p:sp>
        <p:sp>
          <p:nvSpPr>
            <p:cNvPr id="140" name="TextBox 191"/>
            <p:cNvSpPr txBox="1"/>
            <p:nvPr/>
          </p:nvSpPr>
          <p:spPr>
            <a:xfrm>
              <a:off x="3855787" y="4181695"/>
              <a:ext cx="349901" cy="196099"/>
            </a:xfrm>
            <a:prstGeom prst="rect">
              <a:avLst/>
            </a:prstGeom>
            <a:noFill/>
          </p:spPr>
          <p:txBody>
            <a:bodyPr wrap="none" rtlCol="0">
              <a:spAutoFit/>
            </a:bodyPr>
            <a:lstStyle/>
            <a:p>
              <a:r>
                <a:rPr lang="id-ID" sz="1100" dirty="0" smtClean="0">
                  <a:solidFill>
                    <a:schemeClr val="bg1">
                      <a:lumMod val="50000"/>
                    </a:schemeClr>
                  </a:solidFill>
                </a:rPr>
                <a:t>201</a:t>
              </a:r>
              <a:r>
                <a:rPr lang="en-US" sz="1100" dirty="0" smtClean="0">
                  <a:solidFill>
                    <a:schemeClr val="bg1">
                      <a:lumMod val="50000"/>
                    </a:schemeClr>
                  </a:solidFill>
                </a:rPr>
                <a:t>9</a:t>
              </a:r>
              <a:endParaRPr lang="id-ID" sz="1100" dirty="0">
                <a:solidFill>
                  <a:schemeClr val="bg1">
                    <a:lumMod val="50000"/>
                  </a:schemeClr>
                </a:solidFill>
              </a:endParaRPr>
            </a:p>
          </p:txBody>
        </p:sp>
        <p:sp>
          <p:nvSpPr>
            <p:cNvPr id="141" name="TextBox 192"/>
            <p:cNvSpPr txBox="1"/>
            <p:nvPr/>
          </p:nvSpPr>
          <p:spPr>
            <a:xfrm>
              <a:off x="3330707" y="4181695"/>
              <a:ext cx="354708" cy="196099"/>
            </a:xfrm>
            <a:prstGeom prst="rect">
              <a:avLst/>
            </a:prstGeom>
            <a:noFill/>
          </p:spPr>
          <p:txBody>
            <a:bodyPr wrap="none" rtlCol="0">
              <a:spAutoFit/>
            </a:bodyPr>
            <a:lstStyle/>
            <a:p>
              <a:r>
                <a:rPr lang="id-ID" sz="1100" dirty="0">
                  <a:solidFill>
                    <a:schemeClr val="bg1">
                      <a:lumMod val="50000"/>
                    </a:schemeClr>
                  </a:solidFill>
                </a:rPr>
                <a:t>2013</a:t>
              </a:r>
            </a:p>
          </p:txBody>
        </p:sp>
        <p:sp>
          <p:nvSpPr>
            <p:cNvPr id="142" name="TextBox 193"/>
            <p:cNvSpPr txBox="1"/>
            <p:nvPr/>
          </p:nvSpPr>
          <p:spPr>
            <a:xfrm>
              <a:off x="2789243" y="4181695"/>
              <a:ext cx="354708" cy="196099"/>
            </a:xfrm>
            <a:prstGeom prst="rect">
              <a:avLst/>
            </a:prstGeom>
            <a:noFill/>
          </p:spPr>
          <p:txBody>
            <a:bodyPr wrap="none" rtlCol="0">
              <a:spAutoFit/>
            </a:bodyPr>
            <a:lstStyle/>
            <a:p>
              <a:r>
                <a:rPr lang="id-ID" sz="1100" dirty="0">
                  <a:solidFill>
                    <a:schemeClr val="bg1">
                      <a:lumMod val="50000"/>
                    </a:schemeClr>
                  </a:solidFill>
                </a:rPr>
                <a:t>2012</a:t>
              </a:r>
            </a:p>
          </p:txBody>
        </p:sp>
        <p:sp>
          <p:nvSpPr>
            <p:cNvPr id="143" name="TextBox 194"/>
            <p:cNvSpPr txBox="1"/>
            <p:nvPr/>
          </p:nvSpPr>
          <p:spPr>
            <a:xfrm>
              <a:off x="2247779" y="4181695"/>
              <a:ext cx="354708" cy="196099"/>
            </a:xfrm>
            <a:prstGeom prst="rect">
              <a:avLst/>
            </a:prstGeom>
            <a:noFill/>
          </p:spPr>
          <p:txBody>
            <a:bodyPr wrap="none" rtlCol="0">
              <a:spAutoFit/>
            </a:bodyPr>
            <a:lstStyle/>
            <a:p>
              <a:r>
                <a:rPr lang="id-ID" sz="1100" dirty="0">
                  <a:solidFill>
                    <a:schemeClr val="bg1">
                      <a:lumMod val="50000"/>
                    </a:schemeClr>
                  </a:solidFill>
                </a:rPr>
                <a:t>2011</a:t>
              </a:r>
            </a:p>
          </p:txBody>
        </p:sp>
        <p:sp>
          <p:nvSpPr>
            <p:cNvPr id="144" name="TextBox 195"/>
            <p:cNvSpPr txBox="1"/>
            <p:nvPr/>
          </p:nvSpPr>
          <p:spPr>
            <a:xfrm>
              <a:off x="1713640" y="4181696"/>
              <a:ext cx="354708" cy="196099"/>
            </a:xfrm>
            <a:prstGeom prst="rect">
              <a:avLst/>
            </a:prstGeom>
            <a:noFill/>
          </p:spPr>
          <p:txBody>
            <a:bodyPr wrap="none" rtlCol="0">
              <a:spAutoFit/>
            </a:bodyPr>
            <a:lstStyle/>
            <a:p>
              <a:r>
                <a:rPr lang="id-ID" sz="1100" dirty="0">
                  <a:solidFill>
                    <a:schemeClr val="bg1">
                      <a:lumMod val="50000"/>
                    </a:schemeClr>
                  </a:solidFill>
                </a:rPr>
                <a:t>2010</a:t>
              </a:r>
            </a:p>
          </p:txBody>
        </p:sp>
        <p:sp>
          <p:nvSpPr>
            <p:cNvPr id="145" name="TextBox 196"/>
            <p:cNvSpPr txBox="1"/>
            <p:nvPr/>
          </p:nvSpPr>
          <p:spPr>
            <a:xfrm>
              <a:off x="1174323" y="4181689"/>
              <a:ext cx="354708" cy="196099"/>
            </a:xfrm>
            <a:prstGeom prst="rect">
              <a:avLst/>
            </a:prstGeom>
            <a:noFill/>
          </p:spPr>
          <p:txBody>
            <a:bodyPr wrap="none" rtlCol="0">
              <a:spAutoFit/>
            </a:bodyPr>
            <a:lstStyle/>
            <a:p>
              <a:r>
                <a:rPr lang="id-ID" sz="1100" dirty="0">
                  <a:solidFill>
                    <a:schemeClr val="bg1">
                      <a:lumMod val="50000"/>
                    </a:schemeClr>
                  </a:solidFill>
                </a:rPr>
                <a:t>2009</a:t>
              </a:r>
            </a:p>
          </p:txBody>
        </p:sp>
        <p:sp>
          <p:nvSpPr>
            <p:cNvPr id="146" name="TextBox 197"/>
            <p:cNvSpPr txBox="1"/>
            <p:nvPr/>
          </p:nvSpPr>
          <p:spPr>
            <a:xfrm>
              <a:off x="629829" y="4181686"/>
              <a:ext cx="354708" cy="196099"/>
            </a:xfrm>
            <a:prstGeom prst="rect">
              <a:avLst/>
            </a:prstGeom>
            <a:noFill/>
          </p:spPr>
          <p:txBody>
            <a:bodyPr wrap="none" rtlCol="0">
              <a:spAutoFit/>
            </a:bodyPr>
            <a:lstStyle/>
            <a:p>
              <a:r>
                <a:rPr lang="id-ID" sz="1100" dirty="0">
                  <a:solidFill>
                    <a:schemeClr val="bg1">
                      <a:lumMod val="50000"/>
                    </a:schemeClr>
                  </a:solidFill>
                </a:rPr>
                <a:t>2008</a:t>
              </a:r>
            </a:p>
          </p:txBody>
        </p:sp>
        <p:sp>
          <p:nvSpPr>
            <p:cNvPr id="147" name="TextBox 198"/>
            <p:cNvSpPr txBox="1"/>
            <p:nvPr/>
          </p:nvSpPr>
          <p:spPr>
            <a:xfrm>
              <a:off x="5242238" y="1371575"/>
              <a:ext cx="3282540" cy="576761"/>
            </a:xfrm>
            <a:prstGeom prst="rect">
              <a:avLst/>
            </a:prstGeom>
            <a:noFill/>
          </p:spPr>
          <p:txBody>
            <a:bodyPr wrap="none" rtlCol="0">
              <a:spAutoFit/>
            </a:bodyPr>
            <a:lstStyle/>
            <a:p>
              <a:r>
                <a:rPr lang="id-ID" sz="4400" b="1" dirty="0">
                  <a:solidFill>
                    <a:schemeClr val="bg1">
                      <a:lumMod val="50000"/>
                    </a:schemeClr>
                  </a:solidFill>
                  <a:latin typeface="Raleway" panose="020B0003030101060003" pitchFamily="34" charset="0"/>
                </a:rPr>
                <a:t>Success Words</a:t>
              </a:r>
            </a:p>
          </p:txBody>
        </p:sp>
        <p:sp>
          <p:nvSpPr>
            <p:cNvPr id="148" name="Rectangle 185"/>
            <p:cNvSpPr/>
            <p:nvPr/>
          </p:nvSpPr>
          <p:spPr>
            <a:xfrm>
              <a:off x="5273352" y="1958396"/>
              <a:ext cx="3441423" cy="2353186"/>
            </a:xfrm>
            <a:prstGeom prst="rect">
              <a:avLst/>
            </a:prstGeom>
          </p:spPr>
          <p:txBody>
            <a:bodyPr wrap="square">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请在此处输入您的文本，或者复制您的文本粘贴到此处请在此处请在此处输入您的文本，或者复制您的文本粘贴到此处请在此处请在此处输入您的文本，或者复制您的文本粘贴到此处请在此处</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endParaRPr lang="en-US" altLang="zh-CN" b="1"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请在此处输入您的文本，或者复制您的文本粘贴到此处请在此处请在此处输入您的文本，或者复制您的文本粘贴到此处请在此处请在此处输入您的文本，或者复制您的文本粘贴到此处请在此处</a:t>
              </a:r>
              <a:endParaRPr lang="id-ID" altLang="zh-CN" dirty="0" smtClean="0">
                <a:solidFill>
                  <a:schemeClr val="bg1">
                    <a:lumMod val="50000"/>
                  </a:schemeClr>
                </a:solidFill>
                <a:latin typeface="PT Sans" panose="020B0503020203020204" pitchFamily="34" charset="0"/>
              </a:endParaRPr>
            </a:p>
          </p:txBody>
        </p:sp>
      </p:grpSp>
    </p:spTree>
    <p:extLst>
      <p:ext uri="{BB962C8B-B14F-4D97-AF65-F5344CB8AC3E}">
        <p14:creationId xmlns:p14="http://schemas.microsoft.com/office/powerpoint/2010/main" val="61979307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42"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bg1">
                    <a:lumMod val="50000"/>
                  </a:schemeClr>
                </a:solidFill>
              </a:rPr>
              <a:t>04.</a:t>
            </a:r>
            <a:r>
              <a:rPr lang="zh-CN" altLang="en-US" sz="3200" dirty="0">
                <a:solidFill>
                  <a:schemeClr val="bg1">
                    <a:lumMod val="50000"/>
                  </a:schemeClr>
                </a:solidFill>
              </a:rPr>
              <a:t>近</a:t>
            </a:r>
            <a:r>
              <a:rPr lang="zh-CN" altLang="en-US" sz="3200" dirty="0" smtClean="0">
                <a:solidFill>
                  <a:schemeClr val="bg1">
                    <a:lumMod val="50000"/>
                  </a:schemeClr>
                </a:solidFill>
              </a:rPr>
              <a:t>四个季度分析</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 name="直接连接符 20"/>
          <p:cNvCxnSpPr>
            <a:stCxn id="45" idx="3"/>
          </p:cNvCxnSpPr>
          <p:nvPr/>
        </p:nvCxnSpPr>
        <p:spPr>
          <a:xfrm>
            <a:off x="2677076" y="3571987"/>
            <a:ext cx="12268" cy="1063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005534" y="3571987"/>
            <a:ext cx="12268" cy="1063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326314" y="3571987"/>
            <a:ext cx="12268" cy="1063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620297" y="3571987"/>
            <a:ext cx="12268" cy="1063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69725" y="5114762"/>
            <a:ext cx="2096136" cy="668277"/>
          </a:xfrm>
          <a:prstGeom prst="rect">
            <a:avLst/>
          </a:prstGeom>
          <a:noFill/>
        </p:spPr>
        <p:txBody>
          <a:bodyPr wrap="square" lIns="107075" tIns="53539" rIns="107075" bIns="53539" rtlCol="0">
            <a:spAutoFit/>
          </a:bodyPr>
          <a:lstStyle/>
          <a:p>
            <a:pPr algn="ctr">
              <a:lnSpc>
                <a:spcPct val="130000"/>
              </a:lnSpc>
            </a:pPr>
            <a:r>
              <a:rPr lang="zh-CN" altLang="en-US" sz="1400" dirty="0">
                <a:solidFill>
                  <a:schemeClr val="bg1">
                    <a:lumMod val="50000"/>
                  </a:schemeClr>
                </a:solidFill>
                <a:latin typeface="微软雅黑" pitchFamily="34" charset="-122"/>
                <a:ea typeface="微软雅黑" pitchFamily="34" charset="-122"/>
              </a:rPr>
              <a:t>您的内容打在这里，或者通过复制您的</a:t>
            </a:r>
          </a:p>
        </p:txBody>
      </p:sp>
      <p:sp>
        <p:nvSpPr>
          <p:cNvPr id="26" name="TextBox 25"/>
          <p:cNvSpPr txBox="1"/>
          <p:nvPr/>
        </p:nvSpPr>
        <p:spPr>
          <a:xfrm>
            <a:off x="1569725" y="4648563"/>
            <a:ext cx="2096136" cy="506603"/>
          </a:xfrm>
          <a:prstGeom prst="rect">
            <a:avLst/>
          </a:prstGeom>
          <a:noFill/>
        </p:spPr>
        <p:txBody>
          <a:bodyPr wrap="square" lIns="107075" tIns="0" rIns="107075" bIns="0" rtlCol="0" anchor="t">
            <a:spAutoFit/>
          </a:bodyPr>
          <a:lstStyle/>
          <a:p>
            <a:pPr algn="ctr">
              <a:lnSpc>
                <a:spcPct val="150000"/>
              </a:lnSpc>
            </a:pPr>
            <a:r>
              <a:rPr lang="zh-CN" altLang="en-US" sz="2200"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27" name="TextBox 26"/>
          <p:cNvSpPr txBox="1"/>
          <p:nvPr/>
        </p:nvSpPr>
        <p:spPr>
          <a:xfrm>
            <a:off x="3895529" y="5110507"/>
            <a:ext cx="2096136" cy="668277"/>
          </a:xfrm>
          <a:prstGeom prst="rect">
            <a:avLst/>
          </a:prstGeom>
          <a:noFill/>
        </p:spPr>
        <p:txBody>
          <a:bodyPr wrap="square" lIns="107075" tIns="53539" rIns="107075" bIns="53539" rtlCol="0">
            <a:spAutoFit/>
          </a:bodyPr>
          <a:lstStyle/>
          <a:p>
            <a:pPr algn="ctr">
              <a:lnSpc>
                <a:spcPct val="130000"/>
              </a:lnSpc>
            </a:pPr>
            <a:r>
              <a:rPr lang="zh-CN" altLang="en-US" sz="1400" dirty="0">
                <a:solidFill>
                  <a:schemeClr val="bg1">
                    <a:lumMod val="50000"/>
                  </a:schemeClr>
                </a:solidFill>
                <a:latin typeface="微软雅黑" pitchFamily="34" charset="-122"/>
                <a:ea typeface="微软雅黑" pitchFamily="34" charset="-122"/>
              </a:rPr>
              <a:t>您的内容打在这里，或者通过复制您的</a:t>
            </a:r>
          </a:p>
        </p:txBody>
      </p:sp>
      <p:sp>
        <p:nvSpPr>
          <p:cNvPr id="28" name="TextBox 27"/>
          <p:cNvSpPr txBox="1"/>
          <p:nvPr/>
        </p:nvSpPr>
        <p:spPr>
          <a:xfrm>
            <a:off x="3895529" y="4644310"/>
            <a:ext cx="2096136" cy="506603"/>
          </a:xfrm>
          <a:prstGeom prst="rect">
            <a:avLst/>
          </a:prstGeom>
          <a:noFill/>
        </p:spPr>
        <p:txBody>
          <a:bodyPr wrap="square" lIns="107075" tIns="0" rIns="107075" bIns="0" rtlCol="0" anchor="t">
            <a:spAutoFit/>
          </a:bodyPr>
          <a:lstStyle/>
          <a:p>
            <a:pPr algn="ctr">
              <a:lnSpc>
                <a:spcPct val="150000"/>
              </a:lnSpc>
            </a:pPr>
            <a:r>
              <a:rPr lang="zh-CN" altLang="en-US" sz="2200"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29" name="TextBox 28"/>
          <p:cNvSpPr txBox="1"/>
          <p:nvPr/>
        </p:nvSpPr>
        <p:spPr>
          <a:xfrm>
            <a:off x="6325821" y="5106250"/>
            <a:ext cx="2096136" cy="668277"/>
          </a:xfrm>
          <a:prstGeom prst="rect">
            <a:avLst/>
          </a:prstGeom>
          <a:noFill/>
        </p:spPr>
        <p:txBody>
          <a:bodyPr wrap="square" lIns="107075" tIns="53539" rIns="107075" bIns="53539" rtlCol="0">
            <a:spAutoFit/>
          </a:bodyPr>
          <a:lstStyle/>
          <a:p>
            <a:pPr algn="ctr">
              <a:lnSpc>
                <a:spcPct val="130000"/>
              </a:lnSpc>
            </a:pPr>
            <a:r>
              <a:rPr lang="zh-CN" altLang="en-US" sz="1400" dirty="0">
                <a:solidFill>
                  <a:schemeClr val="bg1">
                    <a:lumMod val="50000"/>
                  </a:schemeClr>
                </a:solidFill>
                <a:latin typeface="微软雅黑" pitchFamily="34" charset="-122"/>
                <a:ea typeface="微软雅黑" pitchFamily="34" charset="-122"/>
              </a:rPr>
              <a:t>您的内容打在这里，或者通过复制您的</a:t>
            </a:r>
          </a:p>
        </p:txBody>
      </p:sp>
      <p:sp>
        <p:nvSpPr>
          <p:cNvPr id="30" name="TextBox 29"/>
          <p:cNvSpPr txBox="1"/>
          <p:nvPr/>
        </p:nvSpPr>
        <p:spPr>
          <a:xfrm>
            <a:off x="6325821" y="4640050"/>
            <a:ext cx="2096136" cy="506603"/>
          </a:xfrm>
          <a:prstGeom prst="rect">
            <a:avLst/>
          </a:prstGeom>
          <a:noFill/>
        </p:spPr>
        <p:txBody>
          <a:bodyPr wrap="square" lIns="107075" tIns="0" rIns="107075" bIns="0" rtlCol="0" anchor="t">
            <a:spAutoFit/>
          </a:bodyPr>
          <a:lstStyle/>
          <a:p>
            <a:pPr algn="ctr">
              <a:lnSpc>
                <a:spcPct val="150000"/>
              </a:lnSpc>
            </a:pPr>
            <a:r>
              <a:rPr lang="zh-CN" altLang="en-US" sz="2200"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31" name="TextBox 30"/>
          <p:cNvSpPr txBox="1"/>
          <p:nvPr/>
        </p:nvSpPr>
        <p:spPr>
          <a:xfrm>
            <a:off x="8657992" y="5101995"/>
            <a:ext cx="2096136" cy="640962"/>
          </a:xfrm>
          <a:prstGeom prst="rect">
            <a:avLst/>
          </a:prstGeom>
          <a:noFill/>
        </p:spPr>
        <p:txBody>
          <a:bodyPr wrap="square" lIns="107075" tIns="53539" rIns="107075" bIns="53539" rtlCol="0">
            <a:spAutoFit/>
          </a:bodyPr>
          <a:lstStyle/>
          <a:p>
            <a:pPr algn="ctr">
              <a:lnSpc>
                <a:spcPct val="130000"/>
              </a:lnSpc>
            </a:pPr>
            <a:r>
              <a:rPr lang="zh-CN" altLang="en-US" sz="1400" dirty="0">
                <a:solidFill>
                  <a:schemeClr val="bg1">
                    <a:lumMod val="50000"/>
                  </a:schemeClr>
                </a:solidFill>
                <a:latin typeface="微软雅黑" pitchFamily="34" charset="-122"/>
                <a:ea typeface="微软雅黑" pitchFamily="34" charset="-122"/>
              </a:rPr>
              <a:t>您的内容打在这里，或者通过复制您的</a:t>
            </a:r>
          </a:p>
        </p:txBody>
      </p:sp>
      <p:sp>
        <p:nvSpPr>
          <p:cNvPr id="32" name="TextBox 31"/>
          <p:cNvSpPr txBox="1"/>
          <p:nvPr/>
        </p:nvSpPr>
        <p:spPr>
          <a:xfrm>
            <a:off x="8657992" y="4635798"/>
            <a:ext cx="2096136" cy="448008"/>
          </a:xfrm>
          <a:prstGeom prst="rect">
            <a:avLst/>
          </a:prstGeom>
          <a:noFill/>
        </p:spPr>
        <p:txBody>
          <a:bodyPr wrap="square" lIns="107075" tIns="0" rIns="107075" bIns="0" rtlCol="0" anchor="t">
            <a:spAutoFit/>
          </a:bodyPr>
          <a:lstStyle/>
          <a:p>
            <a:pPr algn="ctr">
              <a:lnSpc>
                <a:spcPct val="150000"/>
              </a:lnSpc>
            </a:pPr>
            <a:r>
              <a:rPr lang="zh-CN" altLang="en-US" sz="2200"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33" name="梯形 2"/>
          <p:cNvSpPr>
            <a:spLocks noChangeArrowheads="1"/>
          </p:cNvSpPr>
          <p:nvPr/>
        </p:nvSpPr>
        <p:spPr bwMode="auto">
          <a:xfrm flipV="1">
            <a:off x="901275" y="3509007"/>
            <a:ext cx="10547691" cy="416253"/>
          </a:xfrm>
          <a:custGeom>
            <a:avLst/>
            <a:gdLst>
              <a:gd name="G0" fmla="+- 1116 0 0"/>
              <a:gd name="G1" fmla="+- 21600 0 1116"/>
              <a:gd name="G2" fmla="*/ 1116 1 2"/>
              <a:gd name="G3" fmla="+- 21600 0 G2"/>
              <a:gd name="G4" fmla="+/ 1116 21600 2"/>
              <a:gd name="G5" fmla="+/ G1 0 2"/>
              <a:gd name="G6" fmla="*/ 21600 21600 1116"/>
              <a:gd name="G7" fmla="*/ G6 1 2"/>
              <a:gd name="G8" fmla="+- 21600 0 G7"/>
              <a:gd name="G9" fmla="*/ 21600 1 2"/>
              <a:gd name="G10" fmla="+- 1116 0 G9"/>
              <a:gd name="G11" fmla="?: G10 G8 0"/>
              <a:gd name="G12" fmla="?: G10 G7 21600"/>
              <a:gd name="T0" fmla="*/ 21042 w 21600"/>
              <a:gd name="T1" fmla="*/ 10800 h 21600"/>
              <a:gd name="T2" fmla="*/ 10800 w 21600"/>
              <a:gd name="T3" fmla="*/ 21600 h 21600"/>
              <a:gd name="T4" fmla="*/ 558 w 21600"/>
              <a:gd name="T5" fmla="*/ 10800 h 21600"/>
              <a:gd name="T6" fmla="*/ 10800 w 21600"/>
              <a:gd name="T7" fmla="*/ 0 h 21600"/>
              <a:gd name="T8" fmla="*/ 2358 w 21600"/>
              <a:gd name="T9" fmla="*/ 2358 h 21600"/>
              <a:gd name="T10" fmla="*/ 19242 w 21600"/>
              <a:gd name="T11" fmla="*/ 19242 h 21600"/>
            </a:gdLst>
            <a:ahLst/>
            <a:cxnLst>
              <a:cxn ang="0">
                <a:pos x="T0" y="T1"/>
              </a:cxn>
              <a:cxn ang="0">
                <a:pos x="T2" y="T3"/>
              </a:cxn>
              <a:cxn ang="0">
                <a:pos x="T4" y="T5"/>
              </a:cxn>
              <a:cxn ang="0">
                <a:pos x="T6" y="T7"/>
              </a:cxn>
            </a:cxnLst>
            <a:rect l="T8" t="T9" r="T10" b="T11"/>
            <a:pathLst>
              <a:path w="21600" h="21600">
                <a:moveTo>
                  <a:pt x="0" y="0"/>
                </a:moveTo>
                <a:lnTo>
                  <a:pt x="1116" y="21600"/>
                </a:lnTo>
                <a:lnTo>
                  <a:pt x="20484" y="21600"/>
                </a:lnTo>
                <a:lnTo>
                  <a:pt x="21600" y="0"/>
                </a:lnTo>
                <a:close/>
              </a:path>
            </a:pathLst>
          </a:custGeom>
          <a:solidFill>
            <a:srgbClr val="F47349"/>
          </a:solidFill>
          <a:ln>
            <a:noFill/>
          </a:ln>
        </p:spPr>
        <p:txBody>
          <a:bodyPr lIns="107086" tIns="53545" rIns="107086" bIns="53545" anchor="ctr"/>
          <a:lstStyle/>
          <a:p>
            <a:pPr algn="ctr"/>
            <a:endParaRPr lang="zh-CN" altLang="zh-CN">
              <a:solidFill>
                <a:schemeClr val="bg1">
                  <a:lumMod val="50000"/>
                </a:schemeClr>
              </a:solidFill>
              <a:latin typeface="宋体" pitchFamily="2" charset="-122"/>
              <a:sym typeface="宋体" pitchFamily="2" charset="-122"/>
            </a:endParaRPr>
          </a:p>
        </p:txBody>
      </p:sp>
      <p:grpSp>
        <p:nvGrpSpPr>
          <p:cNvPr id="34" name="组合 9"/>
          <p:cNvGrpSpPr>
            <a:grpSpLocks/>
          </p:cNvGrpSpPr>
          <p:nvPr/>
        </p:nvGrpSpPr>
        <p:grpSpPr bwMode="auto">
          <a:xfrm>
            <a:off x="6531468" y="2095015"/>
            <a:ext cx="1641044" cy="1602663"/>
            <a:chOff x="0" y="0"/>
            <a:chExt cx="1387872" cy="1387872"/>
          </a:xfrm>
        </p:grpSpPr>
        <p:sp>
          <p:nvSpPr>
            <p:cNvPr id="35" name="同心圆 11"/>
            <p:cNvSpPr>
              <a:spLocks noChangeArrowheads="1"/>
            </p:cNvSpPr>
            <p:nvPr/>
          </p:nvSpPr>
          <p:spPr bwMode="auto">
            <a:xfrm>
              <a:off x="0" y="0"/>
              <a:ext cx="1387872" cy="1387872"/>
            </a:xfrm>
            <a:custGeom>
              <a:avLst/>
              <a:gdLst>
                <a:gd name="G0" fmla="+- 3311 0 0"/>
                <a:gd name="G1" fmla="+- 21600 0 3311"/>
                <a:gd name="G2" fmla="+- 21600 0 33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11" y="10800"/>
                  </a:moveTo>
                  <a:cubicBezTo>
                    <a:pt x="3311" y="14936"/>
                    <a:pt x="6664" y="18289"/>
                    <a:pt x="10800" y="18289"/>
                  </a:cubicBezTo>
                  <a:cubicBezTo>
                    <a:pt x="14936" y="18289"/>
                    <a:pt x="18289" y="14936"/>
                    <a:pt x="18289" y="10800"/>
                  </a:cubicBezTo>
                  <a:cubicBezTo>
                    <a:pt x="18289" y="6664"/>
                    <a:pt x="14936" y="3311"/>
                    <a:pt x="10800" y="3311"/>
                  </a:cubicBezTo>
                  <a:cubicBezTo>
                    <a:pt x="6664" y="3311"/>
                    <a:pt x="3311" y="6664"/>
                    <a:pt x="3311" y="10800"/>
                  </a:cubicBezTo>
                  <a:close/>
                </a:path>
              </a:pathLst>
            </a:custGeom>
            <a:solidFill>
              <a:srgbClr val="F47349"/>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sp>
          <p:nvSpPr>
            <p:cNvPr id="36" name="空心弧 12"/>
            <p:cNvSpPr>
              <a:spLocks noChangeArrowheads="1"/>
            </p:cNvSpPr>
            <p:nvPr/>
          </p:nvSpPr>
          <p:spPr bwMode="auto">
            <a:xfrm rot="5400000">
              <a:off x="0" y="0"/>
              <a:ext cx="1387872" cy="1387872"/>
            </a:xfrm>
            <a:custGeom>
              <a:avLst/>
              <a:gdLst>
                <a:gd name="G0" fmla="+- 7411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411"/>
                <a:gd name="G18" fmla="*/ 7411 1 2"/>
                <a:gd name="G19" fmla="+- G18 5400 0"/>
                <a:gd name="G20" fmla="cos G19 11796480"/>
                <a:gd name="G21" fmla="sin G19 11796480"/>
                <a:gd name="G22" fmla="+- G20 10800 0"/>
                <a:gd name="G23" fmla="+- G21 10800 0"/>
                <a:gd name="G24" fmla="+- 10800 0 G20"/>
                <a:gd name="G25" fmla="+- 7411 10800 0"/>
                <a:gd name="G26" fmla="?: G9 G17 G25"/>
                <a:gd name="G27" fmla="?: G9 0 21600"/>
                <a:gd name="G28" fmla="cos 10800 11796480"/>
                <a:gd name="G29" fmla="sin 10800 11796480"/>
                <a:gd name="G30" fmla="sin 7411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694 w 21600"/>
                <a:gd name="T15" fmla="*/ 10800 h 21600"/>
                <a:gd name="T16" fmla="*/ 10800 w 21600"/>
                <a:gd name="T17" fmla="*/ 3389 h 21600"/>
                <a:gd name="T18" fmla="*/ 19906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389" y="10800"/>
                  </a:moveTo>
                  <a:cubicBezTo>
                    <a:pt x="3389" y="6707"/>
                    <a:pt x="6707" y="3389"/>
                    <a:pt x="10800" y="3389"/>
                  </a:cubicBezTo>
                  <a:cubicBezTo>
                    <a:pt x="14892" y="3388"/>
                    <a:pt x="18210" y="6707"/>
                    <a:pt x="18211" y="10799"/>
                  </a:cubicBezTo>
                  <a:lnTo>
                    <a:pt x="21600" y="10800"/>
                  </a:lnTo>
                  <a:cubicBezTo>
                    <a:pt x="21600" y="4835"/>
                    <a:pt x="16764" y="0"/>
                    <a:pt x="10800" y="0"/>
                  </a:cubicBezTo>
                  <a:cubicBezTo>
                    <a:pt x="4835" y="0"/>
                    <a:pt x="0" y="4835"/>
                    <a:pt x="0" y="10800"/>
                  </a:cubicBezTo>
                  <a:close/>
                </a:path>
              </a:pathLst>
            </a:custGeom>
            <a:solidFill>
              <a:srgbClr val="00B0F0">
                <a:alpha val="4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grpSp>
      <p:grpSp>
        <p:nvGrpSpPr>
          <p:cNvPr id="37" name="组合 13"/>
          <p:cNvGrpSpPr>
            <a:grpSpLocks/>
          </p:cNvGrpSpPr>
          <p:nvPr/>
        </p:nvGrpSpPr>
        <p:grpSpPr bwMode="auto">
          <a:xfrm>
            <a:off x="8812051" y="2095015"/>
            <a:ext cx="1641044" cy="1602663"/>
            <a:chOff x="0" y="0"/>
            <a:chExt cx="1387872" cy="1387872"/>
          </a:xfrm>
        </p:grpSpPr>
        <p:sp>
          <p:nvSpPr>
            <p:cNvPr id="38" name="同心圆 14"/>
            <p:cNvSpPr>
              <a:spLocks noChangeArrowheads="1"/>
            </p:cNvSpPr>
            <p:nvPr/>
          </p:nvSpPr>
          <p:spPr bwMode="auto">
            <a:xfrm>
              <a:off x="0" y="0"/>
              <a:ext cx="1387872" cy="1387872"/>
            </a:xfrm>
            <a:custGeom>
              <a:avLst/>
              <a:gdLst>
                <a:gd name="G0" fmla="+- 3311 0 0"/>
                <a:gd name="G1" fmla="+- 21600 0 3311"/>
                <a:gd name="G2" fmla="+- 21600 0 33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11" y="10800"/>
                  </a:moveTo>
                  <a:cubicBezTo>
                    <a:pt x="3311" y="14936"/>
                    <a:pt x="6664" y="18289"/>
                    <a:pt x="10800" y="18289"/>
                  </a:cubicBezTo>
                  <a:cubicBezTo>
                    <a:pt x="14936" y="18289"/>
                    <a:pt x="18289" y="14936"/>
                    <a:pt x="18289" y="10800"/>
                  </a:cubicBezTo>
                  <a:cubicBezTo>
                    <a:pt x="18289" y="6664"/>
                    <a:pt x="14936" y="3311"/>
                    <a:pt x="10800" y="3311"/>
                  </a:cubicBezTo>
                  <a:cubicBezTo>
                    <a:pt x="6664" y="3311"/>
                    <a:pt x="3311" y="6664"/>
                    <a:pt x="3311" y="10800"/>
                  </a:cubicBezTo>
                  <a:close/>
                </a:path>
              </a:pathLst>
            </a:custGeom>
            <a:solidFill>
              <a:srgbClr val="01567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sp>
          <p:nvSpPr>
            <p:cNvPr id="39" name="空心弧 15"/>
            <p:cNvSpPr>
              <a:spLocks noChangeArrowheads="1"/>
            </p:cNvSpPr>
            <p:nvPr/>
          </p:nvSpPr>
          <p:spPr bwMode="auto">
            <a:xfrm rot="5400000">
              <a:off x="0" y="0"/>
              <a:ext cx="1387872" cy="1387872"/>
            </a:xfrm>
            <a:custGeom>
              <a:avLst/>
              <a:gdLst>
                <a:gd name="G0" fmla="+- 750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506"/>
                <a:gd name="G18" fmla="*/ 7506 1 2"/>
                <a:gd name="G19" fmla="+- G18 5400 0"/>
                <a:gd name="G20" fmla="cos G19 11796480"/>
                <a:gd name="G21" fmla="sin G19 11796480"/>
                <a:gd name="G22" fmla="+- G20 10800 0"/>
                <a:gd name="G23" fmla="+- G21 10800 0"/>
                <a:gd name="G24" fmla="+- 10800 0 G20"/>
                <a:gd name="G25" fmla="+- 7506 10800 0"/>
                <a:gd name="G26" fmla="?: G9 G17 G25"/>
                <a:gd name="G27" fmla="?: G9 0 21600"/>
                <a:gd name="G28" fmla="cos 10800 11796480"/>
                <a:gd name="G29" fmla="sin 10800 11796480"/>
                <a:gd name="G30" fmla="sin 750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647 w 21600"/>
                <a:gd name="T15" fmla="*/ 10800 h 21600"/>
                <a:gd name="T16" fmla="*/ 10800 w 21600"/>
                <a:gd name="T17" fmla="*/ 3294 h 21600"/>
                <a:gd name="T18" fmla="*/ 19953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94" y="10800"/>
                  </a:moveTo>
                  <a:cubicBezTo>
                    <a:pt x="3294" y="6654"/>
                    <a:pt x="6654" y="3294"/>
                    <a:pt x="10800" y="3294"/>
                  </a:cubicBezTo>
                  <a:cubicBezTo>
                    <a:pt x="14945" y="3293"/>
                    <a:pt x="18305" y="6654"/>
                    <a:pt x="18306" y="10799"/>
                  </a:cubicBezTo>
                  <a:lnTo>
                    <a:pt x="21600" y="10800"/>
                  </a:lnTo>
                  <a:cubicBezTo>
                    <a:pt x="21600" y="4835"/>
                    <a:pt x="16764" y="0"/>
                    <a:pt x="10800" y="0"/>
                  </a:cubicBezTo>
                  <a:cubicBezTo>
                    <a:pt x="4835" y="0"/>
                    <a:pt x="0" y="4835"/>
                    <a:pt x="0" y="10800"/>
                  </a:cubicBezTo>
                  <a:close/>
                </a:path>
              </a:pathLst>
            </a:custGeom>
            <a:solidFill>
              <a:schemeClr val="accent6">
                <a:lumMod val="20000"/>
                <a:lumOff val="80000"/>
                <a:alpha val="48000"/>
              </a:scheme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grpSp>
      <p:grpSp>
        <p:nvGrpSpPr>
          <p:cNvPr id="40" name="组合 13"/>
          <p:cNvGrpSpPr>
            <a:grpSpLocks/>
          </p:cNvGrpSpPr>
          <p:nvPr/>
        </p:nvGrpSpPr>
        <p:grpSpPr bwMode="auto">
          <a:xfrm>
            <a:off x="4191152" y="2095015"/>
            <a:ext cx="1641044" cy="1602663"/>
            <a:chOff x="0" y="0"/>
            <a:chExt cx="1387872" cy="1387872"/>
          </a:xfrm>
        </p:grpSpPr>
        <p:sp>
          <p:nvSpPr>
            <p:cNvPr id="41" name="同心圆 14"/>
            <p:cNvSpPr>
              <a:spLocks noChangeArrowheads="1"/>
            </p:cNvSpPr>
            <p:nvPr/>
          </p:nvSpPr>
          <p:spPr bwMode="auto">
            <a:xfrm>
              <a:off x="0" y="0"/>
              <a:ext cx="1387872" cy="1387872"/>
            </a:xfrm>
            <a:custGeom>
              <a:avLst/>
              <a:gdLst>
                <a:gd name="G0" fmla="+- 3311 0 0"/>
                <a:gd name="G1" fmla="+- 21600 0 3311"/>
                <a:gd name="G2" fmla="+- 21600 0 33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11" y="10800"/>
                  </a:moveTo>
                  <a:cubicBezTo>
                    <a:pt x="3311" y="14936"/>
                    <a:pt x="6664" y="18289"/>
                    <a:pt x="10800" y="18289"/>
                  </a:cubicBezTo>
                  <a:cubicBezTo>
                    <a:pt x="14936" y="18289"/>
                    <a:pt x="18289" y="14936"/>
                    <a:pt x="18289" y="10800"/>
                  </a:cubicBezTo>
                  <a:cubicBezTo>
                    <a:pt x="18289" y="6664"/>
                    <a:pt x="14936" y="3311"/>
                    <a:pt x="10800" y="3311"/>
                  </a:cubicBezTo>
                  <a:cubicBezTo>
                    <a:pt x="6664" y="3311"/>
                    <a:pt x="3311" y="6664"/>
                    <a:pt x="3311" y="10800"/>
                  </a:cubicBezTo>
                  <a:close/>
                </a:path>
              </a:pathLst>
            </a:custGeom>
            <a:solidFill>
              <a:srgbClr val="02918B"/>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sp>
          <p:nvSpPr>
            <p:cNvPr id="42" name="空心弧 15"/>
            <p:cNvSpPr>
              <a:spLocks noChangeArrowheads="1"/>
            </p:cNvSpPr>
            <p:nvPr/>
          </p:nvSpPr>
          <p:spPr bwMode="auto">
            <a:xfrm rot="5400000">
              <a:off x="0" y="0"/>
              <a:ext cx="1387872" cy="1387872"/>
            </a:xfrm>
            <a:custGeom>
              <a:avLst/>
              <a:gdLst>
                <a:gd name="G0" fmla="+- 750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506"/>
                <a:gd name="G18" fmla="*/ 7506 1 2"/>
                <a:gd name="G19" fmla="+- G18 5400 0"/>
                <a:gd name="G20" fmla="cos G19 11796480"/>
                <a:gd name="G21" fmla="sin G19 11796480"/>
                <a:gd name="G22" fmla="+- G20 10800 0"/>
                <a:gd name="G23" fmla="+- G21 10800 0"/>
                <a:gd name="G24" fmla="+- 10800 0 G20"/>
                <a:gd name="G25" fmla="+- 7506 10800 0"/>
                <a:gd name="G26" fmla="?: G9 G17 G25"/>
                <a:gd name="G27" fmla="?: G9 0 21600"/>
                <a:gd name="G28" fmla="cos 10800 11796480"/>
                <a:gd name="G29" fmla="sin 10800 11796480"/>
                <a:gd name="G30" fmla="sin 750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647 w 21600"/>
                <a:gd name="T15" fmla="*/ 10800 h 21600"/>
                <a:gd name="T16" fmla="*/ 10800 w 21600"/>
                <a:gd name="T17" fmla="*/ 3294 h 21600"/>
                <a:gd name="T18" fmla="*/ 19953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94" y="10800"/>
                  </a:moveTo>
                  <a:cubicBezTo>
                    <a:pt x="3294" y="6654"/>
                    <a:pt x="6654" y="3294"/>
                    <a:pt x="10800" y="3294"/>
                  </a:cubicBezTo>
                  <a:cubicBezTo>
                    <a:pt x="14945" y="3293"/>
                    <a:pt x="18305" y="6654"/>
                    <a:pt x="18306" y="10799"/>
                  </a:cubicBezTo>
                  <a:lnTo>
                    <a:pt x="21600" y="10800"/>
                  </a:lnTo>
                  <a:cubicBezTo>
                    <a:pt x="21600" y="4835"/>
                    <a:pt x="16764" y="0"/>
                    <a:pt x="10800" y="0"/>
                  </a:cubicBezTo>
                  <a:cubicBezTo>
                    <a:pt x="4835" y="0"/>
                    <a:pt x="0" y="4835"/>
                    <a:pt x="0" y="10800"/>
                  </a:cubicBezTo>
                  <a:close/>
                </a:path>
              </a:pathLst>
            </a:custGeom>
            <a:solidFill>
              <a:schemeClr val="accent6">
                <a:lumMod val="20000"/>
                <a:lumOff val="80000"/>
                <a:alpha val="49000"/>
              </a:scheme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grpSp>
      <p:grpSp>
        <p:nvGrpSpPr>
          <p:cNvPr id="43" name="组合 9"/>
          <p:cNvGrpSpPr>
            <a:grpSpLocks/>
          </p:cNvGrpSpPr>
          <p:nvPr/>
        </p:nvGrpSpPr>
        <p:grpSpPr bwMode="auto">
          <a:xfrm>
            <a:off x="1856560" y="2095015"/>
            <a:ext cx="1641044" cy="1602663"/>
            <a:chOff x="0" y="0"/>
            <a:chExt cx="1387872" cy="1387872"/>
          </a:xfrm>
        </p:grpSpPr>
        <p:sp>
          <p:nvSpPr>
            <p:cNvPr id="44" name="同心圆 11"/>
            <p:cNvSpPr>
              <a:spLocks noChangeArrowheads="1"/>
            </p:cNvSpPr>
            <p:nvPr/>
          </p:nvSpPr>
          <p:spPr bwMode="auto">
            <a:xfrm>
              <a:off x="0" y="0"/>
              <a:ext cx="1387872" cy="1387872"/>
            </a:xfrm>
            <a:custGeom>
              <a:avLst/>
              <a:gdLst>
                <a:gd name="G0" fmla="+- 3311 0 0"/>
                <a:gd name="G1" fmla="+- 21600 0 3311"/>
                <a:gd name="G2" fmla="+- 21600 0 33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11" y="10800"/>
                  </a:moveTo>
                  <a:cubicBezTo>
                    <a:pt x="3311" y="14936"/>
                    <a:pt x="6664" y="18289"/>
                    <a:pt x="10800" y="18289"/>
                  </a:cubicBezTo>
                  <a:cubicBezTo>
                    <a:pt x="14936" y="18289"/>
                    <a:pt x="18289" y="14936"/>
                    <a:pt x="18289" y="10800"/>
                  </a:cubicBezTo>
                  <a:cubicBezTo>
                    <a:pt x="18289" y="6664"/>
                    <a:pt x="14936" y="3311"/>
                    <a:pt x="10800" y="3311"/>
                  </a:cubicBezTo>
                  <a:cubicBezTo>
                    <a:pt x="6664" y="3311"/>
                    <a:pt x="3311" y="6664"/>
                    <a:pt x="3311" y="10800"/>
                  </a:cubicBezTo>
                  <a:close/>
                </a:path>
              </a:pathLst>
            </a:custGeom>
            <a:solidFill>
              <a:srgbClr val="E44B4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sp>
          <p:nvSpPr>
            <p:cNvPr id="45" name="空心弧 12"/>
            <p:cNvSpPr>
              <a:spLocks noChangeArrowheads="1"/>
            </p:cNvSpPr>
            <p:nvPr/>
          </p:nvSpPr>
          <p:spPr bwMode="auto">
            <a:xfrm rot="5400000">
              <a:off x="0" y="0"/>
              <a:ext cx="1387872" cy="1387872"/>
            </a:xfrm>
            <a:custGeom>
              <a:avLst/>
              <a:gdLst>
                <a:gd name="G0" fmla="+- 7411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411"/>
                <a:gd name="G18" fmla="*/ 7411 1 2"/>
                <a:gd name="G19" fmla="+- G18 5400 0"/>
                <a:gd name="G20" fmla="cos G19 11796480"/>
                <a:gd name="G21" fmla="sin G19 11796480"/>
                <a:gd name="G22" fmla="+- G20 10800 0"/>
                <a:gd name="G23" fmla="+- G21 10800 0"/>
                <a:gd name="G24" fmla="+- 10800 0 G20"/>
                <a:gd name="G25" fmla="+- 7411 10800 0"/>
                <a:gd name="G26" fmla="?: G9 G17 G25"/>
                <a:gd name="G27" fmla="?: G9 0 21600"/>
                <a:gd name="G28" fmla="cos 10800 11796480"/>
                <a:gd name="G29" fmla="sin 10800 11796480"/>
                <a:gd name="G30" fmla="sin 7411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694 w 21600"/>
                <a:gd name="T15" fmla="*/ 10800 h 21600"/>
                <a:gd name="T16" fmla="*/ 10800 w 21600"/>
                <a:gd name="T17" fmla="*/ 3389 h 21600"/>
                <a:gd name="T18" fmla="*/ 19906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389" y="10800"/>
                  </a:moveTo>
                  <a:cubicBezTo>
                    <a:pt x="3389" y="6707"/>
                    <a:pt x="6707" y="3389"/>
                    <a:pt x="10800" y="3389"/>
                  </a:cubicBezTo>
                  <a:cubicBezTo>
                    <a:pt x="14892" y="3388"/>
                    <a:pt x="18210" y="6707"/>
                    <a:pt x="18211" y="10799"/>
                  </a:cubicBezTo>
                  <a:lnTo>
                    <a:pt x="21600" y="10800"/>
                  </a:lnTo>
                  <a:cubicBezTo>
                    <a:pt x="21600" y="4835"/>
                    <a:pt x="16764" y="0"/>
                    <a:pt x="10800" y="0"/>
                  </a:cubicBezTo>
                  <a:cubicBezTo>
                    <a:pt x="4835" y="0"/>
                    <a:pt x="0" y="4835"/>
                    <a:pt x="0" y="10800"/>
                  </a:cubicBezTo>
                  <a:close/>
                </a:path>
              </a:pathLst>
            </a:custGeom>
            <a:solidFill>
              <a:schemeClr val="bg1">
                <a:lumMod val="75000"/>
                <a:alpha val="34000"/>
              </a:scheme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chemeClr val="bg1">
                    <a:lumMod val="50000"/>
                  </a:schemeClr>
                </a:solidFill>
                <a:latin typeface="宋体" pitchFamily="2" charset="-122"/>
                <a:sym typeface="宋体" pitchFamily="2" charset="-122"/>
              </a:endParaRPr>
            </a:p>
          </p:txBody>
        </p:sp>
      </p:grpSp>
      <p:sp>
        <p:nvSpPr>
          <p:cNvPr id="46" name="文本框 19"/>
          <p:cNvSpPr>
            <a:spLocks noChangeArrowheads="1"/>
          </p:cNvSpPr>
          <p:nvPr/>
        </p:nvSpPr>
        <p:spPr bwMode="auto">
          <a:xfrm>
            <a:off x="2211176" y="2542111"/>
            <a:ext cx="956343" cy="69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086" tIns="53545" rIns="107086" bIns="53545">
            <a:spAutoFit/>
          </a:bodyPr>
          <a:lstStyle/>
          <a:p>
            <a:pPr algn="ctr"/>
            <a:r>
              <a:rPr lang="en-US" sz="3800" b="1" dirty="0">
                <a:solidFill>
                  <a:schemeClr val="bg1">
                    <a:lumMod val="50000"/>
                  </a:schemeClr>
                </a:solidFill>
                <a:latin typeface="微软雅黑" pitchFamily="34" charset="-122"/>
                <a:ea typeface="微软雅黑" pitchFamily="34" charset="-122"/>
                <a:sym typeface="微软雅黑" pitchFamily="34" charset="-122"/>
              </a:rPr>
              <a:t>01</a:t>
            </a:r>
            <a:endParaRPr lang="zh-CN" altLang="en-US" sz="3800"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47" name="文本框 19"/>
          <p:cNvSpPr>
            <a:spLocks noChangeArrowheads="1"/>
          </p:cNvSpPr>
          <p:nvPr/>
        </p:nvSpPr>
        <p:spPr bwMode="auto">
          <a:xfrm>
            <a:off x="6910092" y="2558618"/>
            <a:ext cx="956343" cy="69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086" tIns="53545" rIns="107086" bIns="53545">
            <a:spAutoFit/>
          </a:bodyPr>
          <a:lstStyle/>
          <a:p>
            <a:pPr algn="ctr"/>
            <a:r>
              <a:rPr lang="en-US" sz="3800" b="1" dirty="0">
                <a:solidFill>
                  <a:schemeClr val="bg1">
                    <a:lumMod val="50000"/>
                  </a:schemeClr>
                </a:solidFill>
                <a:latin typeface="微软雅黑" pitchFamily="34" charset="-122"/>
                <a:ea typeface="微软雅黑" pitchFamily="34" charset="-122"/>
                <a:sym typeface="微软雅黑" pitchFamily="34" charset="-122"/>
              </a:rPr>
              <a:t>03</a:t>
            </a:r>
            <a:endParaRPr lang="zh-CN" altLang="en-US" sz="3800"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48" name="文本框 19"/>
          <p:cNvSpPr>
            <a:spLocks noChangeArrowheads="1"/>
          </p:cNvSpPr>
          <p:nvPr/>
        </p:nvSpPr>
        <p:spPr bwMode="auto">
          <a:xfrm>
            <a:off x="9161041" y="2542111"/>
            <a:ext cx="956343" cy="69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086" tIns="53545" rIns="107086" bIns="53545">
            <a:spAutoFit/>
          </a:bodyPr>
          <a:lstStyle/>
          <a:p>
            <a:pPr algn="ctr"/>
            <a:r>
              <a:rPr lang="en-US" sz="3800" b="1" dirty="0">
                <a:solidFill>
                  <a:schemeClr val="bg1">
                    <a:lumMod val="50000"/>
                  </a:schemeClr>
                </a:solidFill>
                <a:latin typeface="微软雅黑" pitchFamily="34" charset="-122"/>
                <a:ea typeface="微软雅黑" pitchFamily="34" charset="-122"/>
                <a:sym typeface="微软雅黑" pitchFamily="34" charset="-122"/>
              </a:rPr>
              <a:t>04</a:t>
            </a:r>
            <a:endParaRPr lang="zh-CN" altLang="en-US" sz="3800"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49" name="文本框 19"/>
          <p:cNvSpPr>
            <a:spLocks noChangeArrowheads="1"/>
          </p:cNvSpPr>
          <p:nvPr/>
        </p:nvSpPr>
        <p:spPr bwMode="auto">
          <a:xfrm>
            <a:off x="4551113" y="2564661"/>
            <a:ext cx="956343" cy="69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086" tIns="53545" rIns="107086" bIns="53545">
            <a:spAutoFit/>
          </a:bodyPr>
          <a:lstStyle/>
          <a:p>
            <a:pPr algn="ctr"/>
            <a:r>
              <a:rPr lang="en-US" sz="3800" b="1" dirty="0">
                <a:solidFill>
                  <a:schemeClr val="bg1">
                    <a:lumMod val="50000"/>
                  </a:schemeClr>
                </a:solidFill>
                <a:latin typeface="微软雅黑" pitchFamily="34" charset="-122"/>
                <a:ea typeface="微软雅黑" pitchFamily="34" charset="-122"/>
                <a:sym typeface="微软雅黑" pitchFamily="34" charset="-122"/>
              </a:rPr>
              <a:t>02</a:t>
            </a:r>
            <a:endParaRPr lang="zh-CN" altLang="en-US" sz="3800" b="1" dirty="0">
              <a:solidFill>
                <a:schemeClr val="bg1">
                  <a:lumMod val="50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705840161"/>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260"/>
                            </p:stCondLst>
                            <p:childTnLst>
                              <p:par>
                                <p:cTn id="25" presetID="22" presetClass="entr" presetSubtype="8"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p:cBhvr>
                                        <p:cTn id="27" dur="900"/>
                                        <p:tgtEl>
                                          <p:spTgt spid="33"/>
                                        </p:tgtEl>
                                      </p:cBhvr>
                                    </p:animEffect>
                                  </p:childTnLst>
                                </p:cTn>
                              </p:par>
                              <p:par>
                                <p:cTn id="28" presetID="2" presetClass="entr" presetSubtype="8" fill="hold" nodeType="withEffect">
                                  <p:stCondLst>
                                    <p:cond delay="20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ppt_x</p:attrName>
                                        </p:attrNameLst>
                                      </p:cBhvr>
                                      <p:tavLst>
                                        <p:tav tm="0">
                                          <p:val>
                                            <p:strVal val="0-#ppt_w/2"/>
                                          </p:val>
                                        </p:tav>
                                        <p:tav tm="100000">
                                          <p:val>
                                            <p:strVal val="#ppt_x"/>
                                          </p:val>
                                        </p:tav>
                                      </p:tavLst>
                                    </p:anim>
                                    <p:anim calcmode="lin" valueType="num">
                                      <p:cBhvr>
                                        <p:cTn id="31" dur="500" fill="hold"/>
                                        <p:tgtEl>
                                          <p:spTgt spid="34"/>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20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ppt_x</p:attrName>
                                        </p:attrNameLst>
                                      </p:cBhvr>
                                      <p:tavLst>
                                        <p:tav tm="0">
                                          <p:val>
                                            <p:strVal val="0-#ppt_w/2"/>
                                          </p:val>
                                        </p:tav>
                                        <p:tav tm="100000">
                                          <p:val>
                                            <p:strVal val="#ppt_x"/>
                                          </p:val>
                                        </p:tav>
                                      </p:tavLst>
                                    </p:anim>
                                    <p:anim calcmode="lin" valueType="num">
                                      <p:cBhvr>
                                        <p:cTn id="35" dur="500" fill="hold"/>
                                        <p:tgtEl>
                                          <p:spTgt spid="37"/>
                                        </p:tgtEl>
                                        <p:attrNameLst>
                                          <p:attrName>ppt_y</p:attrName>
                                        </p:attrNameLst>
                                      </p:cBhvr>
                                      <p:tavLst>
                                        <p:tav tm="0">
                                          <p:val>
                                            <p:strVal val="#ppt_y"/>
                                          </p:val>
                                        </p:tav>
                                        <p:tav tm="100000">
                                          <p:val>
                                            <p:strVal val="#ppt_y"/>
                                          </p:val>
                                        </p:tav>
                                      </p:tavLst>
                                    </p:anim>
                                  </p:childTnLst>
                                </p:cTn>
                              </p:par>
                              <p:par>
                                <p:cTn id="36" presetID="32" presetClass="emph" presetSubtype="0" fill="hold" nodeType="withEffect">
                                  <p:stCondLst>
                                    <p:cond delay="0"/>
                                  </p:stCondLst>
                                  <p:childTnLst>
                                    <p:animRot by="120000">
                                      <p:cBhvr>
                                        <p:cTn id="37" dur="100" fill="hold">
                                          <p:stCondLst>
                                            <p:cond delay="0"/>
                                          </p:stCondLst>
                                        </p:cTn>
                                        <p:tgtEl>
                                          <p:spTgt spid="34"/>
                                        </p:tgtEl>
                                        <p:attrNameLst>
                                          <p:attrName>r</p:attrName>
                                        </p:attrNameLst>
                                      </p:cBhvr>
                                    </p:animRot>
                                    <p:animRot by="-240000">
                                      <p:cBhvr>
                                        <p:cTn id="38" dur="200" fill="hold">
                                          <p:stCondLst>
                                            <p:cond delay="200"/>
                                          </p:stCondLst>
                                        </p:cTn>
                                        <p:tgtEl>
                                          <p:spTgt spid="34"/>
                                        </p:tgtEl>
                                        <p:attrNameLst>
                                          <p:attrName>r</p:attrName>
                                        </p:attrNameLst>
                                      </p:cBhvr>
                                    </p:animRot>
                                    <p:animRot by="240000">
                                      <p:cBhvr>
                                        <p:cTn id="39" dur="200" fill="hold">
                                          <p:stCondLst>
                                            <p:cond delay="400"/>
                                          </p:stCondLst>
                                        </p:cTn>
                                        <p:tgtEl>
                                          <p:spTgt spid="34"/>
                                        </p:tgtEl>
                                        <p:attrNameLst>
                                          <p:attrName>r</p:attrName>
                                        </p:attrNameLst>
                                      </p:cBhvr>
                                    </p:animRot>
                                    <p:animRot by="-240000">
                                      <p:cBhvr>
                                        <p:cTn id="40" dur="200" fill="hold">
                                          <p:stCondLst>
                                            <p:cond delay="600"/>
                                          </p:stCondLst>
                                        </p:cTn>
                                        <p:tgtEl>
                                          <p:spTgt spid="34"/>
                                        </p:tgtEl>
                                        <p:attrNameLst>
                                          <p:attrName>r</p:attrName>
                                        </p:attrNameLst>
                                      </p:cBhvr>
                                    </p:animRot>
                                    <p:animRot by="120000">
                                      <p:cBhvr>
                                        <p:cTn id="41" dur="200" fill="hold">
                                          <p:stCondLst>
                                            <p:cond delay="800"/>
                                          </p:stCondLst>
                                        </p:cTn>
                                        <p:tgtEl>
                                          <p:spTgt spid="34"/>
                                        </p:tgtEl>
                                        <p:attrNameLst>
                                          <p:attrName>r</p:attrName>
                                        </p:attrNameLst>
                                      </p:cBhvr>
                                    </p:animRot>
                                  </p:childTnLst>
                                </p:cTn>
                              </p:par>
                              <p:par>
                                <p:cTn id="42" presetID="32" presetClass="emph" presetSubtype="0" fill="hold" nodeType="withEffect">
                                  <p:stCondLst>
                                    <p:cond delay="0"/>
                                  </p:stCondLst>
                                  <p:childTnLst>
                                    <p:animRot by="120000">
                                      <p:cBhvr>
                                        <p:cTn id="43" dur="100" fill="hold">
                                          <p:stCondLst>
                                            <p:cond delay="0"/>
                                          </p:stCondLst>
                                        </p:cTn>
                                        <p:tgtEl>
                                          <p:spTgt spid="37"/>
                                        </p:tgtEl>
                                        <p:attrNameLst>
                                          <p:attrName>r</p:attrName>
                                        </p:attrNameLst>
                                      </p:cBhvr>
                                    </p:animRot>
                                    <p:animRot by="-240000">
                                      <p:cBhvr>
                                        <p:cTn id="44" dur="200" fill="hold">
                                          <p:stCondLst>
                                            <p:cond delay="200"/>
                                          </p:stCondLst>
                                        </p:cTn>
                                        <p:tgtEl>
                                          <p:spTgt spid="37"/>
                                        </p:tgtEl>
                                        <p:attrNameLst>
                                          <p:attrName>r</p:attrName>
                                        </p:attrNameLst>
                                      </p:cBhvr>
                                    </p:animRot>
                                    <p:animRot by="240000">
                                      <p:cBhvr>
                                        <p:cTn id="45" dur="200" fill="hold">
                                          <p:stCondLst>
                                            <p:cond delay="400"/>
                                          </p:stCondLst>
                                        </p:cTn>
                                        <p:tgtEl>
                                          <p:spTgt spid="37"/>
                                        </p:tgtEl>
                                        <p:attrNameLst>
                                          <p:attrName>r</p:attrName>
                                        </p:attrNameLst>
                                      </p:cBhvr>
                                    </p:animRot>
                                    <p:animRot by="-240000">
                                      <p:cBhvr>
                                        <p:cTn id="46" dur="200" fill="hold">
                                          <p:stCondLst>
                                            <p:cond delay="600"/>
                                          </p:stCondLst>
                                        </p:cTn>
                                        <p:tgtEl>
                                          <p:spTgt spid="37"/>
                                        </p:tgtEl>
                                        <p:attrNameLst>
                                          <p:attrName>r</p:attrName>
                                        </p:attrNameLst>
                                      </p:cBhvr>
                                    </p:animRot>
                                    <p:animRot by="120000">
                                      <p:cBhvr>
                                        <p:cTn id="47" dur="200" fill="hold">
                                          <p:stCondLst>
                                            <p:cond delay="800"/>
                                          </p:stCondLst>
                                        </p:cTn>
                                        <p:tgtEl>
                                          <p:spTgt spid="37"/>
                                        </p:tgtEl>
                                        <p:attrNameLst>
                                          <p:attrName>r</p:attrName>
                                        </p:attrNameLst>
                                      </p:cBhvr>
                                    </p:animRot>
                                  </p:childTnLst>
                                </p:cTn>
                              </p:par>
                              <p:par>
                                <p:cTn id="48" presetID="2" presetClass="entr" presetSubtype="8" fill="hold" nodeType="withEffect">
                                  <p:stCondLst>
                                    <p:cond delay="200"/>
                                  </p:stCondLst>
                                  <p:childTnLst>
                                    <p:set>
                                      <p:cBhvr>
                                        <p:cTn id="49" dur="1" fill="hold">
                                          <p:stCondLst>
                                            <p:cond delay="0"/>
                                          </p:stCondLst>
                                        </p:cTn>
                                        <p:tgtEl>
                                          <p:spTgt spid="40"/>
                                        </p:tgtEl>
                                        <p:attrNameLst>
                                          <p:attrName>style.visibility</p:attrName>
                                        </p:attrNameLst>
                                      </p:cBhvr>
                                      <p:to>
                                        <p:strVal val="visible"/>
                                      </p:to>
                                    </p:set>
                                    <p:anim calcmode="lin" valueType="num">
                                      <p:cBhvr>
                                        <p:cTn id="50" dur="500" fill="hold"/>
                                        <p:tgtEl>
                                          <p:spTgt spid="40"/>
                                        </p:tgtEl>
                                        <p:attrNameLst>
                                          <p:attrName>ppt_x</p:attrName>
                                        </p:attrNameLst>
                                      </p:cBhvr>
                                      <p:tavLst>
                                        <p:tav tm="0">
                                          <p:val>
                                            <p:strVal val="0-#ppt_w/2"/>
                                          </p:val>
                                        </p:tav>
                                        <p:tav tm="100000">
                                          <p:val>
                                            <p:strVal val="#ppt_x"/>
                                          </p:val>
                                        </p:tav>
                                      </p:tavLst>
                                    </p:anim>
                                    <p:anim calcmode="lin" valueType="num">
                                      <p:cBhvr>
                                        <p:cTn id="51" dur="500" fill="hold"/>
                                        <p:tgtEl>
                                          <p:spTgt spid="40"/>
                                        </p:tgtEl>
                                        <p:attrNameLst>
                                          <p:attrName>ppt_y</p:attrName>
                                        </p:attrNameLst>
                                      </p:cBhvr>
                                      <p:tavLst>
                                        <p:tav tm="0">
                                          <p:val>
                                            <p:strVal val="#ppt_y"/>
                                          </p:val>
                                        </p:tav>
                                        <p:tav tm="100000">
                                          <p:val>
                                            <p:strVal val="#ppt_y"/>
                                          </p:val>
                                        </p:tav>
                                      </p:tavLst>
                                    </p:anim>
                                  </p:childTnLst>
                                </p:cTn>
                              </p:par>
                              <p:par>
                                <p:cTn id="52" presetID="32" presetClass="emph" presetSubtype="0" fill="hold" nodeType="withEffect">
                                  <p:stCondLst>
                                    <p:cond delay="0"/>
                                  </p:stCondLst>
                                  <p:childTnLst>
                                    <p:animRot by="120000">
                                      <p:cBhvr>
                                        <p:cTn id="53" dur="100" fill="hold">
                                          <p:stCondLst>
                                            <p:cond delay="0"/>
                                          </p:stCondLst>
                                        </p:cTn>
                                        <p:tgtEl>
                                          <p:spTgt spid="40"/>
                                        </p:tgtEl>
                                        <p:attrNameLst>
                                          <p:attrName>r</p:attrName>
                                        </p:attrNameLst>
                                      </p:cBhvr>
                                    </p:animRot>
                                    <p:animRot by="-240000">
                                      <p:cBhvr>
                                        <p:cTn id="54" dur="200" fill="hold">
                                          <p:stCondLst>
                                            <p:cond delay="200"/>
                                          </p:stCondLst>
                                        </p:cTn>
                                        <p:tgtEl>
                                          <p:spTgt spid="40"/>
                                        </p:tgtEl>
                                        <p:attrNameLst>
                                          <p:attrName>r</p:attrName>
                                        </p:attrNameLst>
                                      </p:cBhvr>
                                    </p:animRot>
                                    <p:animRot by="240000">
                                      <p:cBhvr>
                                        <p:cTn id="55" dur="200" fill="hold">
                                          <p:stCondLst>
                                            <p:cond delay="400"/>
                                          </p:stCondLst>
                                        </p:cTn>
                                        <p:tgtEl>
                                          <p:spTgt spid="40"/>
                                        </p:tgtEl>
                                        <p:attrNameLst>
                                          <p:attrName>r</p:attrName>
                                        </p:attrNameLst>
                                      </p:cBhvr>
                                    </p:animRot>
                                    <p:animRot by="-240000">
                                      <p:cBhvr>
                                        <p:cTn id="56" dur="200" fill="hold">
                                          <p:stCondLst>
                                            <p:cond delay="600"/>
                                          </p:stCondLst>
                                        </p:cTn>
                                        <p:tgtEl>
                                          <p:spTgt spid="40"/>
                                        </p:tgtEl>
                                        <p:attrNameLst>
                                          <p:attrName>r</p:attrName>
                                        </p:attrNameLst>
                                      </p:cBhvr>
                                    </p:animRot>
                                    <p:animRot by="120000">
                                      <p:cBhvr>
                                        <p:cTn id="57" dur="200" fill="hold">
                                          <p:stCondLst>
                                            <p:cond delay="800"/>
                                          </p:stCondLst>
                                        </p:cTn>
                                        <p:tgtEl>
                                          <p:spTgt spid="40"/>
                                        </p:tgtEl>
                                        <p:attrNameLst>
                                          <p:attrName>r</p:attrName>
                                        </p:attrNameLst>
                                      </p:cBhvr>
                                    </p:animRot>
                                  </p:childTnLst>
                                </p:cTn>
                              </p:par>
                              <p:par>
                                <p:cTn id="58" presetID="2" presetClass="entr" presetSubtype="8" fill="hold" nodeType="withEffect">
                                  <p:stCondLst>
                                    <p:cond delay="200"/>
                                  </p:stCondLst>
                                  <p:childTnLst>
                                    <p:set>
                                      <p:cBhvr>
                                        <p:cTn id="59" dur="1" fill="hold">
                                          <p:stCondLst>
                                            <p:cond delay="0"/>
                                          </p:stCondLst>
                                        </p:cTn>
                                        <p:tgtEl>
                                          <p:spTgt spid="43"/>
                                        </p:tgtEl>
                                        <p:attrNameLst>
                                          <p:attrName>style.visibility</p:attrName>
                                        </p:attrNameLst>
                                      </p:cBhvr>
                                      <p:to>
                                        <p:strVal val="visible"/>
                                      </p:to>
                                    </p:set>
                                    <p:anim calcmode="lin" valueType="num">
                                      <p:cBhvr>
                                        <p:cTn id="60" dur="500" fill="hold"/>
                                        <p:tgtEl>
                                          <p:spTgt spid="43"/>
                                        </p:tgtEl>
                                        <p:attrNameLst>
                                          <p:attrName>ppt_x</p:attrName>
                                        </p:attrNameLst>
                                      </p:cBhvr>
                                      <p:tavLst>
                                        <p:tav tm="0">
                                          <p:val>
                                            <p:strVal val="0-#ppt_w/2"/>
                                          </p:val>
                                        </p:tav>
                                        <p:tav tm="100000">
                                          <p:val>
                                            <p:strVal val="#ppt_x"/>
                                          </p:val>
                                        </p:tav>
                                      </p:tavLst>
                                    </p:anim>
                                    <p:anim calcmode="lin" valueType="num">
                                      <p:cBhvr>
                                        <p:cTn id="61" dur="500" fill="hold"/>
                                        <p:tgtEl>
                                          <p:spTgt spid="43"/>
                                        </p:tgtEl>
                                        <p:attrNameLst>
                                          <p:attrName>ppt_y</p:attrName>
                                        </p:attrNameLst>
                                      </p:cBhvr>
                                      <p:tavLst>
                                        <p:tav tm="0">
                                          <p:val>
                                            <p:strVal val="#ppt_y"/>
                                          </p:val>
                                        </p:tav>
                                        <p:tav tm="100000">
                                          <p:val>
                                            <p:strVal val="#ppt_y"/>
                                          </p:val>
                                        </p:tav>
                                      </p:tavLst>
                                    </p:anim>
                                  </p:childTnLst>
                                </p:cTn>
                              </p:par>
                              <p:par>
                                <p:cTn id="62" presetID="32" presetClass="emph" presetSubtype="0" fill="hold" nodeType="withEffect">
                                  <p:stCondLst>
                                    <p:cond delay="0"/>
                                  </p:stCondLst>
                                  <p:childTnLst>
                                    <p:animRot by="120000">
                                      <p:cBhvr>
                                        <p:cTn id="63" dur="100" fill="hold">
                                          <p:stCondLst>
                                            <p:cond delay="0"/>
                                          </p:stCondLst>
                                        </p:cTn>
                                        <p:tgtEl>
                                          <p:spTgt spid="43"/>
                                        </p:tgtEl>
                                        <p:attrNameLst>
                                          <p:attrName>r</p:attrName>
                                        </p:attrNameLst>
                                      </p:cBhvr>
                                    </p:animRot>
                                    <p:animRot by="-240000">
                                      <p:cBhvr>
                                        <p:cTn id="64" dur="200" fill="hold">
                                          <p:stCondLst>
                                            <p:cond delay="200"/>
                                          </p:stCondLst>
                                        </p:cTn>
                                        <p:tgtEl>
                                          <p:spTgt spid="43"/>
                                        </p:tgtEl>
                                        <p:attrNameLst>
                                          <p:attrName>r</p:attrName>
                                        </p:attrNameLst>
                                      </p:cBhvr>
                                    </p:animRot>
                                    <p:animRot by="240000">
                                      <p:cBhvr>
                                        <p:cTn id="65" dur="200" fill="hold">
                                          <p:stCondLst>
                                            <p:cond delay="400"/>
                                          </p:stCondLst>
                                        </p:cTn>
                                        <p:tgtEl>
                                          <p:spTgt spid="43"/>
                                        </p:tgtEl>
                                        <p:attrNameLst>
                                          <p:attrName>r</p:attrName>
                                        </p:attrNameLst>
                                      </p:cBhvr>
                                    </p:animRot>
                                    <p:animRot by="-240000">
                                      <p:cBhvr>
                                        <p:cTn id="66" dur="200" fill="hold">
                                          <p:stCondLst>
                                            <p:cond delay="600"/>
                                          </p:stCondLst>
                                        </p:cTn>
                                        <p:tgtEl>
                                          <p:spTgt spid="43"/>
                                        </p:tgtEl>
                                        <p:attrNameLst>
                                          <p:attrName>r</p:attrName>
                                        </p:attrNameLst>
                                      </p:cBhvr>
                                    </p:animRot>
                                    <p:animRot by="120000">
                                      <p:cBhvr>
                                        <p:cTn id="67" dur="200" fill="hold">
                                          <p:stCondLst>
                                            <p:cond delay="800"/>
                                          </p:stCondLst>
                                        </p:cTn>
                                        <p:tgtEl>
                                          <p:spTgt spid="43"/>
                                        </p:tgtEl>
                                        <p:attrNameLst>
                                          <p:attrName>r</p:attrName>
                                        </p:attrNameLst>
                                      </p:cBhvr>
                                    </p:animRot>
                                  </p:childTnLst>
                                </p:cTn>
                              </p:par>
                            </p:childTnLst>
                          </p:cTn>
                        </p:par>
                        <p:par>
                          <p:cTn id="68" fill="hold">
                            <p:stCondLst>
                              <p:cond delay="2260"/>
                            </p:stCondLst>
                            <p:childTnLst>
                              <p:par>
                                <p:cTn id="69" presetID="14" presetClass="entr" presetSubtype="10"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randombar(horizontal)">
                                      <p:cBhvr>
                                        <p:cTn id="71" dur="500"/>
                                        <p:tgtEl>
                                          <p:spTgt spid="46"/>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randombar(horizontal)">
                                      <p:cBhvr>
                                        <p:cTn id="74" dur="500"/>
                                        <p:tgtEl>
                                          <p:spTgt spid="49"/>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randombar(horizontal)">
                                      <p:cBhvr>
                                        <p:cTn id="77" dur="500"/>
                                        <p:tgtEl>
                                          <p:spTgt spid="47"/>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randombar(horizontal)">
                                      <p:cBhvr>
                                        <p:cTn id="80" dur="500"/>
                                        <p:tgtEl>
                                          <p:spTgt spid="48"/>
                                        </p:tgtEl>
                                      </p:cBhvr>
                                    </p:animEffect>
                                  </p:childTnLst>
                                </p:cTn>
                              </p:par>
                            </p:childTnLst>
                          </p:cTn>
                        </p:par>
                        <p:par>
                          <p:cTn id="81" fill="hold">
                            <p:stCondLst>
                              <p:cond delay="2760"/>
                            </p:stCondLst>
                            <p:childTnLst>
                              <p:par>
                                <p:cTn id="82" presetID="47" presetClass="entr" presetSubtype="0" fill="hold" nodeType="after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fade">
                                      <p:cBhvr>
                                        <p:cTn id="84" dur="300"/>
                                        <p:tgtEl>
                                          <p:spTgt spid="24"/>
                                        </p:tgtEl>
                                      </p:cBhvr>
                                    </p:animEffect>
                                    <p:anim calcmode="lin" valueType="num">
                                      <p:cBhvr>
                                        <p:cTn id="85" dur="300" fill="hold"/>
                                        <p:tgtEl>
                                          <p:spTgt spid="24"/>
                                        </p:tgtEl>
                                        <p:attrNameLst>
                                          <p:attrName>ppt_x</p:attrName>
                                        </p:attrNameLst>
                                      </p:cBhvr>
                                      <p:tavLst>
                                        <p:tav tm="0">
                                          <p:val>
                                            <p:strVal val="#ppt_x"/>
                                          </p:val>
                                        </p:tav>
                                        <p:tav tm="100000">
                                          <p:val>
                                            <p:strVal val="#ppt_x"/>
                                          </p:val>
                                        </p:tav>
                                      </p:tavLst>
                                    </p:anim>
                                    <p:anim calcmode="lin" valueType="num">
                                      <p:cBhvr>
                                        <p:cTn id="86" dur="300" fill="hold"/>
                                        <p:tgtEl>
                                          <p:spTgt spid="24"/>
                                        </p:tgtEl>
                                        <p:attrNameLst>
                                          <p:attrName>ppt_y</p:attrName>
                                        </p:attrNameLst>
                                      </p:cBhvr>
                                      <p:tavLst>
                                        <p:tav tm="0">
                                          <p:val>
                                            <p:strVal val="#ppt_y-.1"/>
                                          </p:val>
                                        </p:tav>
                                        <p:tav tm="100000">
                                          <p:val>
                                            <p:strVal val="#ppt_y"/>
                                          </p:val>
                                        </p:tav>
                                      </p:tavLst>
                                    </p:anim>
                                  </p:childTnLst>
                                </p:cTn>
                              </p:par>
                              <p:par>
                                <p:cTn id="87" presetID="47" presetClass="entr" presetSubtype="0" fill="hold"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300"/>
                                        <p:tgtEl>
                                          <p:spTgt spid="23"/>
                                        </p:tgtEl>
                                      </p:cBhvr>
                                    </p:animEffect>
                                    <p:anim calcmode="lin" valueType="num">
                                      <p:cBhvr>
                                        <p:cTn id="90" dur="300" fill="hold"/>
                                        <p:tgtEl>
                                          <p:spTgt spid="23"/>
                                        </p:tgtEl>
                                        <p:attrNameLst>
                                          <p:attrName>ppt_x</p:attrName>
                                        </p:attrNameLst>
                                      </p:cBhvr>
                                      <p:tavLst>
                                        <p:tav tm="0">
                                          <p:val>
                                            <p:strVal val="#ppt_x"/>
                                          </p:val>
                                        </p:tav>
                                        <p:tav tm="100000">
                                          <p:val>
                                            <p:strVal val="#ppt_x"/>
                                          </p:val>
                                        </p:tav>
                                      </p:tavLst>
                                    </p:anim>
                                    <p:anim calcmode="lin" valueType="num">
                                      <p:cBhvr>
                                        <p:cTn id="91" dur="300" fill="hold"/>
                                        <p:tgtEl>
                                          <p:spTgt spid="23"/>
                                        </p:tgtEl>
                                        <p:attrNameLst>
                                          <p:attrName>ppt_y</p:attrName>
                                        </p:attrNameLst>
                                      </p:cBhvr>
                                      <p:tavLst>
                                        <p:tav tm="0">
                                          <p:val>
                                            <p:strVal val="#ppt_y-.1"/>
                                          </p:val>
                                        </p:tav>
                                        <p:tav tm="100000">
                                          <p:val>
                                            <p:strVal val="#ppt_y"/>
                                          </p:val>
                                        </p:tav>
                                      </p:tavLst>
                                    </p:anim>
                                  </p:childTnLst>
                                </p:cTn>
                              </p:par>
                              <p:par>
                                <p:cTn id="92" presetID="47" presetClass="entr" presetSubtype="0" fill="hold"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300"/>
                                        <p:tgtEl>
                                          <p:spTgt spid="22"/>
                                        </p:tgtEl>
                                      </p:cBhvr>
                                    </p:animEffect>
                                    <p:anim calcmode="lin" valueType="num">
                                      <p:cBhvr>
                                        <p:cTn id="95" dur="300" fill="hold"/>
                                        <p:tgtEl>
                                          <p:spTgt spid="22"/>
                                        </p:tgtEl>
                                        <p:attrNameLst>
                                          <p:attrName>ppt_x</p:attrName>
                                        </p:attrNameLst>
                                      </p:cBhvr>
                                      <p:tavLst>
                                        <p:tav tm="0">
                                          <p:val>
                                            <p:strVal val="#ppt_x"/>
                                          </p:val>
                                        </p:tav>
                                        <p:tav tm="100000">
                                          <p:val>
                                            <p:strVal val="#ppt_x"/>
                                          </p:val>
                                        </p:tav>
                                      </p:tavLst>
                                    </p:anim>
                                    <p:anim calcmode="lin" valueType="num">
                                      <p:cBhvr>
                                        <p:cTn id="96" dur="300" fill="hold"/>
                                        <p:tgtEl>
                                          <p:spTgt spid="22"/>
                                        </p:tgtEl>
                                        <p:attrNameLst>
                                          <p:attrName>ppt_y</p:attrName>
                                        </p:attrNameLst>
                                      </p:cBhvr>
                                      <p:tavLst>
                                        <p:tav tm="0">
                                          <p:val>
                                            <p:strVal val="#ppt_y-.1"/>
                                          </p:val>
                                        </p:tav>
                                        <p:tav tm="100000">
                                          <p:val>
                                            <p:strVal val="#ppt_y"/>
                                          </p:val>
                                        </p:tav>
                                      </p:tavLst>
                                    </p:anim>
                                  </p:childTnLst>
                                </p:cTn>
                              </p:par>
                              <p:par>
                                <p:cTn id="97" presetID="47" presetClass="entr" presetSubtype="0" fill="hold" nodeType="with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fade">
                                      <p:cBhvr>
                                        <p:cTn id="99" dur="300"/>
                                        <p:tgtEl>
                                          <p:spTgt spid="21"/>
                                        </p:tgtEl>
                                      </p:cBhvr>
                                    </p:animEffect>
                                    <p:anim calcmode="lin" valueType="num">
                                      <p:cBhvr>
                                        <p:cTn id="100" dur="300" fill="hold"/>
                                        <p:tgtEl>
                                          <p:spTgt spid="21"/>
                                        </p:tgtEl>
                                        <p:attrNameLst>
                                          <p:attrName>ppt_x</p:attrName>
                                        </p:attrNameLst>
                                      </p:cBhvr>
                                      <p:tavLst>
                                        <p:tav tm="0">
                                          <p:val>
                                            <p:strVal val="#ppt_x"/>
                                          </p:val>
                                        </p:tav>
                                        <p:tav tm="100000">
                                          <p:val>
                                            <p:strVal val="#ppt_x"/>
                                          </p:val>
                                        </p:tav>
                                      </p:tavLst>
                                    </p:anim>
                                    <p:anim calcmode="lin" valueType="num">
                                      <p:cBhvr>
                                        <p:cTn id="101" dur="300" fill="hold"/>
                                        <p:tgtEl>
                                          <p:spTgt spid="21"/>
                                        </p:tgtEl>
                                        <p:attrNameLst>
                                          <p:attrName>ppt_y</p:attrName>
                                        </p:attrNameLst>
                                      </p:cBhvr>
                                      <p:tavLst>
                                        <p:tav tm="0">
                                          <p:val>
                                            <p:strVal val="#ppt_y-.1"/>
                                          </p:val>
                                        </p:tav>
                                        <p:tav tm="100000">
                                          <p:val>
                                            <p:strVal val="#ppt_y"/>
                                          </p:val>
                                        </p:tav>
                                      </p:tavLst>
                                    </p:anim>
                                  </p:childTnLst>
                                </p:cTn>
                              </p:par>
                            </p:childTnLst>
                          </p:cTn>
                        </p:par>
                        <p:par>
                          <p:cTn id="102" fill="hold">
                            <p:stCondLst>
                              <p:cond delay="3060"/>
                            </p:stCondLst>
                            <p:childTnLst>
                              <p:par>
                                <p:cTn id="103" presetID="42" presetClass="entr" presetSubtype="0"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anim calcmode="lin" valueType="num">
                                      <p:cBhvr>
                                        <p:cTn id="106" dur="500" fill="hold"/>
                                        <p:tgtEl>
                                          <p:spTgt spid="26"/>
                                        </p:tgtEl>
                                        <p:attrNameLst>
                                          <p:attrName>ppt_x</p:attrName>
                                        </p:attrNameLst>
                                      </p:cBhvr>
                                      <p:tavLst>
                                        <p:tav tm="0">
                                          <p:val>
                                            <p:strVal val="#ppt_x"/>
                                          </p:val>
                                        </p:tav>
                                        <p:tav tm="100000">
                                          <p:val>
                                            <p:strVal val="#ppt_x"/>
                                          </p:val>
                                        </p:tav>
                                      </p:tavLst>
                                    </p:anim>
                                    <p:anim calcmode="lin" valueType="num">
                                      <p:cBhvr>
                                        <p:cTn id="107" dur="500" fill="hold"/>
                                        <p:tgtEl>
                                          <p:spTgt spid="26"/>
                                        </p:tgtEl>
                                        <p:attrNameLst>
                                          <p:attrName>ppt_y</p:attrName>
                                        </p:attrNameLst>
                                      </p:cBhvr>
                                      <p:tavLst>
                                        <p:tav tm="0">
                                          <p:val>
                                            <p:strVal val="#ppt_y+.1"/>
                                          </p:val>
                                        </p:tav>
                                        <p:tav tm="100000">
                                          <p:val>
                                            <p:strVal val="#ppt_y"/>
                                          </p:val>
                                        </p:tav>
                                      </p:tavLst>
                                    </p:anim>
                                  </p:childTnLst>
                                </p:cTn>
                              </p:par>
                            </p:childTnLst>
                          </p:cTn>
                        </p:par>
                        <p:par>
                          <p:cTn id="108" fill="hold">
                            <p:stCondLst>
                              <p:cond delay="3560"/>
                            </p:stCondLst>
                            <p:childTnLst>
                              <p:par>
                                <p:cTn id="109" presetID="14" presetClass="entr" presetSubtype="10"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randombar(horizontal)">
                                      <p:cBhvr>
                                        <p:cTn id="111" dur="500"/>
                                        <p:tgtEl>
                                          <p:spTgt spid="25"/>
                                        </p:tgtEl>
                                      </p:cBhvr>
                                    </p:animEffect>
                                  </p:childTnLst>
                                </p:cTn>
                              </p:par>
                            </p:childTnLst>
                          </p:cTn>
                        </p:par>
                        <p:par>
                          <p:cTn id="112" fill="hold">
                            <p:stCondLst>
                              <p:cond delay="4060"/>
                            </p:stCondLst>
                            <p:childTnLst>
                              <p:par>
                                <p:cTn id="113" presetID="42" presetClass="entr" presetSubtype="0"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anim calcmode="lin" valueType="num">
                                      <p:cBhvr>
                                        <p:cTn id="116" dur="500" fill="hold"/>
                                        <p:tgtEl>
                                          <p:spTgt spid="28"/>
                                        </p:tgtEl>
                                        <p:attrNameLst>
                                          <p:attrName>ppt_x</p:attrName>
                                        </p:attrNameLst>
                                      </p:cBhvr>
                                      <p:tavLst>
                                        <p:tav tm="0">
                                          <p:val>
                                            <p:strVal val="#ppt_x"/>
                                          </p:val>
                                        </p:tav>
                                        <p:tav tm="100000">
                                          <p:val>
                                            <p:strVal val="#ppt_x"/>
                                          </p:val>
                                        </p:tav>
                                      </p:tavLst>
                                    </p:anim>
                                    <p:anim calcmode="lin" valueType="num">
                                      <p:cBhvr>
                                        <p:cTn id="117" dur="500" fill="hold"/>
                                        <p:tgtEl>
                                          <p:spTgt spid="28"/>
                                        </p:tgtEl>
                                        <p:attrNameLst>
                                          <p:attrName>ppt_y</p:attrName>
                                        </p:attrNameLst>
                                      </p:cBhvr>
                                      <p:tavLst>
                                        <p:tav tm="0">
                                          <p:val>
                                            <p:strVal val="#ppt_y+.1"/>
                                          </p:val>
                                        </p:tav>
                                        <p:tav tm="100000">
                                          <p:val>
                                            <p:strVal val="#ppt_y"/>
                                          </p:val>
                                        </p:tav>
                                      </p:tavLst>
                                    </p:anim>
                                  </p:childTnLst>
                                </p:cTn>
                              </p:par>
                            </p:childTnLst>
                          </p:cTn>
                        </p:par>
                        <p:par>
                          <p:cTn id="118" fill="hold">
                            <p:stCondLst>
                              <p:cond delay="4560"/>
                            </p:stCondLst>
                            <p:childTnLst>
                              <p:par>
                                <p:cTn id="119" presetID="14" presetClass="entr" presetSubtype="10" fill="hold" grpId="0" nodeType="afterEffect">
                                  <p:stCondLst>
                                    <p:cond delay="0"/>
                                  </p:stCondLst>
                                  <p:childTnLst>
                                    <p:set>
                                      <p:cBhvr>
                                        <p:cTn id="120" dur="1" fill="hold">
                                          <p:stCondLst>
                                            <p:cond delay="0"/>
                                          </p:stCondLst>
                                        </p:cTn>
                                        <p:tgtEl>
                                          <p:spTgt spid="27"/>
                                        </p:tgtEl>
                                        <p:attrNameLst>
                                          <p:attrName>style.visibility</p:attrName>
                                        </p:attrNameLst>
                                      </p:cBhvr>
                                      <p:to>
                                        <p:strVal val="visible"/>
                                      </p:to>
                                    </p:set>
                                    <p:animEffect transition="in" filter="randombar(horizontal)">
                                      <p:cBhvr>
                                        <p:cTn id="121" dur="500"/>
                                        <p:tgtEl>
                                          <p:spTgt spid="27"/>
                                        </p:tgtEl>
                                      </p:cBhvr>
                                    </p:animEffect>
                                  </p:childTnLst>
                                </p:cTn>
                              </p:par>
                            </p:childTnLst>
                          </p:cTn>
                        </p:par>
                        <p:par>
                          <p:cTn id="122" fill="hold">
                            <p:stCondLst>
                              <p:cond delay="5060"/>
                            </p:stCondLst>
                            <p:childTnLst>
                              <p:par>
                                <p:cTn id="123" presetID="42" presetClass="entr" presetSubtype="0" fill="hold" grpId="0" nodeType="after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fade">
                                      <p:cBhvr>
                                        <p:cTn id="125" dur="500"/>
                                        <p:tgtEl>
                                          <p:spTgt spid="30"/>
                                        </p:tgtEl>
                                      </p:cBhvr>
                                    </p:animEffect>
                                    <p:anim calcmode="lin" valueType="num">
                                      <p:cBhvr>
                                        <p:cTn id="126" dur="500" fill="hold"/>
                                        <p:tgtEl>
                                          <p:spTgt spid="30"/>
                                        </p:tgtEl>
                                        <p:attrNameLst>
                                          <p:attrName>ppt_x</p:attrName>
                                        </p:attrNameLst>
                                      </p:cBhvr>
                                      <p:tavLst>
                                        <p:tav tm="0">
                                          <p:val>
                                            <p:strVal val="#ppt_x"/>
                                          </p:val>
                                        </p:tav>
                                        <p:tav tm="100000">
                                          <p:val>
                                            <p:strVal val="#ppt_x"/>
                                          </p:val>
                                        </p:tav>
                                      </p:tavLst>
                                    </p:anim>
                                    <p:anim calcmode="lin" valueType="num">
                                      <p:cBhvr>
                                        <p:cTn id="127" dur="500" fill="hold"/>
                                        <p:tgtEl>
                                          <p:spTgt spid="30"/>
                                        </p:tgtEl>
                                        <p:attrNameLst>
                                          <p:attrName>ppt_y</p:attrName>
                                        </p:attrNameLst>
                                      </p:cBhvr>
                                      <p:tavLst>
                                        <p:tav tm="0">
                                          <p:val>
                                            <p:strVal val="#ppt_y+.1"/>
                                          </p:val>
                                        </p:tav>
                                        <p:tav tm="100000">
                                          <p:val>
                                            <p:strVal val="#ppt_y"/>
                                          </p:val>
                                        </p:tav>
                                      </p:tavLst>
                                    </p:anim>
                                  </p:childTnLst>
                                </p:cTn>
                              </p:par>
                            </p:childTnLst>
                          </p:cTn>
                        </p:par>
                        <p:par>
                          <p:cTn id="128" fill="hold">
                            <p:stCondLst>
                              <p:cond delay="5560"/>
                            </p:stCondLst>
                            <p:childTnLst>
                              <p:par>
                                <p:cTn id="129" presetID="14" presetClass="entr" presetSubtype="10" fill="hold" grpId="0" nodeType="after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randombar(horizontal)">
                                      <p:cBhvr>
                                        <p:cTn id="131" dur="500"/>
                                        <p:tgtEl>
                                          <p:spTgt spid="29"/>
                                        </p:tgtEl>
                                      </p:cBhvr>
                                    </p:animEffect>
                                  </p:childTnLst>
                                </p:cTn>
                              </p:par>
                            </p:childTnLst>
                          </p:cTn>
                        </p:par>
                        <p:par>
                          <p:cTn id="132" fill="hold">
                            <p:stCondLst>
                              <p:cond delay="6060"/>
                            </p:stCondLst>
                            <p:childTnLst>
                              <p:par>
                                <p:cTn id="133" presetID="42" presetClass="entr" presetSubtype="0" fill="hold" grpId="0" nodeType="after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fade">
                                      <p:cBhvr>
                                        <p:cTn id="135" dur="500"/>
                                        <p:tgtEl>
                                          <p:spTgt spid="32"/>
                                        </p:tgtEl>
                                      </p:cBhvr>
                                    </p:animEffect>
                                    <p:anim calcmode="lin" valueType="num">
                                      <p:cBhvr>
                                        <p:cTn id="136" dur="500" fill="hold"/>
                                        <p:tgtEl>
                                          <p:spTgt spid="32"/>
                                        </p:tgtEl>
                                        <p:attrNameLst>
                                          <p:attrName>ppt_x</p:attrName>
                                        </p:attrNameLst>
                                      </p:cBhvr>
                                      <p:tavLst>
                                        <p:tav tm="0">
                                          <p:val>
                                            <p:strVal val="#ppt_x"/>
                                          </p:val>
                                        </p:tav>
                                        <p:tav tm="100000">
                                          <p:val>
                                            <p:strVal val="#ppt_x"/>
                                          </p:val>
                                        </p:tav>
                                      </p:tavLst>
                                    </p:anim>
                                    <p:anim calcmode="lin" valueType="num">
                                      <p:cBhvr>
                                        <p:cTn id="137" dur="500" fill="hold"/>
                                        <p:tgtEl>
                                          <p:spTgt spid="32"/>
                                        </p:tgtEl>
                                        <p:attrNameLst>
                                          <p:attrName>ppt_y</p:attrName>
                                        </p:attrNameLst>
                                      </p:cBhvr>
                                      <p:tavLst>
                                        <p:tav tm="0">
                                          <p:val>
                                            <p:strVal val="#ppt_y+.1"/>
                                          </p:val>
                                        </p:tav>
                                        <p:tav tm="100000">
                                          <p:val>
                                            <p:strVal val="#ppt_y"/>
                                          </p:val>
                                        </p:tav>
                                      </p:tavLst>
                                    </p:anim>
                                  </p:childTnLst>
                                </p:cTn>
                              </p:par>
                            </p:childTnLst>
                          </p:cTn>
                        </p:par>
                        <p:par>
                          <p:cTn id="138" fill="hold">
                            <p:stCondLst>
                              <p:cond delay="6560"/>
                            </p:stCondLst>
                            <p:childTnLst>
                              <p:par>
                                <p:cTn id="139" presetID="14" presetClass="entr" presetSubtype="10" fill="hold" grpId="0" nodeType="afterEffect">
                                  <p:stCondLst>
                                    <p:cond delay="0"/>
                                  </p:stCondLst>
                                  <p:childTnLst>
                                    <p:set>
                                      <p:cBhvr>
                                        <p:cTn id="140" dur="1" fill="hold">
                                          <p:stCondLst>
                                            <p:cond delay="0"/>
                                          </p:stCondLst>
                                        </p:cTn>
                                        <p:tgtEl>
                                          <p:spTgt spid="31"/>
                                        </p:tgtEl>
                                        <p:attrNameLst>
                                          <p:attrName>style.visibility</p:attrName>
                                        </p:attrNameLst>
                                      </p:cBhvr>
                                      <p:to>
                                        <p:strVal val="visible"/>
                                      </p:to>
                                    </p:set>
                                    <p:animEffect transition="in" filter="randombar(horizontal)">
                                      <p:cBhvr>
                                        <p:cTn id="1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5" grpId="0"/>
      <p:bldP spid="26" grpId="0"/>
      <p:bldP spid="27" grpId="0"/>
      <p:bldP spid="28" grpId="0"/>
      <p:bldP spid="29" grpId="0"/>
      <p:bldP spid="30" grpId="0"/>
      <p:bldP spid="31" grpId="0"/>
      <p:bldP spid="32" grpId="0"/>
      <p:bldP spid="33" grpId="0" bldLvl="0" animBg="1" autoUpdateAnimBg="0"/>
      <p:bldP spid="46" grpId="0"/>
      <p:bldP spid="47" grpId="0"/>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5"/>
          <p:cNvSpPr>
            <a:spLocks/>
          </p:cNvSpPr>
          <p:nvPr/>
        </p:nvSpPr>
        <p:spPr bwMode="auto">
          <a:xfrm rot="10800000">
            <a:off x="3046376" y="105361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48" name="原创设计师QQ5858324           _7"/>
          <p:cNvGrpSpPr/>
          <p:nvPr/>
        </p:nvGrpSpPr>
        <p:grpSpPr>
          <a:xfrm rot="5400000">
            <a:off x="3284027" y="1097911"/>
            <a:ext cx="1164734" cy="1314166"/>
            <a:chOff x="4468733" y="2771468"/>
            <a:chExt cx="1487127" cy="1677919"/>
          </a:xfrm>
        </p:grpSpPr>
        <p:sp>
          <p:nvSpPr>
            <p:cNvPr id="49"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51" name="Freeform 5"/>
          <p:cNvSpPr>
            <a:spLocks/>
          </p:cNvSpPr>
          <p:nvPr/>
        </p:nvSpPr>
        <p:spPr bwMode="auto">
          <a:xfrm rot="10800000">
            <a:off x="4533185" y="1521534"/>
            <a:ext cx="1615846" cy="14321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18B"/>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52" name="原创设计师QQ5858324           _7"/>
          <p:cNvGrpSpPr/>
          <p:nvPr/>
        </p:nvGrpSpPr>
        <p:grpSpPr>
          <a:xfrm rot="5400000">
            <a:off x="4780030" y="1590200"/>
            <a:ext cx="1147560" cy="1294788"/>
            <a:chOff x="4468733" y="2771468"/>
            <a:chExt cx="1487127" cy="1677919"/>
          </a:xfrm>
        </p:grpSpPr>
        <p:sp>
          <p:nvSpPr>
            <p:cNvPr id="53"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18B"/>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55" name="Freeform 5"/>
          <p:cNvSpPr>
            <a:spLocks/>
          </p:cNvSpPr>
          <p:nvPr/>
        </p:nvSpPr>
        <p:spPr bwMode="auto">
          <a:xfrm rot="10800000">
            <a:off x="5941198" y="964717"/>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44B4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56" name="原创设计师QQ5858324           _7"/>
          <p:cNvGrpSpPr/>
          <p:nvPr/>
        </p:nvGrpSpPr>
        <p:grpSpPr>
          <a:xfrm rot="5400000">
            <a:off x="6178849" y="1009012"/>
            <a:ext cx="1164734" cy="1314166"/>
            <a:chOff x="4468733" y="2771468"/>
            <a:chExt cx="1487127" cy="1677919"/>
          </a:xfrm>
        </p:grpSpPr>
        <p:sp>
          <p:nvSpPr>
            <p:cNvPr id="57"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44B4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59" name="Freeform 5"/>
          <p:cNvSpPr>
            <a:spLocks/>
          </p:cNvSpPr>
          <p:nvPr/>
        </p:nvSpPr>
        <p:spPr bwMode="auto">
          <a:xfrm rot="10800000">
            <a:off x="7470741" y="1333241"/>
            <a:ext cx="1615846" cy="14321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1567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60" name="原创设计师QQ5858324          _7"/>
          <p:cNvGrpSpPr/>
          <p:nvPr/>
        </p:nvGrpSpPr>
        <p:grpSpPr>
          <a:xfrm rot="5400000">
            <a:off x="7717586" y="1401907"/>
            <a:ext cx="1147560" cy="1294788"/>
            <a:chOff x="4468733" y="2771468"/>
            <a:chExt cx="1487127" cy="1677919"/>
          </a:xfrm>
        </p:grpSpPr>
        <p:sp>
          <p:nvSpPr>
            <p:cNvPr id="61"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1567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63" name="原创设计师QQ5858324           _1"/>
          <p:cNvSpPr/>
          <p:nvPr>
            <p:custDataLst>
              <p:tags r:id="rId1"/>
            </p:custDataLst>
          </p:nvPr>
        </p:nvSpPr>
        <p:spPr>
          <a:xfrm>
            <a:off x="8973648" y="2412450"/>
            <a:ext cx="263958" cy="263958"/>
          </a:xfrm>
          <a:prstGeom prst="ellipse">
            <a:avLst/>
          </a:prstGeom>
          <a:solidFill>
            <a:srgbClr val="E44B4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64" name="原创设计师QQ5858324           _2"/>
          <p:cNvSpPr/>
          <p:nvPr>
            <p:custDataLst>
              <p:tags r:id="rId2"/>
            </p:custDataLst>
          </p:nvPr>
        </p:nvSpPr>
        <p:spPr>
          <a:xfrm>
            <a:off x="7278523" y="2408388"/>
            <a:ext cx="181566" cy="181566"/>
          </a:xfrm>
          <a:prstGeom prst="ellipse">
            <a:avLst/>
          </a:prstGeom>
          <a:solidFill>
            <a:srgbClr val="F47349"/>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65" name="原创设计师QQ5858324           _3"/>
          <p:cNvSpPr/>
          <p:nvPr>
            <p:custDataLst>
              <p:tags r:id="rId3"/>
            </p:custDataLst>
          </p:nvPr>
        </p:nvSpPr>
        <p:spPr>
          <a:xfrm>
            <a:off x="5808007" y="1108379"/>
            <a:ext cx="207940" cy="207940"/>
          </a:xfrm>
          <a:prstGeom prst="ellipse">
            <a:avLst/>
          </a:prstGeom>
          <a:solidFill>
            <a:srgbClr val="F47349"/>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66" name="原创设计师QQ5858324           _4"/>
          <p:cNvSpPr/>
          <p:nvPr>
            <p:custDataLst>
              <p:tags r:id="rId4"/>
            </p:custDataLst>
          </p:nvPr>
        </p:nvSpPr>
        <p:spPr>
          <a:xfrm>
            <a:off x="8039045" y="1045167"/>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67" name="原创设计师QQ5858324           _5"/>
          <p:cNvSpPr/>
          <p:nvPr>
            <p:custDataLst>
              <p:tags r:id="rId5"/>
            </p:custDataLst>
          </p:nvPr>
        </p:nvSpPr>
        <p:spPr>
          <a:xfrm>
            <a:off x="6036971" y="2569394"/>
            <a:ext cx="219394" cy="219394"/>
          </a:xfrm>
          <a:prstGeom prst="ellipse">
            <a:avLst/>
          </a:prstGeom>
          <a:solidFill>
            <a:srgbClr val="01567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68" name="原创设计师QQ5858324           _6"/>
          <p:cNvSpPr/>
          <p:nvPr>
            <p:custDataLst>
              <p:tags r:id="rId6"/>
            </p:custDataLst>
          </p:nvPr>
        </p:nvSpPr>
        <p:spPr>
          <a:xfrm>
            <a:off x="4587428" y="1260778"/>
            <a:ext cx="181566" cy="181566"/>
          </a:xfrm>
          <a:prstGeom prst="ellipse">
            <a:avLst/>
          </a:prstGeom>
          <a:solidFill>
            <a:srgbClr val="E44B4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69" name="原创设计师QQ5858324           _7"/>
          <p:cNvSpPr/>
          <p:nvPr>
            <p:custDataLst>
              <p:tags r:id="rId7"/>
            </p:custDataLst>
          </p:nvPr>
        </p:nvSpPr>
        <p:spPr>
          <a:xfrm>
            <a:off x="4380414" y="2562908"/>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70" name="原创设计师QQ5858324         _8"/>
          <p:cNvSpPr/>
          <p:nvPr>
            <p:custDataLst>
              <p:tags r:id="rId8"/>
            </p:custDataLst>
          </p:nvPr>
        </p:nvSpPr>
        <p:spPr>
          <a:xfrm>
            <a:off x="2907833" y="1147509"/>
            <a:ext cx="263958" cy="263958"/>
          </a:xfrm>
          <a:prstGeom prst="ellipse">
            <a:avLst/>
          </a:prstGeom>
          <a:solidFill>
            <a:srgbClr val="01567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71" name="TextBox 42"/>
          <p:cNvSpPr txBox="1"/>
          <p:nvPr/>
        </p:nvSpPr>
        <p:spPr>
          <a:xfrm>
            <a:off x="3558420" y="1258917"/>
            <a:ext cx="637398" cy="1015663"/>
          </a:xfrm>
          <a:prstGeom prst="rect">
            <a:avLst/>
          </a:prstGeom>
          <a:noFill/>
        </p:spPr>
        <p:txBody>
          <a:bodyPr wrap="square" rtlCol="0">
            <a:spAutoFit/>
          </a:bodyPr>
          <a:lstStyle/>
          <a:p>
            <a:r>
              <a:rPr lang="en-US" altLang="zh-CN" sz="6000" b="1" dirty="0" smtClean="0">
                <a:solidFill>
                  <a:schemeClr val="bg1"/>
                </a:solidFill>
                <a:latin typeface="微软雅黑" pitchFamily="34" charset="-122"/>
                <a:ea typeface="微软雅黑" pitchFamily="34" charset="-122"/>
              </a:rPr>
              <a:t>2</a:t>
            </a:r>
            <a:endParaRPr lang="zh-CN" altLang="zh-CN" sz="6000" b="1" dirty="0">
              <a:solidFill>
                <a:schemeClr val="bg1"/>
              </a:solidFill>
              <a:latin typeface="微软雅黑" pitchFamily="34" charset="-122"/>
              <a:ea typeface="微软雅黑" pitchFamily="34" charset="-122"/>
            </a:endParaRPr>
          </a:p>
        </p:txBody>
      </p:sp>
      <p:sp>
        <p:nvSpPr>
          <p:cNvPr id="72" name="TextBox 42"/>
          <p:cNvSpPr txBox="1"/>
          <p:nvPr/>
        </p:nvSpPr>
        <p:spPr>
          <a:xfrm>
            <a:off x="5047974" y="1756609"/>
            <a:ext cx="541018" cy="1015663"/>
          </a:xfrm>
          <a:prstGeom prst="rect">
            <a:avLst/>
          </a:prstGeom>
          <a:noFill/>
        </p:spPr>
        <p:txBody>
          <a:bodyPr wrap="square" rtlCol="0">
            <a:spAutoFit/>
          </a:bodyPr>
          <a:lstStyle/>
          <a:p>
            <a:r>
              <a:rPr lang="en-US" altLang="zh-CN" sz="6000" b="1" dirty="0" smtClean="0">
                <a:solidFill>
                  <a:schemeClr val="bg1"/>
                </a:solidFill>
                <a:latin typeface="微软雅黑" pitchFamily="34" charset="-122"/>
                <a:ea typeface="微软雅黑" pitchFamily="34" charset="-122"/>
              </a:rPr>
              <a:t>0</a:t>
            </a:r>
            <a:endParaRPr lang="zh-CN" altLang="zh-CN" sz="6000" b="1" dirty="0">
              <a:solidFill>
                <a:schemeClr val="bg1"/>
              </a:solidFill>
              <a:latin typeface="微软雅黑" pitchFamily="34" charset="-122"/>
              <a:ea typeface="微软雅黑" pitchFamily="34" charset="-122"/>
            </a:endParaRPr>
          </a:p>
        </p:txBody>
      </p:sp>
      <p:sp>
        <p:nvSpPr>
          <p:cNvPr id="73" name="TextBox 42"/>
          <p:cNvSpPr txBox="1"/>
          <p:nvPr/>
        </p:nvSpPr>
        <p:spPr>
          <a:xfrm>
            <a:off x="6420855" y="1198764"/>
            <a:ext cx="541018" cy="1015663"/>
          </a:xfrm>
          <a:prstGeom prst="rect">
            <a:avLst/>
          </a:prstGeom>
          <a:noFill/>
        </p:spPr>
        <p:txBody>
          <a:bodyPr wrap="square" rtlCol="0">
            <a:spAutoFit/>
          </a:bodyPr>
          <a:lstStyle/>
          <a:p>
            <a:r>
              <a:rPr lang="en-US" altLang="zh-CN" sz="6000" b="1" dirty="0">
                <a:solidFill>
                  <a:schemeClr val="bg1"/>
                </a:solidFill>
                <a:latin typeface="微软雅黑" pitchFamily="34" charset="-122"/>
                <a:ea typeface="微软雅黑" pitchFamily="34" charset="-122"/>
              </a:rPr>
              <a:t>1</a:t>
            </a:r>
            <a:endParaRPr lang="zh-CN" altLang="zh-CN" sz="6000" b="1" dirty="0">
              <a:solidFill>
                <a:schemeClr val="bg1"/>
              </a:solidFill>
              <a:latin typeface="微软雅黑" pitchFamily="34" charset="-122"/>
              <a:ea typeface="微软雅黑" pitchFamily="34" charset="-122"/>
            </a:endParaRPr>
          </a:p>
        </p:txBody>
      </p:sp>
      <p:sp>
        <p:nvSpPr>
          <p:cNvPr id="74" name="TextBox 73"/>
          <p:cNvSpPr txBox="1"/>
          <p:nvPr/>
        </p:nvSpPr>
        <p:spPr>
          <a:xfrm>
            <a:off x="7970538" y="1601018"/>
            <a:ext cx="541018" cy="1015663"/>
          </a:xfrm>
          <a:prstGeom prst="rect">
            <a:avLst/>
          </a:prstGeom>
          <a:noFill/>
        </p:spPr>
        <p:txBody>
          <a:bodyPr wrap="square" rtlCol="0">
            <a:spAutoFit/>
          </a:bodyPr>
          <a:lstStyle/>
          <a:p>
            <a:r>
              <a:rPr lang="en-US" altLang="zh-CN" sz="6000" b="1" dirty="0" smtClean="0">
                <a:solidFill>
                  <a:schemeClr val="bg1"/>
                </a:solidFill>
                <a:latin typeface="微软雅黑" pitchFamily="34" charset="-122"/>
                <a:ea typeface="微软雅黑" pitchFamily="34" charset="-122"/>
              </a:rPr>
              <a:t>9</a:t>
            </a:r>
            <a:endParaRPr lang="zh-CN" altLang="zh-CN" sz="6000" b="1" dirty="0">
              <a:solidFill>
                <a:schemeClr val="bg1"/>
              </a:solidFill>
              <a:latin typeface="微软雅黑" pitchFamily="34" charset="-122"/>
              <a:ea typeface="微软雅黑" pitchFamily="34" charset="-122"/>
            </a:endParaRPr>
          </a:p>
        </p:txBody>
      </p:sp>
      <p:sp>
        <p:nvSpPr>
          <p:cNvPr id="77" name="原创设计师QQ598969553          _14"/>
          <p:cNvSpPr txBox="1">
            <a:spLocks noChangeArrowheads="1"/>
          </p:cNvSpPr>
          <p:nvPr/>
        </p:nvSpPr>
        <p:spPr bwMode="auto">
          <a:xfrm>
            <a:off x="1540836" y="3833198"/>
            <a:ext cx="9104586" cy="64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zh-CN" altLang="en-US" sz="6000" b="1" dirty="0">
                <a:solidFill>
                  <a:srgbClr val="E44B42"/>
                </a:solidFill>
                <a:latin typeface="微软雅黑" panose="020B0503020204020204" pitchFamily="34" charset="-122"/>
                <a:ea typeface="微软雅黑" panose="020B0503020204020204" pitchFamily="34" charset="-122"/>
              </a:rPr>
              <a:t>谢谢</a:t>
            </a:r>
            <a:r>
              <a:rPr lang="en-US" altLang="zh-CN" sz="6000" b="1" dirty="0" smtClean="0">
                <a:solidFill>
                  <a:srgbClr val="E44B42"/>
                </a:solidFill>
                <a:latin typeface="微软雅黑" panose="020B0503020204020204" pitchFamily="34" charset="-122"/>
                <a:ea typeface="微软雅黑" panose="020B0503020204020204" pitchFamily="34" charset="-122"/>
              </a:rPr>
              <a:t>!</a:t>
            </a:r>
            <a:endParaRPr lang="zh-CN" sz="6000" b="1" dirty="0">
              <a:solidFill>
                <a:srgbClr val="E44B42"/>
              </a:solidFill>
              <a:latin typeface="微软雅黑" panose="020B0503020204020204" pitchFamily="34" charset="-122"/>
              <a:ea typeface="微软雅黑" panose="020B0503020204020204" pitchFamily="34" charset="-122"/>
            </a:endParaRPr>
          </a:p>
        </p:txBody>
      </p:sp>
      <p:sp>
        <p:nvSpPr>
          <p:cNvPr id="78" name="原创设计师QQ598969553          _15"/>
          <p:cNvSpPr txBox="1">
            <a:spLocks noChangeArrowheads="1"/>
          </p:cNvSpPr>
          <p:nvPr/>
        </p:nvSpPr>
        <p:spPr bwMode="auto">
          <a:xfrm>
            <a:off x="2684780" y="4672949"/>
            <a:ext cx="6816700" cy="4870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endParaRPr lang="zh-CN" sz="1200" b="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9" name="原创设计师QQ598969553          _16"/>
          <p:cNvSpPr txBox="1">
            <a:spLocks noChangeArrowheads="1"/>
          </p:cNvSpPr>
          <p:nvPr/>
        </p:nvSpPr>
        <p:spPr bwMode="auto">
          <a:xfrm>
            <a:off x="3315794" y="3301433"/>
            <a:ext cx="5554672" cy="232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endParaRPr lang="zh-CN" altLang="zh-CN"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原创设计师QQ5858324           _16"/>
          <p:cNvSpPr txBox="1">
            <a:spLocks noChangeArrowheads="1"/>
          </p:cNvSpPr>
          <p:nvPr/>
        </p:nvSpPr>
        <p:spPr bwMode="auto">
          <a:xfrm>
            <a:off x="2795193" y="5616634"/>
            <a:ext cx="6586262" cy="246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b="0" dirty="0" smtClean="0">
                <a:solidFill>
                  <a:schemeClr val="tx1"/>
                </a:solidFill>
                <a:latin typeface="微软雅黑" panose="020B0503020204020204" pitchFamily="34" charset="-122"/>
                <a:ea typeface="微软雅黑" panose="020B0503020204020204" pitchFamily="34" charset="-122"/>
              </a:rPr>
              <a:t>汇报人：牟青云  部门：产品创新事业部</a:t>
            </a:r>
            <a:r>
              <a:rPr lang="en-US" altLang="zh-CN" sz="1800" b="0" dirty="0" smtClean="0">
                <a:solidFill>
                  <a:schemeClr val="tx1"/>
                </a:solidFill>
                <a:latin typeface="微软雅黑" panose="020B0503020204020204" pitchFamily="34" charset="-122"/>
                <a:ea typeface="微软雅黑" panose="020B0503020204020204" pitchFamily="34" charset="-122"/>
              </a:rPr>
              <a:t>     </a:t>
            </a:r>
            <a:r>
              <a:rPr lang="zh-CN" altLang="en-US" sz="1800" b="0" dirty="0" smtClean="0">
                <a:solidFill>
                  <a:schemeClr val="tx1"/>
                </a:solidFill>
                <a:latin typeface="微软雅黑" panose="020B0503020204020204" pitchFamily="34" charset="-122"/>
                <a:ea typeface="微软雅黑" panose="020B0503020204020204" pitchFamily="34" charset="-122"/>
              </a:rPr>
              <a:t>日期：</a:t>
            </a:r>
            <a:r>
              <a:rPr lang="en-US" altLang="zh-CN" sz="1800" b="0" dirty="0" smtClean="0">
                <a:solidFill>
                  <a:schemeClr val="tx1"/>
                </a:solidFill>
                <a:latin typeface="微软雅黑" panose="020B0503020204020204" pitchFamily="34" charset="-122"/>
                <a:ea typeface="微软雅黑" panose="020B0503020204020204" pitchFamily="34" charset="-122"/>
              </a:rPr>
              <a:t>2019.08.08</a:t>
            </a:r>
            <a:endParaRPr lang="zh-CN" altLang="zh-CN" sz="18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7354459"/>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750"/>
                                        <p:tgtEl>
                                          <p:spTgt spid="4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randombar(horizontal)">
                                      <p:cBhvr>
                                        <p:cTn id="10" dur="750"/>
                                        <p:tgtEl>
                                          <p:spTgt spid="5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randombar(horizontal)">
                                      <p:cBhvr>
                                        <p:cTn id="13" dur="750"/>
                                        <p:tgtEl>
                                          <p:spTgt spid="5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randombar(horizontal)">
                                      <p:cBhvr>
                                        <p:cTn id="16" dur="750"/>
                                        <p:tgtEl>
                                          <p:spTgt spid="59"/>
                                        </p:tgtEl>
                                      </p:cBhvr>
                                    </p:animEffect>
                                  </p:childTnLst>
                                </p:cTn>
                              </p:par>
                              <p:par>
                                <p:cTn id="17" presetID="2" presetClass="entr" presetSubtype="4" accel="40000" decel="4000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ppt_x"/>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2" presetClass="entr" presetSubtype="4" accel="40000" decel="4000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1000" fill="hold"/>
                                        <p:tgtEl>
                                          <p:spTgt spid="52"/>
                                        </p:tgtEl>
                                        <p:attrNameLst>
                                          <p:attrName>ppt_x</p:attrName>
                                        </p:attrNameLst>
                                      </p:cBhvr>
                                      <p:tavLst>
                                        <p:tav tm="0">
                                          <p:val>
                                            <p:strVal val="#ppt_x"/>
                                          </p:val>
                                        </p:tav>
                                        <p:tav tm="100000">
                                          <p:val>
                                            <p:strVal val="#ppt_x"/>
                                          </p:val>
                                        </p:tav>
                                      </p:tavLst>
                                    </p:anim>
                                    <p:anim calcmode="lin" valueType="num">
                                      <p:cBhvr additive="base">
                                        <p:cTn id="24" dur="1000" fill="hold"/>
                                        <p:tgtEl>
                                          <p:spTgt spid="52"/>
                                        </p:tgtEl>
                                        <p:attrNameLst>
                                          <p:attrName>ppt_y</p:attrName>
                                        </p:attrNameLst>
                                      </p:cBhvr>
                                      <p:tavLst>
                                        <p:tav tm="0">
                                          <p:val>
                                            <p:strVal val="1+#ppt_h/2"/>
                                          </p:val>
                                        </p:tav>
                                        <p:tav tm="100000">
                                          <p:val>
                                            <p:strVal val="#ppt_y"/>
                                          </p:val>
                                        </p:tav>
                                      </p:tavLst>
                                    </p:anim>
                                  </p:childTnLst>
                                </p:cTn>
                              </p:par>
                              <p:par>
                                <p:cTn id="25" presetID="2" presetClass="entr" presetSubtype="4" accel="40000" decel="4000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1000" fill="hold"/>
                                        <p:tgtEl>
                                          <p:spTgt spid="56"/>
                                        </p:tgtEl>
                                        <p:attrNameLst>
                                          <p:attrName>ppt_x</p:attrName>
                                        </p:attrNameLst>
                                      </p:cBhvr>
                                      <p:tavLst>
                                        <p:tav tm="0">
                                          <p:val>
                                            <p:strVal val="#ppt_x"/>
                                          </p:val>
                                        </p:tav>
                                        <p:tav tm="100000">
                                          <p:val>
                                            <p:strVal val="#ppt_x"/>
                                          </p:val>
                                        </p:tav>
                                      </p:tavLst>
                                    </p:anim>
                                    <p:anim calcmode="lin" valueType="num">
                                      <p:cBhvr additive="base">
                                        <p:cTn id="28" dur="1000" fill="hold"/>
                                        <p:tgtEl>
                                          <p:spTgt spid="56"/>
                                        </p:tgtEl>
                                        <p:attrNameLst>
                                          <p:attrName>ppt_y</p:attrName>
                                        </p:attrNameLst>
                                      </p:cBhvr>
                                      <p:tavLst>
                                        <p:tav tm="0">
                                          <p:val>
                                            <p:strVal val="1+#ppt_h/2"/>
                                          </p:val>
                                        </p:tav>
                                        <p:tav tm="100000">
                                          <p:val>
                                            <p:strVal val="#ppt_y"/>
                                          </p:val>
                                        </p:tav>
                                      </p:tavLst>
                                    </p:anim>
                                  </p:childTnLst>
                                </p:cTn>
                              </p:par>
                              <p:par>
                                <p:cTn id="29" presetID="2" presetClass="entr" presetSubtype="4" accel="40000" decel="4000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1000" fill="hold"/>
                                        <p:tgtEl>
                                          <p:spTgt spid="60"/>
                                        </p:tgtEl>
                                        <p:attrNameLst>
                                          <p:attrName>ppt_x</p:attrName>
                                        </p:attrNameLst>
                                      </p:cBhvr>
                                      <p:tavLst>
                                        <p:tav tm="0">
                                          <p:val>
                                            <p:strVal val="#ppt_x"/>
                                          </p:val>
                                        </p:tav>
                                        <p:tav tm="100000">
                                          <p:val>
                                            <p:strVal val="#ppt_x"/>
                                          </p:val>
                                        </p:tav>
                                      </p:tavLst>
                                    </p:anim>
                                    <p:anim calcmode="lin" valueType="num">
                                      <p:cBhvr additive="base">
                                        <p:cTn id="32" dur="1000" fill="hold"/>
                                        <p:tgtEl>
                                          <p:spTgt spid="60"/>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56" presetClass="entr" presetSubtype="0" fill="hold" grpId="0" nodeType="afterEffect">
                                  <p:stCondLst>
                                    <p:cond delay="0"/>
                                  </p:stCondLst>
                                  <p:iterate type="lt">
                                    <p:tmPct val="10000"/>
                                  </p:iterate>
                                  <p:childTnLst>
                                    <p:set>
                                      <p:cBhvr>
                                        <p:cTn id="35" dur="1" fill="hold">
                                          <p:stCondLst>
                                            <p:cond delay="0"/>
                                          </p:stCondLst>
                                        </p:cTn>
                                        <p:tgtEl>
                                          <p:spTgt spid="71"/>
                                        </p:tgtEl>
                                        <p:attrNameLst>
                                          <p:attrName>style.visibility</p:attrName>
                                        </p:attrNameLst>
                                      </p:cBhvr>
                                      <p:to>
                                        <p:strVal val="visible"/>
                                      </p:to>
                                    </p:set>
                                    <p:anim by="(-#ppt_w*2)" calcmode="lin" valueType="num">
                                      <p:cBhvr rctx="PPT">
                                        <p:cTn id="36" dur="375" autoRev="1" fill="hold">
                                          <p:stCondLst>
                                            <p:cond delay="0"/>
                                          </p:stCondLst>
                                        </p:cTn>
                                        <p:tgtEl>
                                          <p:spTgt spid="71"/>
                                        </p:tgtEl>
                                        <p:attrNameLst>
                                          <p:attrName>ppt_w</p:attrName>
                                        </p:attrNameLst>
                                      </p:cBhvr>
                                    </p:anim>
                                    <p:anim by="(#ppt_w*0.50)" calcmode="lin" valueType="num">
                                      <p:cBhvr>
                                        <p:cTn id="37" dur="375" decel="50000" autoRev="1" fill="hold">
                                          <p:stCondLst>
                                            <p:cond delay="0"/>
                                          </p:stCondLst>
                                        </p:cTn>
                                        <p:tgtEl>
                                          <p:spTgt spid="71"/>
                                        </p:tgtEl>
                                        <p:attrNameLst>
                                          <p:attrName>ppt_x</p:attrName>
                                        </p:attrNameLst>
                                      </p:cBhvr>
                                    </p:anim>
                                    <p:anim from="(-#ppt_h/2)" to="(#ppt_y)" calcmode="lin" valueType="num">
                                      <p:cBhvr>
                                        <p:cTn id="38" dur="750" fill="hold">
                                          <p:stCondLst>
                                            <p:cond delay="0"/>
                                          </p:stCondLst>
                                        </p:cTn>
                                        <p:tgtEl>
                                          <p:spTgt spid="71"/>
                                        </p:tgtEl>
                                        <p:attrNameLst>
                                          <p:attrName>ppt_y</p:attrName>
                                        </p:attrNameLst>
                                      </p:cBhvr>
                                    </p:anim>
                                    <p:animRot by="21600000">
                                      <p:cBhvr>
                                        <p:cTn id="39" dur="750" fill="hold">
                                          <p:stCondLst>
                                            <p:cond delay="0"/>
                                          </p:stCondLst>
                                        </p:cTn>
                                        <p:tgtEl>
                                          <p:spTgt spid="71"/>
                                        </p:tgtEl>
                                        <p:attrNameLst>
                                          <p:attrName>r</p:attrName>
                                        </p:attrNameLst>
                                      </p:cBhvr>
                                    </p:animRot>
                                  </p:childTnLst>
                                </p:cTn>
                              </p:par>
                              <p:par>
                                <p:cTn id="40" presetID="56" presetClass="entr" presetSubtype="0" fill="hold" grpId="0" nodeType="withEffect">
                                  <p:stCondLst>
                                    <p:cond delay="0"/>
                                  </p:stCondLst>
                                  <p:iterate type="lt">
                                    <p:tmPct val="10000"/>
                                  </p:iterate>
                                  <p:childTnLst>
                                    <p:set>
                                      <p:cBhvr>
                                        <p:cTn id="41" dur="1" fill="hold">
                                          <p:stCondLst>
                                            <p:cond delay="0"/>
                                          </p:stCondLst>
                                        </p:cTn>
                                        <p:tgtEl>
                                          <p:spTgt spid="72"/>
                                        </p:tgtEl>
                                        <p:attrNameLst>
                                          <p:attrName>style.visibility</p:attrName>
                                        </p:attrNameLst>
                                      </p:cBhvr>
                                      <p:to>
                                        <p:strVal val="visible"/>
                                      </p:to>
                                    </p:set>
                                    <p:anim by="(-#ppt_w*2)" calcmode="lin" valueType="num">
                                      <p:cBhvr rctx="PPT">
                                        <p:cTn id="42" dur="375" autoRev="1" fill="hold">
                                          <p:stCondLst>
                                            <p:cond delay="0"/>
                                          </p:stCondLst>
                                        </p:cTn>
                                        <p:tgtEl>
                                          <p:spTgt spid="72"/>
                                        </p:tgtEl>
                                        <p:attrNameLst>
                                          <p:attrName>ppt_w</p:attrName>
                                        </p:attrNameLst>
                                      </p:cBhvr>
                                    </p:anim>
                                    <p:anim by="(#ppt_w*0.50)" calcmode="lin" valueType="num">
                                      <p:cBhvr>
                                        <p:cTn id="43" dur="375" decel="50000" autoRev="1" fill="hold">
                                          <p:stCondLst>
                                            <p:cond delay="0"/>
                                          </p:stCondLst>
                                        </p:cTn>
                                        <p:tgtEl>
                                          <p:spTgt spid="72"/>
                                        </p:tgtEl>
                                        <p:attrNameLst>
                                          <p:attrName>ppt_x</p:attrName>
                                        </p:attrNameLst>
                                      </p:cBhvr>
                                    </p:anim>
                                    <p:anim from="(-#ppt_h/2)" to="(#ppt_y)" calcmode="lin" valueType="num">
                                      <p:cBhvr>
                                        <p:cTn id="44" dur="750" fill="hold">
                                          <p:stCondLst>
                                            <p:cond delay="0"/>
                                          </p:stCondLst>
                                        </p:cTn>
                                        <p:tgtEl>
                                          <p:spTgt spid="72"/>
                                        </p:tgtEl>
                                        <p:attrNameLst>
                                          <p:attrName>ppt_y</p:attrName>
                                        </p:attrNameLst>
                                      </p:cBhvr>
                                    </p:anim>
                                    <p:animRot by="21600000">
                                      <p:cBhvr>
                                        <p:cTn id="45" dur="750" fill="hold">
                                          <p:stCondLst>
                                            <p:cond delay="0"/>
                                          </p:stCondLst>
                                        </p:cTn>
                                        <p:tgtEl>
                                          <p:spTgt spid="72"/>
                                        </p:tgtEl>
                                        <p:attrNameLst>
                                          <p:attrName>r</p:attrName>
                                        </p:attrNameLst>
                                      </p:cBhvr>
                                    </p:animRot>
                                  </p:childTnLst>
                                </p:cTn>
                              </p:par>
                              <p:par>
                                <p:cTn id="46" presetID="56" presetClass="entr" presetSubtype="0" fill="hold" grpId="0" nodeType="withEffect">
                                  <p:stCondLst>
                                    <p:cond delay="0"/>
                                  </p:stCondLst>
                                  <p:iterate type="lt">
                                    <p:tmPct val="10000"/>
                                  </p:iterate>
                                  <p:childTnLst>
                                    <p:set>
                                      <p:cBhvr>
                                        <p:cTn id="47" dur="1" fill="hold">
                                          <p:stCondLst>
                                            <p:cond delay="0"/>
                                          </p:stCondLst>
                                        </p:cTn>
                                        <p:tgtEl>
                                          <p:spTgt spid="73"/>
                                        </p:tgtEl>
                                        <p:attrNameLst>
                                          <p:attrName>style.visibility</p:attrName>
                                        </p:attrNameLst>
                                      </p:cBhvr>
                                      <p:to>
                                        <p:strVal val="visible"/>
                                      </p:to>
                                    </p:set>
                                    <p:anim by="(-#ppt_w*2)" calcmode="lin" valueType="num">
                                      <p:cBhvr rctx="PPT">
                                        <p:cTn id="48" dur="375" autoRev="1" fill="hold">
                                          <p:stCondLst>
                                            <p:cond delay="0"/>
                                          </p:stCondLst>
                                        </p:cTn>
                                        <p:tgtEl>
                                          <p:spTgt spid="73"/>
                                        </p:tgtEl>
                                        <p:attrNameLst>
                                          <p:attrName>ppt_w</p:attrName>
                                        </p:attrNameLst>
                                      </p:cBhvr>
                                    </p:anim>
                                    <p:anim by="(#ppt_w*0.50)" calcmode="lin" valueType="num">
                                      <p:cBhvr>
                                        <p:cTn id="49" dur="375" decel="50000" autoRev="1" fill="hold">
                                          <p:stCondLst>
                                            <p:cond delay="0"/>
                                          </p:stCondLst>
                                        </p:cTn>
                                        <p:tgtEl>
                                          <p:spTgt spid="73"/>
                                        </p:tgtEl>
                                        <p:attrNameLst>
                                          <p:attrName>ppt_x</p:attrName>
                                        </p:attrNameLst>
                                      </p:cBhvr>
                                    </p:anim>
                                    <p:anim from="(-#ppt_h/2)" to="(#ppt_y)" calcmode="lin" valueType="num">
                                      <p:cBhvr>
                                        <p:cTn id="50" dur="750" fill="hold">
                                          <p:stCondLst>
                                            <p:cond delay="0"/>
                                          </p:stCondLst>
                                        </p:cTn>
                                        <p:tgtEl>
                                          <p:spTgt spid="73"/>
                                        </p:tgtEl>
                                        <p:attrNameLst>
                                          <p:attrName>ppt_y</p:attrName>
                                        </p:attrNameLst>
                                      </p:cBhvr>
                                    </p:anim>
                                    <p:animRot by="21600000">
                                      <p:cBhvr>
                                        <p:cTn id="51" dur="750" fill="hold">
                                          <p:stCondLst>
                                            <p:cond delay="0"/>
                                          </p:stCondLst>
                                        </p:cTn>
                                        <p:tgtEl>
                                          <p:spTgt spid="73"/>
                                        </p:tgtEl>
                                        <p:attrNameLst>
                                          <p:attrName>r</p:attrName>
                                        </p:attrNameLst>
                                      </p:cBhvr>
                                    </p:animRot>
                                  </p:childTnLst>
                                </p:cTn>
                              </p:par>
                              <p:par>
                                <p:cTn id="52" presetID="56" presetClass="entr" presetSubtype="0" fill="hold" grpId="0" nodeType="withEffect">
                                  <p:stCondLst>
                                    <p:cond delay="0"/>
                                  </p:stCondLst>
                                  <p:iterate type="lt">
                                    <p:tmPct val="10000"/>
                                  </p:iterate>
                                  <p:childTnLst>
                                    <p:set>
                                      <p:cBhvr>
                                        <p:cTn id="53" dur="1" fill="hold">
                                          <p:stCondLst>
                                            <p:cond delay="0"/>
                                          </p:stCondLst>
                                        </p:cTn>
                                        <p:tgtEl>
                                          <p:spTgt spid="74"/>
                                        </p:tgtEl>
                                        <p:attrNameLst>
                                          <p:attrName>style.visibility</p:attrName>
                                        </p:attrNameLst>
                                      </p:cBhvr>
                                      <p:to>
                                        <p:strVal val="visible"/>
                                      </p:to>
                                    </p:set>
                                    <p:anim by="(-#ppt_w*2)" calcmode="lin" valueType="num">
                                      <p:cBhvr rctx="PPT">
                                        <p:cTn id="54" dur="375" autoRev="1" fill="hold">
                                          <p:stCondLst>
                                            <p:cond delay="0"/>
                                          </p:stCondLst>
                                        </p:cTn>
                                        <p:tgtEl>
                                          <p:spTgt spid="74"/>
                                        </p:tgtEl>
                                        <p:attrNameLst>
                                          <p:attrName>ppt_w</p:attrName>
                                        </p:attrNameLst>
                                      </p:cBhvr>
                                    </p:anim>
                                    <p:anim by="(#ppt_w*0.50)" calcmode="lin" valueType="num">
                                      <p:cBhvr>
                                        <p:cTn id="55" dur="375" decel="50000" autoRev="1" fill="hold">
                                          <p:stCondLst>
                                            <p:cond delay="0"/>
                                          </p:stCondLst>
                                        </p:cTn>
                                        <p:tgtEl>
                                          <p:spTgt spid="74"/>
                                        </p:tgtEl>
                                        <p:attrNameLst>
                                          <p:attrName>ppt_x</p:attrName>
                                        </p:attrNameLst>
                                      </p:cBhvr>
                                    </p:anim>
                                    <p:anim from="(-#ppt_h/2)" to="(#ppt_y)" calcmode="lin" valueType="num">
                                      <p:cBhvr>
                                        <p:cTn id="56" dur="750" fill="hold">
                                          <p:stCondLst>
                                            <p:cond delay="0"/>
                                          </p:stCondLst>
                                        </p:cTn>
                                        <p:tgtEl>
                                          <p:spTgt spid="74"/>
                                        </p:tgtEl>
                                        <p:attrNameLst>
                                          <p:attrName>ppt_y</p:attrName>
                                        </p:attrNameLst>
                                      </p:cBhvr>
                                    </p:anim>
                                    <p:animRot by="21600000">
                                      <p:cBhvr>
                                        <p:cTn id="57" dur="750" fill="hold">
                                          <p:stCondLst>
                                            <p:cond delay="0"/>
                                          </p:stCondLst>
                                        </p:cTn>
                                        <p:tgtEl>
                                          <p:spTgt spid="74"/>
                                        </p:tgtEl>
                                        <p:attrNameLst>
                                          <p:attrName>r</p:attrName>
                                        </p:attrNameLst>
                                      </p:cBhvr>
                                    </p:animRot>
                                  </p:childTnLst>
                                </p:cTn>
                              </p:par>
                            </p:childTnLst>
                          </p:cTn>
                        </p:par>
                        <p:par>
                          <p:cTn id="58" fill="hold">
                            <p:stCondLst>
                              <p:cond delay="1750"/>
                            </p:stCondLst>
                            <p:childTnLst>
                              <p:par>
                                <p:cTn id="59" presetID="2" presetClass="entr" presetSubtype="12" fill="hold" grpId="0" nodeType="after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additive="base">
                                        <p:cTn id="61" dur="750" fill="hold"/>
                                        <p:tgtEl>
                                          <p:spTgt spid="70"/>
                                        </p:tgtEl>
                                        <p:attrNameLst>
                                          <p:attrName>ppt_x</p:attrName>
                                        </p:attrNameLst>
                                      </p:cBhvr>
                                      <p:tavLst>
                                        <p:tav tm="0">
                                          <p:val>
                                            <p:strVal val="0-#ppt_w/2"/>
                                          </p:val>
                                        </p:tav>
                                        <p:tav tm="100000">
                                          <p:val>
                                            <p:strVal val="#ppt_x"/>
                                          </p:val>
                                        </p:tav>
                                      </p:tavLst>
                                    </p:anim>
                                    <p:anim calcmode="lin" valueType="num">
                                      <p:cBhvr additive="base">
                                        <p:cTn id="62" dur="750" fill="hold"/>
                                        <p:tgtEl>
                                          <p:spTgt spid="7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additive="base">
                                        <p:cTn id="65" dur="750" fill="hold"/>
                                        <p:tgtEl>
                                          <p:spTgt spid="68"/>
                                        </p:tgtEl>
                                        <p:attrNameLst>
                                          <p:attrName>ppt_x</p:attrName>
                                        </p:attrNameLst>
                                      </p:cBhvr>
                                      <p:tavLst>
                                        <p:tav tm="0">
                                          <p:val>
                                            <p:strVal val="#ppt_x"/>
                                          </p:val>
                                        </p:tav>
                                        <p:tav tm="100000">
                                          <p:val>
                                            <p:strVal val="#ppt_x"/>
                                          </p:val>
                                        </p:tav>
                                      </p:tavLst>
                                    </p:anim>
                                    <p:anim calcmode="lin" valueType="num">
                                      <p:cBhvr additive="base">
                                        <p:cTn id="66" dur="750" fill="hold"/>
                                        <p:tgtEl>
                                          <p:spTgt spid="68"/>
                                        </p:tgtEl>
                                        <p:attrNameLst>
                                          <p:attrName>ppt_y</p:attrName>
                                        </p:attrNameLst>
                                      </p:cBhvr>
                                      <p:tavLst>
                                        <p:tav tm="0">
                                          <p:val>
                                            <p:strVal val="1+#ppt_h/2"/>
                                          </p:val>
                                        </p:tav>
                                        <p:tav tm="100000">
                                          <p:val>
                                            <p:strVal val="#ppt_y"/>
                                          </p:val>
                                        </p:tav>
                                      </p:tavLst>
                                    </p:anim>
                                  </p:childTnLst>
                                </p:cTn>
                              </p:par>
                              <p:par>
                                <p:cTn id="67" presetID="2" presetClass="entr" presetSubtype="3"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cBhvr additive="base">
                                        <p:cTn id="69" dur="750" fill="hold"/>
                                        <p:tgtEl>
                                          <p:spTgt spid="69"/>
                                        </p:tgtEl>
                                        <p:attrNameLst>
                                          <p:attrName>ppt_x</p:attrName>
                                        </p:attrNameLst>
                                      </p:cBhvr>
                                      <p:tavLst>
                                        <p:tav tm="0">
                                          <p:val>
                                            <p:strVal val="1+#ppt_w/2"/>
                                          </p:val>
                                        </p:tav>
                                        <p:tav tm="100000">
                                          <p:val>
                                            <p:strVal val="#ppt_x"/>
                                          </p:val>
                                        </p:tav>
                                      </p:tavLst>
                                    </p:anim>
                                    <p:anim calcmode="lin" valueType="num">
                                      <p:cBhvr additive="base">
                                        <p:cTn id="70" dur="750" fill="hold"/>
                                        <p:tgtEl>
                                          <p:spTgt spid="69"/>
                                        </p:tgtEl>
                                        <p:attrNameLst>
                                          <p:attrName>ppt_y</p:attrName>
                                        </p:attrNameLst>
                                      </p:cBhvr>
                                      <p:tavLst>
                                        <p:tav tm="0">
                                          <p:val>
                                            <p:strVal val="0-#ppt_h/2"/>
                                          </p:val>
                                        </p:tav>
                                        <p:tav tm="100000">
                                          <p:val>
                                            <p:strVal val="#ppt_y"/>
                                          </p:val>
                                        </p:tav>
                                      </p:tavLst>
                                    </p:anim>
                                  </p:childTnLst>
                                </p:cTn>
                              </p:par>
                              <p:par>
                                <p:cTn id="71" presetID="2" presetClass="entr" presetSubtype="12"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anim calcmode="lin" valueType="num">
                                      <p:cBhvr additive="base">
                                        <p:cTn id="73" dur="750" fill="hold"/>
                                        <p:tgtEl>
                                          <p:spTgt spid="67"/>
                                        </p:tgtEl>
                                        <p:attrNameLst>
                                          <p:attrName>ppt_x</p:attrName>
                                        </p:attrNameLst>
                                      </p:cBhvr>
                                      <p:tavLst>
                                        <p:tav tm="0">
                                          <p:val>
                                            <p:strVal val="0-#ppt_w/2"/>
                                          </p:val>
                                        </p:tav>
                                        <p:tav tm="100000">
                                          <p:val>
                                            <p:strVal val="#ppt_x"/>
                                          </p:val>
                                        </p:tav>
                                      </p:tavLst>
                                    </p:anim>
                                    <p:anim calcmode="lin" valueType="num">
                                      <p:cBhvr additive="base">
                                        <p:cTn id="74" dur="750" fill="hold"/>
                                        <p:tgtEl>
                                          <p:spTgt spid="6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anim calcmode="lin" valueType="num">
                                      <p:cBhvr additive="base">
                                        <p:cTn id="77" dur="750" fill="hold"/>
                                        <p:tgtEl>
                                          <p:spTgt spid="65"/>
                                        </p:tgtEl>
                                        <p:attrNameLst>
                                          <p:attrName>ppt_x</p:attrName>
                                        </p:attrNameLst>
                                      </p:cBhvr>
                                      <p:tavLst>
                                        <p:tav tm="0">
                                          <p:val>
                                            <p:strVal val="#ppt_x"/>
                                          </p:val>
                                        </p:tav>
                                        <p:tav tm="100000">
                                          <p:val>
                                            <p:strVal val="#ppt_x"/>
                                          </p:val>
                                        </p:tav>
                                      </p:tavLst>
                                    </p:anim>
                                    <p:anim calcmode="lin" valueType="num">
                                      <p:cBhvr additive="base">
                                        <p:cTn id="78" dur="750" fill="hold"/>
                                        <p:tgtEl>
                                          <p:spTgt spid="65"/>
                                        </p:tgtEl>
                                        <p:attrNameLst>
                                          <p:attrName>ppt_y</p:attrName>
                                        </p:attrNameLst>
                                      </p:cBhvr>
                                      <p:tavLst>
                                        <p:tav tm="0">
                                          <p:val>
                                            <p:strVal val="1+#ppt_h/2"/>
                                          </p:val>
                                        </p:tav>
                                        <p:tav tm="100000">
                                          <p:val>
                                            <p:strVal val="#ppt_y"/>
                                          </p:val>
                                        </p:tav>
                                      </p:tavLst>
                                    </p:anim>
                                  </p:childTnLst>
                                </p:cTn>
                              </p:par>
                              <p:par>
                                <p:cTn id="79" presetID="2" presetClass="entr" presetSubtype="3"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 calcmode="lin" valueType="num">
                                      <p:cBhvr additive="base">
                                        <p:cTn id="81" dur="750" fill="hold"/>
                                        <p:tgtEl>
                                          <p:spTgt spid="64"/>
                                        </p:tgtEl>
                                        <p:attrNameLst>
                                          <p:attrName>ppt_x</p:attrName>
                                        </p:attrNameLst>
                                      </p:cBhvr>
                                      <p:tavLst>
                                        <p:tav tm="0">
                                          <p:val>
                                            <p:strVal val="1+#ppt_w/2"/>
                                          </p:val>
                                        </p:tav>
                                        <p:tav tm="100000">
                                          <p:val>
                                            <p:strVal val="#ppt_x"/>
                                          </p:val>
                                        </p:tav>
                                      </p:tavLst>
                                    </p:anim>
                                    <p:anim calcmode="lin" valueType="num">
                                      <p:cBhvr additive="base">
                                        <p:cTn id="82" dur="750" fill="hold"/>
                                        <p:tgtEl>
                                          <p:spTgt spid="64"/>
                                        </p:tgtEl>
                                        <p:attrNameLst>
                                          <p:attrName>ppt_y</p:attrName>
                                        </p:attrNameLst>
                                      </p:cBhvr>
                                      <p:tavLst>
                                        <p:tav tm="0">
                                          <p:val>
                                            <p:strVal val="0-#ppt_h/2"/>
                                          </p:val>
                                        </p:tav>
                                        <p:tav tm="100000">
                                          <p:val>
                                            <p:strVal val="#ppt_y"/>
                                          </p:val>
                                        </p:tav>
                                      </p:tavLst>
                                    </p:anim>
                                  </p:childTnLst>
                                </p:cTn>
                              </p:par>
                              <p:par>
                                <p:cTn id="83" presetID="2" presetClass="entr" presetSubtype="12"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 calcmode="lin" valueType="num">
                                      <p:cBhvr additive="base">
                                        <p:cTn id="85" dur="750" fill="hold"/>
                                        <p:tgtEl>
                                          <p:spTgt spid="66"/>
                                        </p:tgtEl>
                                        <p:attrNameLst>
                                          <p:attrName>ppt_x</p:attrName>
                                        </p:attrNameLst>
                                      </p:cBhvr>
                                      <p:tavLst>
                                        <p:tav tm="0">
                                          <p:val>
                                            <p:strVal val="0-#ppt_w/2"/>
                                          </p:val>
                                        </p:tav>
                                        <p:tav tm="100000">
                                          <p:val>
                                            <p:strVal val="#ppt_x"/>
                                          </p:val>
                                        </p:tav>
                                      </p:tavLst>
                                    </p:anim>
                                    <p:anim calcmode="lin" valueType="num">
                                      <p:cBhvr additive="base">
                                        <p:cTn id="86" dur="750" fill="hold"/>
                                        <p:tgtEl>
                                          <p:spTgt spid="66"/>
                                        </p:tgtEl>
                                        <p:attrNameLst>
                                          <p:attrName>ppt_y</p:attrName>
                                        </p:attrNameLst>
                                      </p:cBhvr>
                                      <p:tavLst>
                                        <p:tav tm="0">
                                          <p:val>
                                            <p:strVal val="1+#ppt_h/2"/>
                                          </p:val>
                                        </p:tav>
                                        <p:tav tm="100000">
                                          <p:val>
                                            <p:strVal val="#ppt_y"/>
                                          </p:val>
                                        </p:tav>
                                      </p:tavLst>
                                    </p:anim>
                                  </p:childTnLst>
                                </p:cTn>
                              </p:par>
                              <p:par>
                                <p:cTn id="87" presetID="2" presetClass="entr" presetSubtype="3" fill="hold" grpId="0" nodeType="withEffect">
                                  <p:stCondLst>
                                    <p:cond delay="0"/>
                                  </p:stCondLst>
                                  <p:childTnLst>
                                    <p:set>
                                      <p:cBhvr>
                                        <p:cTn id="88" dur="1" fill="hold">
                                          <p:stCondLst>
                                            <p:cond delay="0"/>
                                          </p:stCondLst>
                                        </p:cTn>
                                        <p:tgtEl>
                                          <p:spTgt spid="63"/>
                                        </p:tgtEl>
                                        <p:attrNameLst>
                                          <p:attrName>style.visibility</p:attrName>
                                        </p:attrNameLst>
                                      </p:cBhvr>
                                      <p:to>
                                        <p:strVal val="visible"/>
                                      </p:to>
                                    </p:set>
                                    <p:anim calcmode="lin" valueType="num">
                                      <p:cBhvr additive="base">
                                        <p:cTn id="89" dur="750" fill="hold"/>
                                        <p:tgtEl>
                                          <p:spTgt spid="63"/>
                                        </p:tgtEl>
                                        <p:attrNameLst>
                                          <p:attrName>ppt_x</p:attrName>
                                        </p:attrNameLst>
                                      </p:cBhvr>
                                      <p:tavLst>
                                        <p:tav tm="0">
                                          <p:val>
                                            <p:strVal val="1+#ppt_w/2"/>
                                          </p:val>
                                        </p:tav>
                                        <p:tav tm="100000">
                                          <p:val>
                                            <p:strVal val="#ppt_x"/>
                                          </p:val>
                                        </p:tav>
                                      </p:tavLst>
                                    </p:anim>
                                    <p:anim calcmode="lin" valueType="num">
                                      <p:cBhvr additive="base">
                                        <p:cTn id="90" dur="750" fill="hold"/>
                                        <p:tgtEl>
                                          <p:spTgt spid="63"/>
                                        </p:tgtEl>
                                        <p:attrNameLst>
                                          <p:attrName>ppt_y</p:attrName>
                                        </p:attrNameLst>
                                      </p:cBhvr>
                                      <p:tavLst>
                                        <p:tav tm="0">
                                          <p:val>
                                            <p:strVal val="0-#ppt_h/2"/>
                                          </p:val>
                                        </p:tav>
                                        <p:tav tm="100000">
                                          <p:val>
                                            <p:strVal val="#ppt_y"/>
                                          </p:val>
                                        </p:tav>
                                      </p:tavLst>
                                    </p:anim>
                                  </p:childTnLst>
                                </p:cTn>
                              </p:par>
                            </p:childTnLst>
                          </p:cTn>
                        </p:par>
                        <p:par>
                          <p:cTn id="91" fill="hold">
                            <p:stCondLst>
                              <p:cond delay="2500"/>
                            </p:stCondLst>
                            <p:childTnLst>
                              <p:par>
                                <p:cTn id="92" presetID="22" presetClass="entr" presetSubtype="8" fill="hold" grpId="0" nodeType="afterEffect" nodePh="1">
                                  <p:stCondLst>
                                    <p:cond delay="0"/>
                                  </p:stCondLst>
                                  <p:endCondLst>
                                    <p:cond evt="begin" delay="0">
                                      <p:tn val="92"/>
                                    </p:cond>
                                  </p:end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500"/>
                                        <p:tgtEl>
                                          <p:spTgt spid="79"/>
                                        </p:tgtEl>
                                      </p:cBhvr>
                                    </p:animEffect>
                                  </p:childTnLst>
                                </p:cTn>
                              </p:par>
                            </p:childTnLst>
                          </p:cTn>
                        </p:par>
                        <p:par>
                          <p:cTn id="95" fill="hold">
                            <p:stCondLst>
                              <p:cond delay="30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77"/>
                                        </p:tgtEl>
                                        <p:attrNameLst>
                                          <p:attrName>style.visibility</p:attrName>
                                        </p:attrNameLst>
                                      </p:cBhvr>
                                      <p:to>
                                        <p:strVal val="visible"/>
                                      </p:to>
                                    </p:set>
                                    <p:anim by="(-#ppt_w*2)" calcmode="lin" valueType="num">
                                      <p:cBhvr rctx="PPT">
                                        <p:cTn id="98" dur="500" autoRev="1" fill="hold">
                                          <p:stCondLst>
                                            <p:cond delay="0"/>
                                          </p:stCondLst>
                                        </p:cTn>
                                        <p:tgtEl>
                                          <p:spTgt spid="77"/>
                                        </p:tgtEl>
                                        <p:attrNameLst>
                                          <p:attrName>ppt_w</p:attrName>
                                        </p:attrNameLst>
                                      </p:cBhvr>
                                    </p:anim>
                                    <p:anim by="(#ppt_w*0.50)" calcmode="lin" valueType="num">
                                      <p:cBhvr>
                                        <p:cTn id="99" dur="500" decel="50000" autoRev="1" fill="hold">
                                          <p:stCondLst>
                                            <p:cond delay="0"/>
                                          </p:stCondLst>
                                        </p:cTn>
                                        <p:tgtEl>
                                          <p:spTgt spid="77"/>
                                        </p:tgtEl>
                                        <p:attrNameLst>
                                          <p:attrName>ppt_x</p:attrName>
                                        </p:attrNameLst>
                                      </p:cBhvr>
                                    </p:anim>
                                    <p:anim from="(-#ppt_h/2)" to="(#ppt_y)" calcmode="lin" valueType="num">
                                      <p:cBhvr>
                                        <p:cTn id="100" dur="1000" fill="hold">
                                          <p:stCondLst>
                                            <p:cond delay="0"/>
                                          </p:stCondLst>
                                        </p:cTn>
                                        <p:tgtEl>
                                          <p:spTgt spid="77"/>
                                        </p:tgtEl>
                                        <p:attrNameLst>
                                          <p:attrName>ppt_y</p:attrName>
                                        </p:attrNameLst>
                                      </p:cBhvr>
                                    </p:anim>
                                    <p:animRot by="21600000">
                                      <p:cBhvr>
                                        <p:cTn id="101" dur="1000" fill="hold">
                                          <p:stCondLst>
                                            <p:cond delay="0"/>
                                          </p:stCondLst>
                                        </p:cTn>
                                        <p:tgtEl>
                                          <p:spTgt spid="77"/>
                                        </p:tgtEl>
                                        <p:attrNameLst>
                                          <p:attrName>r</p:attrName>
                                        </p:attrNameLst>
                                      </p:cBhvr>
                                    </p:animRot>
                                  </p:childTnLst>
                                </p:cTn>
                              </p:par>
                            </p:childTnLst>
                          </p:cTn>
                        </p:par>
                        <p:par>
                          <p:cTn id="102" fill="hold">
                            <p:stCondLst>
                              <p:cond delay="4200"/>
                            </p:stCondLst>
                            <p:childTnLst>
                              <p:par>
                                <p:cTn id="103" presetID="22" presetClass="entr" presetSubtype="8" fill="hold" grpId="0" nodeType="afterEffect" nodePh="1">
                                  <p:stCondLst>
                                    <p:cond delay="0"/>
                                  </p:stCondLst>
                                  <p:endCondLst>
                                    <p:cond evt="begin" delay="0">
                                      <p:tn val="103"/>
                                    </p:cond>
                                  </p:endCondLst>
                                  <p:childTnLst>
                                    <p:set>
                                      <p:cBhvr>
                                        <p:cTn id="104" dur="1" fill="hold">
                                          <p:stCondLst>
                                            <p:cond delay="0"/>
                                          </p:stCondLst>
                                        </p:cTn>
                                        <p:tgtEl>
                                          <p:spTgt spid="78"/>
                                        </p:tgtEl>
                                        <p:attrNameLst>
                                          <p:attrName>style.visibility</p:attrName>
                                        </p:attrNameLst>
                                      </p:cBhvr>
                                      <p:to>
                                        <p:strVal val="visible"/>
                                      </p:to>
                                    </p:set>
                                    <p:animEffect transition="in" filter="wipe(left)">
                                      <p:cBhvr>
                                        <p:cTn id="105" dur="500"/>
                                        <p:tgtEl>
                                          <p:spTgt spid="78"/>
                                        </p:tgtEl>
                                      </p:cBhvr>
                                    </p:animEffect>
                                  </p:childTnLst>
                                </p:cTn>
                              </p:par>
                            </p:childTnLst>
                          </p:cTn>
                        </p:par>
                        <p:par>
                          <p:cTn id="106" fill="hold">
                            <p:stCondLst>
                              <p:cond delay="4700"/>
                            </p:stCondLst>
                            <p:childTnLst>
                              <p:par>
                                <p:cTn id="107" presetID="22" presetClass="entr" presetSubtype="8"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wipe(left)">
                                      <p:cBhvr>
                                        <p:cTn id="10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5" grpId="0" animBg="1"/>
      <p:bldP spid="59" grpId="0" animBg="1"/>
      <p:bldP spid="63" grpId="0" animBg="1"/>
      <p:bldP spid="64" grpId="0" animBg="1"/>
      <p:bldP spid="65" grpId="0" animBg="1"/>
      <p:bldP spid="66" grpId="0" animBg="1"/>
      <p:bldP spid="67" grpId="0" animBg="1"/>
      <p:bldP spid="68" grpId="0" animBg="1"/>
      <p:bldP spid="69" grpId="0" animBg="1"/>
      <p:bldP spid="70" grpId="0" animBg="1"/>
      <p:bldP spid="71" grpId="0"/>
      <p:bldP spid="72" grpId="0"/>
      <p:bldP spid="73" grpId="0"/>
      <p:bldP spid="74" grpId="0"/>
      <p:bldP spid="77" grpId="0"/>
      <p:bldP spid="78" grpId="0"/>
      <p:bldP spid="79"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5" cstate="screen">
            <a:extLst>
              <a:ext uri="{BEBA8EAE-BF5A-486C-A8C5-ECC9F3942E4B}">
                <a14:imgProps xmlns:a14="http://schemas.microsoft.com/office/drawing/2010/main">
                  <a14:imgLayer r:embed="rId6">
                    <a14:imgEffect>
                      <a14:brightnessContrast bright="8000"/>
                    </a14:imgEffect>
                  </a14:imgLayer>
                </a14:imgProps>
              </a:ex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4" name="矩形 13"/>
          <p:cNvSpPr/>
          <p:nvPr/>
        </p:nvSpPr>
        <p:spPr>
          <a:xfrm>
            <a:off x="0" y="1873463"/>
            <a:ext cx="12190414" cy="2420758"/>
          </a:xfrm>
          <a:prstGeom prst="rect">
            <a:avLst/>
          </a:prstGeom>
          <a:solidFill>
            <a:srgbClr val="E44B4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15" name="矩形 14"/>
          <p:cNvSpPr/>
          <p:nvPr/>
        </p:nvSpPr>
        <p:spPr>
          <a:xfrm>
            <a:off x="5296876" y="2599334"/>
            <a:ext cx="4672624" cy="923326"/>
          </a:xfrm>
          <a:prstGeom prst="rect">
            <a:avLst/>
          </a:prstGeom>
        </p:spPr>
        <p:txBody>
          <a:bodyPr wrap="square" lIns="91437" tIns="45718" rIns="91437" bIns="45718">
            <a:spAutoFit/>
          </a:bodyPr>
          <a:lstStyle/>
          <a:p>
            <a:r>
              <a:rPr lang="zh-CN" altLang="en-US" sz="5400" b="1" dirty="0">
                <a:solidFill>
                  <a:schemeClr val="bg1"/>
                </a:solidFill>
                <a:latin typeface="微软雅黑" pitchFamily="34" charset="-122"/>
                <a:ea typeface="微软雅黑" pitchFamily="34" charset="-122"/>
              </a:rPr>
              <a:t>点击加入标题</a:t>
            </a:r>
          </a:p>
        </p:txBody>
      </p:sp>
      <p:sp>
        <p:nvSpPr>
          <p:cNvPr id="16" name="Freeform 5"/>
          <p:cNvSpPr>
            <a:spLocks/>
          </p:cNvSpPr>
          <p:nvPr/>
        </p:nvSpPr>
        <p:spPr bwMode="auto">
          <a:xfrm rot="10800000">
            <a:off x="3260303" y="230244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44B4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17" name="原创设计师QQ5858324           _7"/>
          <p:cNvGrpSpPr/>
          <p:nvPr/>
        </p:nvGrpSpPr>
        <p:grpSpPr>
          <a:xfrm rot="5400000">
            <a:off x="3497954" y="2346741"/>
            <a:ext cx="1164734" cy="1314166"/>
            <a:chOff x="4468733" y="2771468"/>
            <a:chExt cx="1487127" cy="1677919"/>
          </a:xfrm>
        </p:grpSpPr>
        <p:sp>
          <p:nvSpPr>
            <p:cNvPr id="18"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44B4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20" name="原创设计师QQ5858324           _6"/>
          <p:cNvSpPr/>
          <p:nvPr>
            <p:custDataLst>
              <p:tags r:id="rId1"/>
            </p:custDataLst>
          </p:nvPr>
        </p:nvSpPr>
        <p:spPr>
          <a:xfrm>
            <a:off x="3221745" y="3444718"/>
            <a:ext cx="181566" cy="181566"/>
          </a:xfrm>
          <a:prstGeom prst="ellipse">
            <a:avLst/>
          </a:prstGeom>
          <a:solidFill>
            <a:srgbClr val="F47349"/>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1" name="原创设计师QQ5858324           _7"/>
          <p:cNvSpPr/>
          <p:nvPr>
            <p:custDataLst>
              <p:tags r:id="rId2"/>
            </p:custDataLst>
          </p:nvPr>
        </p:nvSpPr>
        <p:spPr>
          <a:xfrm>
            <a:off x="4737404" y="3477732"/>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2" name="原创设计师QQ5858324         _8"/>
          <p:cNvSpPr/>
          <p:nvPr>
            <p:custDataLst>
              <p:tags r:id="rId3"/>
            </p:custDataLst>
          </p:nvPr>
        </p:nvSpPr>
        <p:spPr>
          <a:xfrm>
            <a:off x="3089766" y="2316164"/>
            <a:ext cx="263958" cy="263958"/>
          </a:xfrm>
          <a:prstGeom prst="ellipse">
            <a:avLst/>
          </a:prstGeom>
          <a:solidFill>
            <a:srgbClr val="01567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3" name="TextBox 42"/>
          <p:cNvSpPr txBox="1"/>
          <p:nvPr/>
        </p:nvSpPr>
        <p:spPr>
          <a:xfrm>
            <a:off x="3746947" y="2520447"/>
            <a:ext cx="637398" cy="923330"/>
          </a:xfrm>
          <a:prstGeom prst="rect">
            <a:avLst/>
          </a:prstGeom>
          <a:noFill/>
        </p:spPr>
        <p:txBody>
          <a:bodyPr wrap="square" rtlCol="0">
            <a:spAutoFit/>
          </a:bodyPr>
          <a:lstStyle/>
          <a:p>
            <a:r>
              <a:rPr lang="en-US" altLang="zh-CN" sz="5400" b="1" dirty="0" smtClean="0">
                <a:solidFill>
                  <a:schemeClr val="bg1"/>
                </a:solidFill>
                <a:latin typeface="微软雅黑" pitchFamily="34" charset="-122"/>
                <a:ea typeface="微软雅黑" pitchFamily="34" charset="-122"/>
              </a:rPr>
              <a:t>C</a:t>
            </a:r>
            <a:endParaRPr lang="zh-CN" altLang="zh-CN" sz="5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5291736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randombar(horizontal)">
                                      <p:cBhvr>
                                        <p:cTn id="14" dur="750"/>
                                        <p:tgtEl>
                                          <p:spTgt spid="16"/>
                                        </p:tgtEl>
                                      </p:cBhvr>
                                    </p:animEffect>
                                  </p:childTnLst>
                                </p:cTn>
                              </p:par>
                              <p:par>
                                <p:cTn id="15" presetID="2" presetClass="entr" presetSubtype="4" accel="40000" decel="4000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by="(-#ppt_w*2)" calcmode="lin" valueType="num">
                                      <p:cBhvr rctx="PPT">
                                        <p:cTn id="22" dur="375" autoRev="1" fill="hold">
                                          <p:stCondLst>
                                            <p:cond delay="0"/>
                                          </p:stCondLst>
                                        </p:cTn>
                                        <p:tgtEl>
                                          <p:spTgt spid="23"/>
                                        </p:tgtEl>
                                        <p:attrNameLst>
                                          <p:attrName>ppt_w</p:attrName>
                                        </p:attrNameLst>
                                      </p:cBhvr>
                                    </p:anim>
                                    <p:anim by="(#ppt_w*0.50)" calcmode="lin" valueType="num">
                                      <p:cBhvr>
                                        <p:cTn id="23" dur="375" decel="50000" autoRev="1" fill="hold">
                                          <p:stCondLst>
                                            <p:cond delay="0"/>
                                          </p:stCondLst>
                                        </p:cTn>
                                        <p:tgtEl>
                                          <p:spTgt spid="23"/>
                                        </p:tgtEl>
                                        <p:attrNameLst>
                                          <p:attrName>ppt_x</p:attrName>
                                        </p:attrNameLst>
                                      </p:cBhvr>
                                    </p:anim>
                                    <p:anim from="(-#ppt_h/2)" to="(#ppt_y)" calcmode="lin" valueType="num">
                                      <p:cBhvr>
                                        <p:cTn id="24" dur="750" fill="hold">
                                          <p:stCondLst>
                                            <p:cond delay="0"/>
                                          </p:stCondLst>
                                        </p:cTn>
                                        <p:tgtEl>
                                          <p:spTgt spid="23"/>
                                        </p:tgtEl>
                                        <p:attrNameLst>
                                          <p:attrName>ppt_y</p:attrName>
                                        </p:attrNameLst>
                                      </p:cBhvr>
                                    </p:anim>
                                    <p:animRot by="21600000">
                                      <p:cBhvr>
                                        <p:cTn id="25" dur="750" fill="hold">
                                          <p:stCondLst>
                                            <p:cond delay="0"/>
                                          </p:stCondLst>
                                        </p:cTn>
                                        <p:tgtEl>
                                          <p:spTgt spid="23"/>
                                        </p:tgtEl>
                                        <p:attrNameLst>
                                          <p:attrName>r</p:attrName>
                                        </p:attrNameLst>
                                      </p:cBhvr>
                                    </p:animRot>
                                  </p:childTnLst>
                                </p:cTn>
                              </p:par>
                              <p:par>
                                <p:cTn id="26" presetID="3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250" fill="hold"/>
                                        <p:tgtEl>
                                          <p:spTgt spid="15"/>
                                        </p:tgtEl>
                                        <p:attrNameLst>
                                          <p:attrName>ppt_w</p:attrName>
                                        </p:attrNameLst>
                                      </p:cBhvr>
                                      <p:tavLst>
                                        <p:tav tm="0">
                                          <p:val>
                                            <p:fltVal val="0"/>
                                          </p:val>
                                        </p:tav>
                                        <p:tav tm="100000">
                                          <p:val>
                                            <p:strVal val="#ppt_w"/>
                                          </p:val>
                                        </p:tav>
                                      </p:tavLst>
                                    </p:anim>
                                    <p:anim calcmode="lin" valueType="num">
                                      <p:cBhvr>
                                        <p:cTn id="29" dur="1250" fill="hold"/>
                                        <p:tgtEl>
                                          <p:spTgt spid="15"/>
                                        </p:tgtEl>
                                        <p:attrNameLst>
                                          <p:attrName>ppt_h</p:attrName>
                                        </p:attrNameLst>
                                      </p:cBhvr>
                                      <p:tavLst>
                                        <p:tav tm="0">
                                          <p:val>
                                            <p:fltVal val="0"/>
                                          </p:val>
                                        </p:tav>
                                        <p:tav tm="100000">
                                          <p:val>
                                            <p:strVal val="#ppt_h"/>
                                          </p:val>
                                        </p:tav>
                                      </p:tavLst>
                                    </p:anim>
                                    <p:anim calcmode="lin" valueType="num">
                                      <p:cBhvr>
                                        <p:cTn id="30" dur="1250" fill="hold"/>
                                        <p:tgtEl>
                                          <p:spTgt spid="15"/>
                                        </p:tgtEl>
                                        <p:attrNameLst>
                                          <p:attrName>style.rotation</p:attrName>
                                        </p:attrNameLst>
                                      </p:cBhvr>
                                      <p:tavLst>
                                        <p:tav tm="0">
                                          <p:val>
                                            <p:fltVal val="90"/>
                                          </p:val>
                                        </p:tav>
                                        <p:tav tm="100000">
                                          <p:val>
                                            <p:fltVal val="0"/>
                                          </p:val>
                                        </p:tav>
                                      </p:tavLst>
                                    </p:anim>
                                    <p:animEffect transition="in" filter="fade">
                                      <p:cBhvr>
                                        <p:cTn id="31" dur="1250"/>
                                        <p:tgtEl>
                                          <p:spTgt spid="15"/>
                                        </p:tgtEl>
                                      </p:cBhvr>
                                    </p:animEffect>
                                  </p:childTnLst>
                                </p:cTn>
                              </p:par>
                            </p:childTnLst>
                          </p:cTn>
                        </p:par>
                        <p:par>
                          <p:cTn id="32" fill="hold">
                            <p:stCondLst>
                              <p:cond delay="2750"/>
                            </p:stCondLst>
                            <p:childTnLst>
                              <p:par>
                                <p:cTn id="33" presetID="2" presetClass="entr" presetSubtype="12"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750" fill="hold"/>
                                        <p:tgtEl>
                                          <p:spTgt spid="22"/>
                                        </p:tgtEl>
                                        <p:attrNameLst>
                                          <p:attrName>ppt_x</p:attrName>
                                        </p:attrNameLst>
                                      </p:cBhvr>
                                      <p:tavLst>
                                        <p:tav tm="0">
                                          <p:val>
                                            <p:strVal val="0-#ppt_w/2"/>
                                          </p:val>
                                        </p:tav>
                                        <p:tav tm="100000">
                                          <p:val>
                                            <p:strVal val="#ppt_x"/>
                                          </p:val>
                                        </p:tav>
                                      </p:tavLst>
                                    </p:anim>
                                    <p:anim calcmode="lin" valueType="num">
                                      <p:cBhvr additive="base">
                                        <p:cTn id="36" dur="75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750" fill="hold"/>
                                        <p:tgtEl>
                                          <p:spTgt spid="21"/>
                                        </p:tgtEl>
                                        <p:attrNameLst>
                                          <p:attrName>ppt_x</p:attrName>
                                        </p:attrNameLst>
                                      </p:cBhvr>
                                      <p:tavLst>
                                        <p:tav tm="0">
                                          <p:val>
                                            <p:strVal val="1+#ppt_w/2"/>
                                          </p:val>
                                        </p:tav>
                                        <p:tav tm="100000">
                                          <p:val>
                                            <p:strVal val="#ppt_x"/>
                                          </p:val>
                                        </p:tav>
                                      </p:tavLst>
                                    </p:anim>
                                    <p:anim calcmode="lin" valueType="num">
                                      <p:cBhvr additive="base">
                                        <p:cTn id="44"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20" grpId="0" animBg="1"/>
      <p:bldP spid="21" grpId="0" animBg="1"/>
      <p:bldP spid="22" grpId="0" animBg="1"/>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bg1">
                    <a:lumMod val="50000"/>
                  </a:schemeClr>
                </a:solidFill>
              </a:rPr>
              <a:t>01.</a:t>
            </a:r>
            <a:r>
              <a:rPr lang="zh-CN" altLang="en-US" sz="3200" dirty="0">
                <a:solidFill>
                  <a:schemeClr val="bg1">
                    <a:lumMod val="50000"/>
                  </a:schemeClr>
                </a:solidFill>
              </a:rPr>
              <a:t>已完成项目汇总</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714629" y="2594296"/>
            <a:ext cx="1370077" cy="2658704"/>
            <a:chOff x="2714629" y="2405614"/>
            <a:chExt cx="1370077" cy="2658704"/>
          </a:xfrm>
        </p:grpSpPr>
        <p:cxnSp>
          <p:nvCxnSpPr>
            <p:cNvPr id="22" name="直接箭头连接符 21"/>
            <p:cNvCxnSpPr/>
            <p:nvPr/>
          </p:nvCxnSpPr>
          <p:spPr>
            <a:xfrm flipV="1">
              <a:off x="2768082" y="2405614"/>
              <a:ext cx="1256441" cy="781972"/>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828265" y="3734965"/>
              <a:ext cx="1256441" cy="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714629" y="4282346"/>
              <a:ext cx="1256441" cy="781972"/>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4084705" y="2184574"/>
            <a:ext cx="1873946" cy="703775"/>
            <a:chOff x="4084705" y="1995892"/>
            <a:chExt cx="1873946" cy="703775"/>
          </a:xfrm>
          <a:solidFill>
            <a:srgbClr val="02918B"/>
          </a:solidFill>
        </p:grpSpPr>
        <p:sp>
          <p:nvSpPr>
            <p:cNvPr id="26" name="圆角矩形 25"/>
            <p:cNvSpPr/>
            <p:nvPr/>
          </p:nvSpPr>
          <p:spPr>
            <a:xfrm>
              <a:off x="4084705" y="1995892"/>
              <a:ext cx="1873946" cy="7037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4241101" y="2136205"/>
              <a:ext cx="1537459" cy="501346"/>
            </a:xfrm>
            <a:prstGeom prst="rect">
              <a:avLst/>
            </a:prstGeom>
            <a:grpFill/>
          </p:spPr>
          <p:txBody>
            <a:bodyPr wrap="none" rtlCol="0">
              <a:spAutoFit/>
            </a:bodyPr>
            <a:lstStyle/>
            <a:p>
              <a:r>
                <a:rPr lang="zh-CN" altLang="en-US" sz="2400" dirty="0" smtClean="0">
                  <a:solidFill>
                    <a:schemeClr val="bg1"/>
                  </a:solidFill>
                  <a:latin typeface="方正正中黑简体" panose="02000000000000000000" pitchFamily="2" charset="-122"/>
                  <a:ea typeface="方正正中黑简体" panose="02000000000000000000" pitchFamily="2" charset="-122"/>
                </a:rPr>
                <a:t>添加标题</a:t>
              </a:r>
              <a:endParaRPr lang="zh-CN" altLang="en-US" sz="2400" dirty="0">
                <a:solidFill>
                  <a:schemeClr val="bg1"/>
                </a:solidFill>
                <a:latin typeface="方正正中黑简体" panose="02000000000000000000" pitchFamily="2" charset="-122"/>
                <a:ea typeface="方正正中黑简体" panose="02000000000000000000" pitchFamily="2" charset="-122"/>
              </a:endParaRPr>
            </a:p>
          </p:txBody>
        </p:sp>
      </p:grpSp>
      <p:grpSp>
        <p:nvGrpSpPr>
          <p:cNvPr id="28" name="组合 27"/>
          <p:cNvGrpSpPr/>
          <p:nvPr/>
        </p:nvGrpSpPr>
        <p:grpSpPr>
          <a:xfrm>
            <a:off x="6039635" y="2184574"/>
            <a:ext cx="5239211" cy="703775"/>
            <a:chOff x="6039635" y="1995892"/>
            <a:chExt cx="5239211" cy="703775"/>
          </a:xfrm>
        </p:grpSpPr>
        <p:sp>
          <p:nvSpPr>
            <p:cNvPr id="29" name="平行四边形 28"/>
            <p:cNvSpPr/>
            <p:nvPr/>
          </p:nvSpPr>
          <p:spPr>
            <a:xfrm>
              <a:off x="6039635" y="1995892"/>
              <a:ext cx="5239211" cy="703775"/>
            </a:xfrm>
            <a:prstGeom prst="parallelogram">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6272039" y="2045403"/>
              <a:ext cx="4772215" cy="621657"/>
            </a:xfrm>
            <a:prstGeom prst="rect">
              <a:avLst/>
            </a:prstGeom>
            <a:noFill/>
          </p:spPr>
          <p:txBody>
            <a:bodyPr wrap="square" lIns="91431" tIns="45715" rIns="91431" bIns="45715" rtlCol="0">
              <a:spAutoFit/>
            </a:bodyPr>
            <a:lstStyle/>
            <a:p>
              <a:pPr algn="just">
                <a:lnSpc>
                  <a:spcPct val="130000"/>
                </a:lnSpc>
              </a:pPr>
              <a:r>
                <a:rPr lang="zh-CN" altLang="en-US" sz="1200" dirty="0">
                  <a:solidFill>
                    <a:schemeClr val="bg1"/>
                  </a:solidFill>
                  <a:latin typeface="微软雅黑" pitchFamily="34" charset="-122"/>
                  <a:ea typeface="微软雅黑" pitchFamily="34" charset="-122"/>
                </a:rPr>
                <a:t> 您的内容打在这里，或者通过复制您的文本后，在此框中</a:t>
              </a:r>
              <a:r>
                <a:rPr lang="zh-CN" altLang="en-US" sz="1200" dirty="0" smtClean="0">
                  <a:solidFill>
                    <a:schemeClr val="bg1"/>
                  </a:solidFill>
                  <a:latin typeface="微软雅黑" pitchFamily="34" charset="-122"/>
                  <a:ea typeface="微软雅黑" pitchFamily="34" charset="-122"/>
                </a:rPr>
                <a:t>选择</a:t>
              </a:r>
              <a:endParaRPr lang="en-US" altLang="zh-CN" sz="1200" dirty="0" smtClean="0">
                <a:solidFill>
                  <a:schemeClr val="bg1"/>
                </a:solidFill>
                <a:latin typeface="微软雅黑" pitchFamily="34" charset="-122"/>
                <a:ea typeface="微软雅黑" pitchFamily="34" charset="-122"/>
              </a:endParaRPr>
            </a:p>
            <a:p>
              <a:pPr algn="just">
                <a:lnSpc>
                  <a:spcPct val="130000"/>
                </a:lnSpc>
              </a:pPr>
              <a:r>
                <a:rPr lang="zh-CN" altLang="en-US" sz="1200" dirty="0" smtClean="0">
                  <a:solidFill>
                    <a:schemeClr val="bg1"/>
                  </a:solidFill>
                  <a:latin typeface="微软雅黑" pitchFamily="34" charset="-122"/>
                  <a:ea typeface="微软雅黑" pitchFamily="34" charset="-122"/>
                </a:rPr>
                <a:t>文字</a:t>
              </a:r>
              <a:r>
                <a:rPr lang="zh-CN" altLang="en-US" sz="1200" dirty="0">
                  <a:solidFill>
                    <a:schemeClr val="bg1"/>
                  </a:solidFill>
                  <a:latin typeface="微软雅黑" pitchFamily="34" charset="-122"/>
                  <a:ea typeface="微软雅黑" pitchFamily="34" charset="-122"/>
                </a:rPr>
                <a:t>。您的内容打在这里，或者通过通过复制您的文本</a:t>
              </a:r>
              <a:r>
                <a:rPr lang="zh-CN" altLang="en-US" sz="1200" dirty="0" smtClean="0">
                  <a:solidFill>
                    <a:schemeClr val="bg1"/>
                  </a:solidFill>
                  <a:latin typeface="微软雅黑" pitchFamily="34" charset="-122"/>
                  <a:ea typeface="微软雅黑" pitchFamily="34" charset="-122"/>
                </a:rPr>
                <a:t>。</a:t>
              </a:r>
              <a:endParaRPr lang="zh-CN" altLang="en-US" sz="1200" dirty="0">
                <a:solidFill>
                  <a:schemeClr val="bg1"/>
                </a:solidFill>
                <a:latin typeface="微软雅黑" pitchFamily="34" charset="-122"/>
                <a:ea typeface="微软雅黑" pitchFamily="34" charset="-122"/>
              </a:endParaRPr>
            </a:p>
          </p:txBody>
        </p:sp>
      </p:grpSp>
      <p:grpSp>
        <p:nvGrpSpPr>
          <p:cNvPr id="31" name="组合 30"/>
          <p:cNvGrpSpPr/>
          <p:nvPr/>
        </p:nvGrpSpPr>
        <p:grpSpPr>
          <a:xfrm>
            <a:off x="4084705" y="3563308"/>
            <a:ext cx="1873946" cy="703775"/>
            <a:chOff x="4084705" y="3374626"/>
            <a:chExt cx="1873946" cy="703775"/>
          </a:xfrm>
        </p:grpSpPr>
        <p:sp>
          <p:nvSpPr>
            <p:cNvPr id="32" name="圆角矩形 31"/>
            <p:cNvSpPr/>
            <p:nvPr/>
          </p:nvSpPr>
          <p:spPr>
            <a:xfrm>
              <a:off x="4084705" y="3374626"/>
              <a:ext cx="1873946" cy="703775"/>
            </a:xfrm>
            <a:prstGeom prst="round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4241101" y="3514938"/>
              <a:ext cx="1537459" cy="501346"/>
            </a:xfrm>
            <a:prstGeom prst="rect">
              <a:avLst/>
            </a:prstGeom>
            <a:noFill/>
          </p:spPr>
          <p:txBody>
            <a:bodyPr wrap="none" rtlCol="0">
              <a:spAutoFit/>
            </a:bodyPr>
            <a:lstStyle/>
            <a:p>
              <a:r>
                <a:rPr lang="zh-CN" altLang="en-US" sz="2400" dirty="0" smtClean="0">
                  <a:solidFill>
                    <a:schemeClr val="bg1"/>
                  </a:solidFill>
                  <a:latin typeface="方正正中黑简体" panose="02000000000000000000" pitchFamily="2" charset="-122"/>
                  <a:ea typeface="方正正中黑简体" panose="02000000000000000000" pitchFamily="2" charset="-122"/>
                </a:rPr>
                <a:t>添加标题</a:t>
              </a:r>
              <a:endParaRPr lang="zh-CN" altLang="en-US" sz="2400" dirty="0">
                <a:solidFill>
                  <a:schemeClr val="bg1"/>
                </a:solidFill>
                <a:latin typeface="方正正中黑简体" panose="02000000000000000000" pitchFamily="2" charset="-122"/>
                <a:ea typeface="方正正中黑简体" panose="02000000000000000000" pitchFamily="2" charset="-122"/>
              </a:endParaRPr>
            </a:p>
          </p:txBody>
        </p:sp>
      </p:grpSp>
      <p:grpSp>
        <p:nvGrpSpPr>
          <p:cNvPr id="34" name="组合 33"/>
          <p:cNvGrpSpPr/>
          <p:nvPr/>
        </p:nvGrpSpPr>
        <p:grpSpPr>
          <a:xfrm>
            <a:off x="6039635" y="3563308"/>
            <a:ext cx="5239211" cy="703775"/>
            <a:chOff x="6039635" y="3374626"/>
            <a:chExt cx="5239211" cy="703775"/>
          </a:xfrm>
        </p:grpSpPr>
        <p:sp>
          <p:nvSpPr>
            <p:cNvPr id="35" name="平行四边形 34"/>
            <p:cNvSpPr/>
            <p:nvPr/>
          </p:nvSpPr>
          <p:spPr>
            <a:xfrm>
              <a:off x="6039635" y="3374626"/>
              <a:ext cx="5239211" cy="703775"/>
            </a:xfrm>
            <a:prstGeom prst="parallelogram">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6272039" y="3424137"/>
              <a:ext cx="4772215" cy="621657"/>
            </a:xfrm>
            <a:prstGeom prst="rect">
              <a:avLst/>
            </a:prstGeom>
            <a:noFill/>
          </p:spPr>
          <p:txBody>
            <a:bodyPr wrap="square" lIns="91431" tIns="45715" rIns="91431" bIns="45715" rtlCol="0">
              <a:spAutoFit/>
            </a:bodyPr>
            <a:lstStyle/>
            <a:p>
              <a:pPr algn="just">
                <a:lnSpc>
                  <a:spcPct val="130000"/>
                </a:lnSpc>
              </a:pPr>
              <a:r>
                <a:rPr lang="zh-CN" altLang="en-US" sz="1200" dirty="0">
                  <a:solidFill>
                    <a:schemeClr val="bg1"/>
                  </a:solidFill>
                  <a:latin typeface="微软雅黑" pitchFamily="34" charset="-122"/>
                  <a:ea typeface="微软雅黑" pitchFamily="34" charset="-122"/>
                </a:rPr>
                <a:t> 您的内容打在这里，或者通过复制您的文本后，在此框中</a:t>
              </a:r>
              <a:r>
                <a:rPr lang="zh-CN" altLang="en-US" sz="1200" dirty="0" smtClean="0">
                  <a:solidFill>
                    <a:schemeClr val="bg1"/>
                  </a:solidFill>
                  <a:latin typeface="微软雅黑" pitchFamily="34" charset="-122"/>
                  <a:ea typeface="微软雅黑" pitchFamily="34" charset="-122"/>
                </a:rPr>
                <a:t>选择</a:t>
              </a:r>
              <a:endParaRPr lang="en-US" altLang="zh-CN" sz="1200" dirty="0" smtClean="0">
                <a:solidFill>
                  <a:schemeClr val="bg1"/>
                </a:solidFill>
                <a:latin typeface="微软雅黑" pitchFamily="34" charset="-122"/>
                <a:ea typeface="微软雅黑" pitchFamily="34" charset="-122"/>
              </a:endParaRPr>
            </a:p>
            <a:p>
              <a:pPr algn="just">
                <a:lnSpc>
                  <a:spcPct val="130000"/>
                </a:lnSpc>
              </a:pPr>
              <a:r>
                <a:rPr lang="zh-CN" altLang="en-US" sz="1200" dirty="0" smtClean="0">
                  <a:solidFill>
                    <a:schemeClr val="bg1"/>
                  </a:solidFill>
                  <a:latin typeface="微软雅黑" pitchFamily="34" charset="-122"/>
                  <a:ea typeface="微软雅黑" pitchFamily="34" charset="-122"/>
                </a:rPr>
                <a:t>文字</a:t>
              </a:r>
              <a:r>
                <a:rPr lang="zh-CN" altLang="en-US" sz="1200" dirty="0">
                  <a:solidFill>
                    <a:schemeClr val="bg1"/>
                  </a:solidFill>
                  <a:latin typeface="微软雅黑" pitchFamily="34" charset="-122"/>
                  <a:ea typeface="微软雅黑" pitchFamily="34" charset="-122"/>
                </a:rPr>
                <a:t>。您的内容打在这里，或者通过通过复制您的文本</a:t>
              </a:r>
              <a:r>
                <a:rPr lang="zh-CN" altLang="en-US" sz="1200" dirty="0" smtClean="0">
                  <a:solidFill>
                    <a:schemeClr val="bg1"/>
                  </a:solidFill>
                  <a:latin typeface="微软雅黑" pitchFamily="34" charset="-122"/>
                  <a:ea typeface="微软雅黑" pitchFamily="34" charset="-122"/>
                </a:rPr>
                <a:t>。</a:t>
              </a:r>
              <a:endParaRPr lang="zh-CN" altLang="en-US" sz="1200" dirty="0">
                <a:solidFill>
                  <a:schemeClr val="bg1"/>
                </a:solidFill>
                <a:latin typeface="微软雅黑" pitchFamily="34" charset="-122"/>
                <a:ea typeface="微软雅黑" pitchFamily="34" charset="-122"/>
              </a:endParaRPr>
            </a:p>
          </p:txBody>
        </p:sp>
      </p:grpSp>
      <p:grpSp>
        <p:nvGrpSpPr>
          <p:cNvPr id="37" name="组合 36"/>
          <p:cNvGrpSpPr/>
          <p:nvPr/>
        </p:nvGrpSpPr>
        <p:grpSpPr>
          <a:xfrm>
            <a:off x="4084705" y="4930131"/>
            <a:ext cx="1873946" cy="703775"/>
            <a:chOff x="4084705" y="4741449"/>
            <a:chExt cx="1873946" cy="703775"/>
          </a:xfrm>
        </p:grpSpPr>
        <p:sp>
          <p:nvSpPr>
            <p:cNvPr id="38" name="圆角矩形 37"/>
            <p:cNvSpPr/>
            <p:nvPr/>
          </p:nvSpPr>
          <p:spPr>
            <a:xfrm>
              <a:off x="4084705" y="4741449"/>
              <a:ext cx="1873946" cy="703775"/>
            </a:xfrm>
            <a:prstGeom prst="round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4241101" y="4881762"/>
              <a:ext cx="1537459" cy="501346"/>
            </a:xfrm>
            <a:prstGeom prst="rect">
              <a:avLst/>
            </a:prstGeom>
            <a:noFill/>
          </p:spPr>
          <p:txBody>
            <a:bodyPr wrap="none" rtlCol="0">
              <a:spAutoFit/>
            </a:bodyPr>
            <a:lstStyle/>
            <a:p>
              <a:r>
                <a:rPr lang="zh-CN" altLang="en-US" sz="2400" dirty="0" smtClean="0">
                  <a:solidFill>
                    <a:schemeClr val="bg1"/>
                  </a:solidFill>
                  <a:latin typeface="方正正中黑简体" panose="02000000000000000000" pitchFamily="2" charset="-122"/>
                  <a:ea typeface="方正正中黑简体" panose="02000000000000000000" pitchFamily="2" charset="-122"/>
                </a:rPr>
                <a:t>添加标题</a:t>
              </a:r>
              <a:endParaRPr lang="zh-CN" altLang="en-US" sz="2400" dirty="0">
                <a:solidFill>
                  <a:schemeClr val="bg1"/>
                </a:solidFill>
                <a:latin typeface="方正正中黑简体" panose="02000000000000000000" pitchFamily="2" charset="-122"/>
                <a:ea typeface="方正正中黑简体" panose="02000000000000000000" pitchFamily="2" charset="-122"/>
              </a:endParaRPr>
            </a:p>
          </p:txBody>
        </p:sp>
      </p:grpSp>
      <p:grpSp>
        <p:nvGrpSpPr>
          <p:cNvPr id="40" name="组合 39"/>
          <p:cNvGrpSpPr/>
          <p:nvPr/>
        </p:nvGrpSpPr>
        <p:grpSpPr>
          <a:xfrm>
            <a:off x="6039635" y="4930131"/>
            <a:ext cx="5239211" cy="703775"/>
            <a:chOff x="6039635" y="4741449"/>
            <a:chExt cx="5239211" cy="703775"/>
          </a:xfrm>
        </p:grpSpPr>
        <p:sp>
          <p:nvSpPr>
            <p:cNvPr id="41" name="平行四边形 40"/>
            <p:cNvSpPr/>
            <p:nvPr/>
          </p:nvSpPr>
          <p:spPr>
            <a:xfrm>
              <a:off x="6039635" y="4741449"/>
              <a:ext cx="5239211" cy="703775"/>
            </a:xfrm>
            <a:prstGeom prst="parallelogram">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6272039" y="4790961"/>
              <a:ext cx="4772215" cy="621657"/>
            </a:xfrm>
            <a:prstGeom prst="rect">
              <a:avLst/>
            </a:prstGeom>
            <a:noFill/>
          </p:spPr>
          <p:txBody>
            <a:bodyPr wrap="square" lIns="91431" tIns="45715" rIns="91431" bIns="45715" rtlCol="0">
              <a:spAutoFit/>
            </a:bodyPr>
            <a:lstStyle/>
            <a:p>
              <a:pPr algn="just">
                <a:lnSpc>
                  <a:spcPct val="130000"/>
                </a:lnSpc>
              </a:pPr>
              <a:r>
                <a:rPr lang="zh-CN" altLang="en-US" sz="1200" dirty="0">
                  <a:solidFill>
                    <a:schemeClr val="bg1"/>
                  </a:solidFill>
                  <a:latin typeface="微软雅黑" pitchFamily="34" charset="-122"/>
                  <a:ea typeface="微软雅黑" pitchFamily="34" charset="-122"/>
                </a:rPr>
                <a:t> 您的内容打在这里，或者通过复制您的文本后，在此框中</a:t>
              </a:r>
              <a:r>
                <a:rPr lang="zh-CN" altLang="en-US" sz="1200" dirty="0" smtClean="0">
                  <a:solidFill>
                    <a:schemeClr val="bg1"/>
                  </a:solidFill>
                  <a:latin typeface="微软雅黑" pitchFamily="34" charset="-122"/>
                  <a:ea typeface="微软雅黑" pitchFamily="34" charset="-122"/>
                </a:rPr>
                <a:t>选择</a:t>
              </a:r>
              <a:endParaRPr lang="en-US" altLang="zh-CN" sz="1200" dirty="0" smtClean="0">
                <a:solidFill>
                  <a:schemeClr val="bg1"/>
                </a:solidFill>
                <a:latin typeface="微软雅黑" pitchFamily="34" charset="-122"/>
                <a:ea typeface="微软雅黑" pitchFamily="34" charset="-122"/>
              </a:endParaRPr>
            </a:p>
            <a:p>
              <a:pPr algn="just">
                <a:lnSpc>
                  <a:spcPct val="130000"/>
                </a:lnSpc>
              </a:pPr>
              <a:r>
                <a:rPr lang="zh-CN" altLang="en-US" sz="1200" dirty="0" smtClean="0">
                  <a:solidFill>
                    <a:schemeClr val="bg1"/>
                  </a:solidFill>
                  <a:latin typeface="微软雅黑" pitchFamily="34" charset="-122"/>
                  <a:ea typeface="微软雅黑" pitchFamily="34" charset="-122"/>
                </a:rPr>
                <a:t>文字</a:t>
              </a:r>
              <a:r>
                <a:rPr lang="zh-CN" altLang="en-US" sz="1200" dirty="0">
                  <a:solidFill>
                    <a:schemeClr val="bg1"/>
                  </a:solidFill>
                  <a:latin typeface="微软雅黑" pitchFamily="34" charset="-122"/>
                  <a:ea typeface="微软雅黑" pitchFamily="34" charset="-122"/>
                </a:rPr>
                <a:t>。您的内容打在这里，或者通过通过复制您的文本</a:t>
              </a:r>
              <a:r>
                <a:rPr lang="zh-CN" altLang="en-US" sz="1200" dirty="0" smtClean="0">
                  <a:solidFill>
                    <a:schemeClr val="bg1"/>
                  </a:solidFill>
                  <a:latin typeface="微软雅黑" pitchFamily="34" charset="-122"/>
                  <a:ea typeface="微软雅黑" pitchFamily="34" charset="-122"/>
                </a:rPr>
                <a:t>。</a:t>
              </a:r>
              <a:endParaRPr lang="zh-CN" altLang="en-US" sz="1200" dirty="0">
                <a:solidFill>
                  <a:schemeClr val="bg1"/>
                </a:solidFill>
                <a:latin typeface="微软雅黑" pitchFamily="34" charset="-122"/>
                <a:ea typeface="微软雅黑" pitchFamily="34" charset="-122"/>
              </a:endParaRPr>
            </a:p>
          </p:txBody>
        </p:sp>
      </p:grpSp>
      <p:grpSp>
        <p:nvGrpSpPr>
          <p:cNvPr id="43" name="组合 42"/>
          <p:cNvGrpSpPr/>
          <p:nvPr/>
        </p:nvGrpSpPr>
        <p:grpSpPr>
          <a:xfrm>
            <a:off x="951533" y="2907084"/>
            <a:ext cx="1876732" cy="1876733"/>
            <a:chOff x="951533" y="2718402"/>
            <a:chExt cx="1876732" cy="1876733"/>
          </a:xfrm>
        </p:grpSpPr>
        <p:sp>
          <p:nvSpPr>
            <p:cNvPr id="44" name="椭圆 43"/>
            <p:cNvSpPr/>
            <p:nvPr/>
          </p:nvSpPr>
          <p:spPr>
            <a:xfrm>
              <a:off x="951533" y="2718402"/>
              <a:ext cx="1876732" cy="1876733"/>
            </a:xfrm>
            <a:prstGeom prst="ellipse">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1347805" y="3109388"/>
              <a:ext cx="1036114" cy="1102961"/>
            </a:xfrm>
            <a:prstGeom prst="rect">
              <a:avLst/>
            </a:prstGeom>
            <a:noFill/>
          </p:spPr>
          <p:txBody>
            <a:bodyPr wrap="none" rtlCol="0">
              <a:spAutoFit/>
            </a:bodyPr>
            <a:lstStyle/>
            <a:p>
              <a:r>
                <a:rPr lang="zh-CN" altLang="en-US" sz="3000" dirty="0" smtClean="0">
                  <a:solidFill>
                    <a:schemeClr val="bg1"/>
                  </a:solidFill>
                  <a:latin typeface="方正正中黑简体" panose="02000000000000000000" pitchFamily="2" charset="-122"/>
                  <a:ea typeface="方正正中黑简体" panose="02000000000000000000" pitchFamily="2" charset="-122"/>
                </a:rPr>
                <a:t>工作</a:t>
              </a:r>
              <a:endParaRPr lang="en-US" altLang="zh-CN" sz="3000" dirty="0" smtClean="0">
                <a:solidFill>
                  <a:schemeClr val="bg1"/>
                </a:solidFill>
                <a:latin typeface="方正正中黑简体" panose="02000000000000000000" pitchFamily="2" charset="-122"/>
                <a:ea typeface="方正正中黑简体" panose="02000000000000000000" pitchFamily="2" charset="-122"/>
              </a:endParaRPr>
            </a:p>
            <a:p>
              <a:r>
                <a:rPr lang="zh-CN" altLang="en-US" sz="3000" dirty="0" smtClean="0">
                  <a:solidFill>
                    <a:schemeClr val="bg1"/>
                  </a:solidFill>
                  <a:latin typeface="方正正中黑简体" panose="02000000000000000000" pitchFamily="2" charset="-122"/>
                  <a:ea typeface="方正正中黑简体" panose="02000000000000000000" pitchFamily="2" charset="-122"/>
                </a:rPr>
                <a:t>进度</a:t>
              </a:r>
              <a:endParaRPr lang="zh-CN" altLang="en-US" sz="3000" dirty="0">
                <a:solidFill>
                  <a:schemeClr val="bg1"/>
                </a:solidFill>
                <a:latin typeface="方正正中黑简体" panose="02000000000000000000" pitchFamily="2" charset="-122"/>
                <a:ea typeface="方正正中黑简体" panose="02000000000000000000" pitchFamily="2" charset="-122"/>
              </a:endParaRPr>
            </a:p>
          </p:txBody>
        </p:sp>
      </p:grpSp>
    </p:spTree>
    <p:extLst>
      <p:ext uri="{BB962C8B-B14F-4D97-AF65-F5344CB8AC3E}">
        <p14:creationId xmlns:p14="http://schemas.microsoft.com/office/powerpoint/2010/main" val="359302790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260"/>
                            </p:stCondLst>
                            <p:childTnLst>
                              <p:par>
                                <p:cTn id="25" presetID="53" presetClass="entr" presetSubtype="16"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childTnLst>
                          </p:cTn>
                        </p:par>
                        <p:par>
                          <p:cTn id="30" fill="hold">
                            <p:stCondLst>
                              <p:cond delay="1760"/>
                            </p:stCondLst>
                            <p:childTnLst>
                              <p:par>
                                <p:cTn id="31" presetID="22" presetClass="entr" presetSubtype="8"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childTnLst>
                          </p:cTn>
                        </p:par>
                        <p:par>
                          <p:cTn id="34" fill="hold">
                            <p:stCondLst>
                              <p:cond delay="2260"/>
                            </p:stCondLst>
                            <p:childTnLst>
                              <p:par>
                                <p:cTn id="35" presetID="12" presetClass="entr" presetSubtype="8"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p:tgtEl>
                                          <p:spTgt spid="25"/>
                                        </p:tgtEl>
                                        <p:attrNameLst>
                                          <p:attrName>ppt_x</p:attrName>
                                        </p:attrNameLst>
                                      </p:cBhvr>
                                      <p:tavLst>
                                        <p:tav tm="0">
                                          <p:val>
                                            <p:strVal val="#ppt_x-#ppt_w*1.125000"/>
                                          </p:val>
                                        </p:tav>
                                        <p:tav tm="100000">
                                          <p:val>
                                            <p:strVal val="#ppt_x"/>
                                          </p:val>
                                        </p:tav>
                                      </p:tavLst>
                                    </p:anim>
                                    <p:animEffect transition="in" filter="wipe(right)">
                                      <p:cBhvr>
                                        <p:cTn id="38" dur="500"/>
                                        <p:tgtEl>
                                          <p:spTgt spid="25"/>
                                        </p:tgtEl>
                                      </p:cBhvr>
                                    </p:animEffect>
                                  </p:childTnLst>
                                </p:cTn>
                              </p:par>
                            </p:childTnLst>
                          </p:cTn>
                        </p:par>
                        <p:par>
                          <p:cTn id="39" fill="hold">
                            <p:stCondLst>
                              <p:cond delay="2760"/>
                            </p:stCondLst>
                            <p:childTnLst>
                              <p:par>
                                <p:cTn id="40" presetID="12" presetClass="entr" presetSubtype="8"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500"/>
                                        <p:tgtEl>
                                          <p:spTgt spid="31"/>
                                        </p:tgtEl>
                                        <p:attrNameLst>
                                          <p:attrName>ppt_x</p:attrName>
                                        </p:attrNameLst>
                                      </p:cBhvr>
                                      <p:tavLst>
                                        <p:tav tm="0">
                                          <p:val>
                                            <p:strVal val="#ppt_x-#ppt_w*1.125000"/>
                                          </p:val>
                                        </p:tav>
                                        <p:tav tm="100000">
                                          <p:val>
                                            <p:strVal val="#ppt_x"/>
                                          </p:val>
                                        </p:tav>
                                      </p:tavLst>
                                    </p:anim>
                                    <p:animEffect transition="in" filter="wipe(right)">
                                      <p:cBhvr>
                                        <p:cTn id="43" dur="500"/>
                                        <p:tgtEl>
                                          <p:spTgt spid="31"/>
                                        </p:tgtEl>
                                      </p:cBhvr>
                                    </p:animEffect>
                                  </p:childTnLst>
                                </p:cTn>
                              </p:par>
                            </p:childTnLst>
                          </p:cTn>
                        </p:par>
                        <p:par>
                          <p:cTn id="44" fill="hold">
                            <p:stCondLst>
                              <p:cond delay="3260"/>
                            </p:stCondLst>
                            <p:childTnLst>
                              <p:par>
                                <p:cTn id="45" presetID="12" presetClass="entr" presetSubtype="8" fill="hold" nodeType="after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p:tgtEl>
                                          <p:spTgt spid="37"/>
                                        </p:tgtEl>
                                        <p:attrNameLst>
                                          <p:attrName>ppt_x</p:attrName>
                                        </p:attrNameLst>
                                      </p:cBhvr>
                                      <p:tavLst>
                                        <p:tav tm="0">
                                          <p:val>
                                            <p:strVal val="#ppt_x-#ppt_w*1.125000"/>
                                          </p:val>
                                        </p:tav>
                                        <p:tav tm="100000">
                                          <p:val>
                                            <p:strVal val="#ppt_x"/>
                                          </p:val>
                                        </p:tav>
                                      </p:tavLst>
                                    </p:anim>
                                    <p:animEffect transition="in" filter="wipe(right)">
                                      <p:cBhvr>
                                        <p:cTn id="48" dur="500"/>
                                        <p:tgtEl>
                                          <p:spTgt spid="37"/>
                                        </p:tgtEl>
                                      </p:cBhvr>
                                    </p:animEffect>
                                  </p:childTnLst>
                                </p:cTn>
                              </p:par>
                            </p:childTnLst>
                          </p:cTn>
                        </p:par>
                        <p:par>
                          <p:cTn id="49" fill="hold">
                            <p:stCondLst>
                              <p:cond delay="3760"/>
                            </p:stCondLst>
                            <p:childTnLst>
                              <p:par>
                                <p:cTn id="50" presetID="2" presetClass="entr" presetSubtype="2"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fill="hold"/>
                                        <p:tgtEl>
                                          <p:spTgt spid="28"/>
                                        </p:tgtEl>
                                        <p:attrNameLst>
                                          <p:attrName>ppt_x</p:attrName>
                                        </p:attrNameLst>
                                      </p:cBhvr>
                                      <p:tavLst>
                                        <p:tav tm="0">
                                          <p:val>
                                            <p:strVal val="1+#ppt_w/2"/>
                                          </p:val>
                                        </p:tav>
                                        <p:tav tm="100000">
                                          <p:val>
                                            <p:strVal val="#ppt_x"/>
                                          </p:val>
                                        </p:tav>
                                      </p:tavLst>
                                    </p:anim>
                                    <p:anim calcmode="lin" valueType="num">
                                      <p:cBhvr additive="base">
                                        <p:cTn id="53" dur="500" fill="hold"/>
                                        <p:tgtEl>
                                          <p:spTgt spid="28"/>
                                        </p:tgtEl>
                                        <p:attrNameLst>
                                          <p:attrName>ppt_y</p:attrName>
                                        </p:attrNameLst>
                                      </p:cBhvr>
                                      <p:tavLst>
                                        <p:tav tm="0">
                                          <p:val>
                                            <p:strVal val="#ppt_y"/>
                                          </p:val>
                                        </p:tav>
                                        <p:tav tm="100000">
                                          <p:val>
                                            <p:strVal val="#ppt_y"/>
                                          </p:val>
                                        </p:tav>
                                      </p:tavLst>
                                    </p:anim>
                                  </p:childTnLst>
                                </p:cTn>
                              </p:par>
                            </p:childTnLst>
                          </p:cTn>
                        </p:par>
                        <p:par>
                          <p:cTn id="54" fill="hold">
                            <p:stCondLst>
                              <p:cond delay="4260"/>
                            </p:stCondLst>
                            <p:childTnLst>
                              <p:par>
                                <p:cTn id="55" presetID="2" presetClass="entr" presetSubtype="2"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500" fill="hold"/>
                                        <p:tgtEl>
                                          <p:spTgt spid="34"/>
                                        </p:tgtEl>
                                        <p:attrNameLst>
                                          <p:attrName>ppt_x</p:attrName>
                                        </p:attrNameLst>
                                      </p:cBhvr>
                                      <p:tavLst>
                                        <p:tav tm="0">
                                          <p:val>
                                            <p:strVal val="1+#ppt_w/2"/>
                                          </p:val>
                                        </p:tav>
                                        <p:tav tm="100000">
                                          <p:val>
                                            <p:strVal val="#ppt_x"/>
                                          </p:val>
                                        </p:tav>
                                      </p:tavLst>
                                    </p:anim>
                                    <p:anim calcmode="lin" valueType="num">
                                      <p:cBhvr additive="base">
                                        <p:cTn id="58" dur="500" fill="hold"/>
                                        <p:tgtEl>
                                          <p:spTgt spid="34"/>
                                        </p:tgtEl>
                                        <p:attrNameLst>
                                          <p:attrName>ppt_y</p:attrName>
                                        </p:attrNameLst>
                                      </p:cBhvr>
                                      <p:tavLst>
                                        <p:tav tm="0">
                                          <p:val>
                                            <p:strVal val="#ppt_y"/>
                                          </p:val>
                                        </p:tav>
                                        <p:tav tm="100000">
                                          <p:val>
                                            <p:strVal val="#ppt_y"/>
                                          </p:val>
                                        </p:tav>
                                      </p:tavLst>
                                    </p:anim>
                                  </p:childTnLst>
                                </p:cTn>
                              </p:par>
                            </p:childTnLst>
                          </p:cTn>
                        </p:par>
                        <p:par>
                          <p:cTn id="59" fill="hold">
                            <p:stCondLst>
                              <p:cond delay="4760"/>
                            </p:stCondLst>
                            <p:childTnLst>
                              <p:par>
                                <p:cTn id="60" presetID="2" presetClass="entr" presetSubtype="2" fill="hold" nodeType="afterEffect">
                                  <p:stCondLst>
                                    <p:cond delay="0"/>
                                  </p:stCondLst>
                                  <p:childTnLst>
                                    <p:set>
                                      <p:cBhvr>
                                        <p:cTn id="61" dur="1" fill="hold">
                                          <p:stCondLst>
                                            <p:cond delay="0"/>
                                          </p:stCondLst>
                                        </p:cTn>
                                        <p:tgtEl>
                                          <p:spTgt spid="40"/>
                                        </p:tgtEl>
                                        <p:attrNameLst>
                                          <p:attrName>style.visibility</p:attrName>
                                        </p:attrNameLst>
                                      </p:cBhvr>
                                      <p:to>
                                        <p:strVal val="visible"/>
                                      </p:to>
                                    </p:set>
                                    <p:anim calcmode="lin" valueType="num">
                                      <p:cBhvr additive="base">
                                        <p:cTn id="62" dur="500" fill="hold"/>
                                        <p:tgtEl>
                                          <p:spTgt spid="40"/>
                                        </p:tgtEl>
                                        <p:attrNameLst>
                                          <p:attrName>ppt_x</p:attrName>
                                        </p:attrNameLst>
                                      </p:cBhvr>
                                      <p:tavLst>
                                        <p:tav tm="0">
                                          <p:val>
                                            <p:strVal val="1+#ppt_w/2"/>
                                          </p:val>
                                        </p:tav>
                                        <p:tav tm="100000">
                                          <p:val>
                                            <p:strVal val="#ppt_x"/>
                                          </p:val>
                                        </p:tav>
                                      </p:tavLst>
                                    </p:anim>
                                    <p:anim calcmode="lin" valueType="num">
                                      <p:cBhvr additive="base">
                                        <p:cTn id="63"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bg1">
                    <a:lumMod val="50000"/>
                  </a:schemeClr>
                </a:solidFill>
              </a:rPr>
              <a:t>02.</a:t>
            </a:r>
            <a:r>
              <a:rPr lang="zh-CN" altLang="en-US" sz="3200" dirty="0">
                <a:solidFill>
                  <a:schemeClr val="bg1">
                    <a:lumMod val="50000"/>
                  </a:schemeClr>
                </a:solidFill>
              </a:rPr>
              <a:t>获得成绩与经验</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18"/>
          <p:cNvSpPr txBox="1"/>
          <p:nvPr/>
        </p:nvSpPr>
        <p:spPr>
          <a:xfrm>
            <a:off x="2057901" y="2210791"/>
            <a:ext cx="1961652" cy="1061829"/>
          </a:xfrm>
          <a:prstGeom prst="rect">
            <a:avLst/>
          </a:prstGeom>
          <a:noFill/>
          <a:ln>
            <a:noFill/>
          </a:ln>
        </p:spPr>
        <p:txBody>
          <a:bodyPr wrap="square" rtlCol="0">
            <a:spAutoFit/>
          </a:bodyPr>
          <a:lstStyle/>
          <a:p>
            <a:pPr algn="r">
              <a:lnSpc>
                <a:spcPct val="150000"/>
              </a:lnSpc>
            </a:pPr>
            <a:r>
              <a:rPr lang="zh-CN" altLang="en-US" sz="1400" dirty="0" smtClean="0">
                <a:solidFill>
                  <a:schemeClr val="bg1">
                    <a:lumMod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bg1">
                    <a:lumMod val="50000"/>
                  </a:schemeClr>
                </a:solidFill>
                <a:latin typeface="微软雅黑" pitchFamily="34" charset="-122"/>
                <a:ea typeface="微软雅黑" pitchFamily="34" charset="-122"/>
              </a:rPr>
              <a:t>……</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19"/>
          <p:cNvSpPr txBox="1"/>
          <p:nvPr/>
        </p:nvSpPr>
        <p:spPr>
          <a:xfrm>
            <a:off x="2353171" y="3807331"/>
            <a:ext cx="2026422" cy="1061829"/>
          </a:xfrm>
          <a:prstGeom prst="rect">
            <a:avLst/>
          </a:prstGeom>
          <a:noFill/>
          <a:ln>
            <a:noFill/>
          </a:ln>
        </p:spPr>
        <p:txBody>
          <a:bodyPr wrap="square" rtlCol="0">
            <a:spAutoFit/>
          </a:bodyPr>
          <a:lstStyle/>
          <a:p>
            <a:pPr algn="r">
              <a:lnSpc>
                <a:spcPct val="150000"/>
              </a:lnSpc>
            </a:pPr>
            <a:r>
              <a:rPr lang="zh-CN" altLang="en-US" sz="1400" dirty="0" smtClean="0">
                <a:solidFill>
                  <a:schemeClr val="bg1">
                    <a:lumMod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bg1">
                    <a:lumMod val="50000"/>
                  </a:schemeClr>
                </a:solidFill>
                <a:latin typeface="微软雅黑" pitchFamily="34" charset="-122"/>
                <a:ea typeface="微软雅黑" pitchFamily="34" charset="-122"/>
              </a:rPr>
              <a:t>……</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20"/>
          <p:cNvSpPr txBox="1"/>
          <p:nvPr/>
        </p:nvSpPr>
        <p:spPr>
          <a:xfrm>
            <a:off x="7815581" y="1647091"/>
            <a:ext cx="2242446" cy="1061829"/>
          </a:xfrm>
          <a:prstGeom prst="rect">
            <a:avLst/>
          </a:prstGeom>
          <a:noFill/>
          <a:ln>
            <a:noFill/>
          </a:ln>
        </p:spPr>
        <p:txBody>
          <a:bodyPr wrap="square" rtlCol="0">
            <a:spAutoFit/>
          </a:bodyPr>
          <a:lstStyle/>
          <a:p>
            <a:pPr>
              <a:lnSpc>
                <a:spcPct val="150000"/>
              </a:lnSpc>
            </a:pPr>
            <a:r>
              <a:rPr lang="zh-CN" altLang="en-US" sz="1400" dirty="0" smtClean="0">
                <a:solidFill>
                  <a:schemeClr val="bg1">
                    <a:lumMod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bg1">
                    <a:lumMod val="50000"/>
                  </a:schemeClr>
                </a:solidFill>
                <a:latin typeface="微软雅黑" pitchFamily="34" charset="-122"/>
                <a:ea typeface="微软雅黑" pitchFamily="34" charset="-122"/>
              </a:rPr>
              <a:t>……</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文本框 21"/>
          <p:cNvSpPr txBox="1"/>
          <p:nvPr/>
        </p:nvSpPr>
        <p:spPr>
          <a:xfrm>
            <a:off x="8031605" y="3519299"/>
            <a:ext cx="2026422" cy="1061829"/>
          </a:xfrm>
          <a:prstGeom prst="rect">
            <a:avLst/>
          </a:prstGeom>
          <a:noFill/>
          <a:ln>
            <a:noFill/>
          </a:ln>
        </p:spPr>
        <p:txBody>
          <a:bodyPr wrap="square" rtlCol="0">
            <a:spAutoFit/>
          </a:bodyPr>
          <a:lstStyle/>
          <a:p>
            <a:pPr>
              <a:lnSpc>
                <a:spcPct val="150000"/>
              </a:lnSpc>
            </a:pPr>
            <a:r>
              <a:rPr lang="zh-CN" altLang="en-US" sz="1400" dirty="0" smtClean="0">
                <a:solidFill>
                  <a:schemeClr val="bg1">
                    <a:lumMod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bg1">
                    <a:lumMod val="50000"/>
                  </a:schemeClr>
                </a:solidFill>
                <a:latin typeface="微软雅黑" pitchFamily="34" charset="-122"/>
                <a:ea typeface="微软雅黑" pitchFamily="34" charset="-122"/>
              </a:rPr>
              <a:t>……</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660794" y="1753221"/>
            <a:ext cx="2779537" cy="2779537"/>
            <a:chOff x="3325860" y="1074902"/>
            <a:chExt cx="2531533" cy="2531533"/>
          </a:xfrm>
          <a:solidFill>
            <a:srgbClr val="F47349"/>
          </a:solidFill>
        </p:grpSpPr>
        <p:sp>
          <p:nvSpPr>
            <p:cNvPr id="26" name="椭圆 25"/>
            <p:cNvSpPr/>
            <p:nvPr/>
          </p:nvSpPr>
          <p:spPr>
            <a:xfrm>
              <a:off x="3325860" y="1074902"/>
              <a:ext cx="2531533" cy="25315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7" name="Freeform 627"/>
            <p:cNvSpPr>
              <a:spLocks noEditPoints="1"/>
            </p:cNvSpPr>
            <p:nvPr/>
          </p:nvSpPr>
          <p:spPr bwMode="auto">
            <a:xfrm>
              <a:off x="4240957" y="1423611"/>
              <a:ext cx="627326" cy="780333"/>
            </a:xfrm>
            <a:custGeom>
              <a:avLst/>
              <a:gdLst>
                <a:gd name="T0" fmla="*/ 7 w 123"/>
                <a:gd name="T1" fmla="*/ 0 h 153"/>
                <a:gd name="T2" fmla="*/ 116 w 123"/>
                <a:gd name="T3" fmla="*/ 0 h 153"/>
                <a:gd name="T4" fmla="*/ 123 w 123"/>
                <a:gd name="T5" fmla="*/ 0 h 153"/>
                <a:gd name="T6" fmla="*/ 123 w 123"/>
                <a:gd name="T7" fmla="*/ 4 h 153"/>
                <a:gd name="T8" fmla="*/ 123 w 123"/>
                <a:gd name="T9" fmla="*/ 146 h 153"/>
                <a:gd name="T10" fmla="*/ 123 w 123"/>
                <a:gd name="T11" fmla="*/ 153 h 153"/>
                <a:gd name="T12" fmla="*/ 116 w 123"/>
                <a:gd name="T13" fmla="*/ 153 h 153"/>
                <a:gd name="T14" fmla="*/ 38 w 123"/>
                <a:gd name="T15" fmla="*/ 153 h 153"/>
                <a:gd name="T16" fmla="*/ 38 w 123"/>
                <a:gd name="T17" fmla="*/ 153 h 153"/>
                <a:gd name="T18" fmla="*/ 36 w 123"/>
                <a:gd name="T19" fmla="*/ 153 h 153"/>
                <a:gd name="T20" fmla="*/ 3 w 123"/>
                <a:gd name="T21" fmla="*/ 127 h 153"/>
                <a:gd name="T22" fmla="*/ 0 w 123"/>
                <a:gd name="T23" fmla="*/ 127 h 153"/>
                <a:gd name="T24" fmla="*/ 0 w 123"/>
                <a:gd name="T25" fmla="*/ 123 h 153"/>
                <a:gd name="T26" fmla="*/ 0 w 123"/>
                <a:gd name="T27" fmla="*/ 4 h 153"/>
                <a:gd name="T28" fmla="*/ 0 w 123"/>
                <a:gd name="T29" fmla="*/ 0 h 153"/>
                <a:gd name="T30" fmla="*/ 7 w 123"/>
                <a:gd name="T31" fmla="*/ 0 h 153"/>
                <a:gd name="T32" fmla="*/ 7 w 123"/>
                <a:gd name="T33" fmla="*/ 0 h 153"/>
                <a:gd name="T34" fmla="*/ 12 w 123"/>
                <a:gd name="T35" fmla="*/ 115 h 153"/>
                <a:gd name="T36" fmla="*/ 33 w 123"/>
                <a:gd name="T37" fmla="*/ 108 h 153"/>
                <a:gd name="T38" fmla="*/ 36 w 123"/>
                <a:gd name="T39" fmla="*/ 108 h 153"/>
                <a:gd name="T40" fmla="*/ 36 w 123"/>
                <a:gd name="T41" fmla="*/ 111 h 153"/>
                <a:gd name="T42" fmla="*/ 45 w 123"/>
                <a:gd name="T43" fmla="*/ 141 h 153"/>
                <a:gd name="T44" fmla="*/ 112 w 123"/>
                <a:gd name="T45" fmla="*/ 141 h 153"/>
                <a:gd name="T46" fmla="*/ 112 w 123"/>
                <a:gd name="T47" fmla="*/ 11 h 153"/>
                <a:gd name="T48" fmla="*/ 12 w 123"/>
                <a:gd name="T49" fmla="*/ 11 h 153"/>
                <a:gd name="T50" fmla="*/ 12 w 123"/>
                <a:gd name="T51" fmla="*/ 115 h 153"/>
                <a:gd name="T52" fmla="*/ 12 w 123"/>
                <a:gd name="T53" fmla="*/ 115 h 153"/>
                <a:gd name="T54" fmla="*/ 38 w 123"/>
                <a:gd name="T55" fmla="*/ 139 h 153"/>
                <a:gd name="T56" fmla="*/ 31 w 123"/>
                <a:gd name="T57" fmla="*/ 115 h 153"/>
                <a:gd name="T58" fmla="*/ 15 w 123"/>
                <a:gd name="T59" fmla="*/ 123 h 153"/>
                <a:gd name="T60" fmla="*/ 38 w 123"/>
                <a:gd name="T61" fmla="*/ 139 h 153"/>
                <a:gd name="T62" fmla="*/ 38 w 123"/>
                <a:gd name="T63" fmla="*/ 139 h 153"/>
                <a:gd name="T64" fmla="*/ 29 w 123"/>
                <a:gd name="T65" fmla="*/ 82 h 153"/>
                <a:gd name="T66" fmla="*/ 29 w 123"/>
                <a:gd name="T67" fmla="*/ 87 h 153"/>
                <a:gd name="T68" fmla="*/ 95 w 123"/>
                <a:gd name="T69" fmla="*/ 87 h 153"/>
                <a:gd name="T70" fmla="*/ 95 w 123"/>
                <a:gd name="T71" fmla="*/ 82 h 153"/>
                <a:gd name="T72" fmla="*/ 29 w 123"/>
                <a:gd name="T73" fmla="*/ 82 h 153"/>
                <a:gd name="T74" fmla="*/ 29 w 123"/>
                <a:gd name="T75" fmla="*/ 82 h 153"/>
                <a:gd name="T76" fmla="*/ 29 w 123"/>
                <a:gd name="T77" fmla="*/ 66 h 153"/>
                <a:gd name="T78" fmla="*/ 29 w 123"/>
                <a:gd name="T79" fmla="*/ 71 h 153"/>
                <a:gd name="T80" fmla="*/ 95 w 123"/>
                <a:gd name="T81" fmla="*/ 71 h 153"/>
                <a:gd name="T82" fmla="*/ 95 w 123"/>
                <a:gd name="T83" fmla="*/ 66 h 153"/>
                <a:gd name="T84" fmla="*/ 29 w 123"/>
                <a:gd name="T85" fmla="*/ 66 h 153"/>
                <a:gd name="T86" fmla="*/ 29 w 123"/>
                <a:gd name="T87" fmla="*/ 66 h 153"/>
                <a:gd name="T88" fmla="*/ 29 w 123"/>
                <a:gd name="T89" fmla="*/ 49 h 153"/>
                <a:gd name="T90" fmla="*/ 29 w 123"/>
                <a:gd name="T91" fmla="*/ 54 h 153"/>
                <a:gd name="T92" fmla="*/ 95 w 123"/>
                <a:gd name="T93" fmla="*/ 54 h 153"/>
                <a:gd name="T94" fmla="*/ 95 w 123"/>
                <a:gd name="T95" fmla="*/ 49 h 153"/>
                <a:gd name="T96" fmla="*/ 29 w 123"/>
                <a:gd name="T97" fmla="*/ 49 h 153"/>
                <a:gd name="T98" fmla="*/ 29 w 123"/>
                <a:gd name="T99" fmla="*/ 49 h 153"/>
                <a:gd name="T100" fmla="*/ 29 w 123"/>
                <a:gd name="T101" fmla="*/ 33 h 153"/>
                <a:gd name="T102" fmla="*/ 29 w 123"/>
                <a:gd name="T103" fmla="*/ 37 h 153"/>
                <a:gd name="T104" fmla="*/ 95 w 123"/>
                <a:gd name="T105" fmla="*/ 37 h 153"/>
                <a:gd name="T106" fmla="*/ 95 w 123"/>
                <a:gd name="T107" fmla="*/ 33 h 153"/>
                <a:gd name="T108" fmla="*/ 29 w 123"/>
                <a:gd name="T109" fmla="*/ 3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3">
                  <a:moveTo>
                    <a:pt x="7" y="0"/>
                  </a:moveTo>
                  <a:lnTo>
                    <a:pt x="116" y="0"/>
                  </a:lnTo>
                  <a:lnTo>
                    <a:pt x="123" y="0"/>
                  </a:lnTo>
                  <a:lnTo>
                    <a:pt x="123" y="4"/>
                  </a:lnTo>
                  <a:lnTo>
                    <a:pt x="123" y="146"/>
                  </a:lnTo>
                  <a:lnTo>
                    <a:pt x="123" y="153"/>
                  </a:lnTo>
                  <a:lnTo>
                    <a:pt x="116" y="153"/>
                  </a:lnTo>
                  <a:lnTo>
                    <a:pt x="38" y="153"/>
                  </a:lnTo>
                  <a:lnTo>
                    <a:pt x="38" y="153"/>
                  </a:lnTo>
                  <a:lnTo>
                    <a:pt x="36" y="153"/>
                  </a:lnTo>
                  <a:lnTo>
                    <a:pt x="3" y="127"/>
                  </a:lnTo>
                  <a:lnTo>
                    <a:pt x="0" y="127"/>
                  </a:lnTo>
                  <a:lnTo>
                    <a:pt x="0" y="123"/>
                  </a:lnTo>
                  <a:lnTo>
                    <a:pt x="0" y="4"/>
                  </a:lnTo>
                  <a:lnTo>
                    <a:pt x="0" y="0"/>
                  </a:lnTo>
                  <a:lnTo>
                    <a:pt x="7" y="0"/>
                  </a:lnTo>
                  <a:lnTo>
                    <a:pt x="7" y="0"/>
                  </a:lnTo>
                  <a:close/>
                  <a:moveTo>
                    <a:pt x="12" y="115"/>
                  </a:moveTo>
                  <a:lnTo>
                    <a:pt x="33" y="108"/>
                  </a:lnTo>
                  <a:lnTo>
                    <a:pt x="36" y="108"/>
                  </a:lnTo>
                  <a:lnTo>
                    <a:pt x="36" y="111"/>
                  </a:lnTo>
                  <a:lnTo>
                    <a:pt x="45" y="141"/>
                  </a:lnTo>
                  <a:lnTo>
                    <a:pt x="112" y="141"/>
                  </a:lnTo>
                  <a:lnTo>
                    <a:pt x="112" y="11"/>
                  </a:lnTo>
                  <a:lnTo>
                    <a:pt x="12" y="11"/>
                  </a:lnTo>
                  <a:lnTo>
                    <a:pt x="12" y="115"/>
                  </a:lnTo>
                  <a:lnTo>
                    <a:pt x="12" y="115"/>
                  </a:lnTo>
                  <a:close/>
                  <a:moveTo>
                    <a:pt x="38" y="139"/>
                  </a:moveTo>
                  <a:lnTo>
                    <a:pt x="31" y="115"/>
                  </a:lnTo>
                  <a:lnTo>
                    <a:pt x="15" y="123"/>
                  </a:lnTo>
                  <a:lnTo>
                    <a:pt x="38" y="139"/>
                  </a:lnTo>
                  <a:lnTo>
                    <a:pt x="38" y="139"/>
                  </a:lnTo>
                  <a:close/>
                  <a:moveTo>
                    <a:pt x="29" y="82"/>
                  </a:moveTo>
                  <a:lnTo>
                    <a:pt x="29" y="87"/>
                  </a:lnTo>
                  <a:lnTo>
                    <a:pt x="95" y="87"/>
                  </a:lnTo>
                  <a:lnTo>
                    <a:pt x="95" y="82"/>
                  </a:lnTo>
                  <a:lnTo>
                    <a:pt x="29" y="82"/>
                  </a:lnTo>
                  <a:lnTo>
                    <a:pt x="29" y="82"/>
                  </a:lnTo>
                  <a:close/>
                  <a:moveTo>
                    <a:pt x="29" y="66"/>
                  </a:moveTo>
                  <a:lnTo>
                    <a:pt x="29" y="71"/>
                  </a:lnTo>
                  <a:lnTo>
                    <a:pt x="95" y="71"/>
                  </a:lnTo>
                  <a:lnTo>
                    <a:pt x="95" y="66"/>
                  </a:lnTo>
                  <a:lnTo>
                    <a:pt x="29" y="66"/>
                  </a:lnTo>
                  <a:lnTo>
                    <a:pt x="29" y="66"/>
                  </a:lnTo>
                  <a:close/>
                  <a:moveTo>
                    <a:pt x="29" y="49"/>
                  </a:moveTo>
                  <a:lnTo>
                    <a:pt x="29" y="54"/>
                  </a:lnTo>
                  <a:lnTo>
                    <a:pt x="95" y="54"/>
                  </a:lnTo>
                  <a:lnTo>
                    <a:pt x="95" y="49"/>
                  </a:lnTo>
                  <a:lnTo>
                    <a:pt x="29" y="49"/>
                  </a:lnTo>
                  <a:lnTo>
                    <a:pt x="29" y="49"/>
                  </a:lnTo>
                  <a:close/>
                  <a:moveTo>
                    <a:pt x="29" y="33"/>
                  </a:moveTo>
                  <a:lnTo>
                    <a:pt x="29" y="37"/>
                  </a:lnTo>
                  <a:lnTo>
                    <a:pt x="95" y="37"/>
                  </a:lnTo>
                  <a:lnTo>
                    <a:pt x="95" y="33"/>
                  </a:lnTo>
                  <a:lnTo>
                    <a:pt x="29" y="33"/>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latin typeface="微软雅黑" panose="020B0503020204020204" pitchFamily="34" charset="-122"/>
                <a:ea typeface="微软雅黑" panose="020B0503020204020204" pitchFamily="34" charset="-122"/>
              </a:endParaRPr>
            </a:p>
          </p:txBody>
        </p:sp>
        <p:sp>
          <p:nvSpPr>
            <p:cNvPr id="28" name="文本框 23"/>
            <p:cNvSpPr txBox="1"/>
            <p:nvPr/>
          </p:nvSpPr>
          <p:spPr>
            <a:xfrm>
              <a:off x="3505189" y="1961836"/>
              <a:ext cx="2172875" cy="1205355"/>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行业前景</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dirty="0" smtClean="0">
                  <a:solidFill>
                    <a:schemeClr val="bg1"/>
                  </a:solidFill>
                  <a:latin typeface="微软雅黑" panose="020B0503020204020204" pitchFamily="34" charset="-122"/>
                  <a:ea typeface="微软雅黑" panose="020B0503020204020204" pitchFamily="34" charset="-122"/>
                </a:rPr>
                <a:t>在此输入详细文字介绍，在此输入详细文字介绍</a:t>
              </a:r>
            </a:p>
            <a:p>
              <a:pPr algn="ctr"/>
              <a:r>
                <a:rPr lang="zh-CN" altLang="en-US" sz="1200" dirty="0" smtClean="0">
                  <a:solidFill>
                    <a:schemeClr val="bg1"/>
                  </a:solidFill>
                  <a:latin typeface="微软雅黑" panose="020B0503020204020204" pitchFamily="34" charset="-122"/>
                  <a:ea typeface="微软雅黑" panose="020B0503020204020204" pitchFamily="34" charset="-122"/>
                </a:rPr>
                <a:t>在此输入详细文字介绍</a:t>
              </a:r>
            </a:p>
            <a:p>
              <a:pPr algn="ct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078343" y="2019448"/>
            <a:ext cx="939800" cy="939800"/>
            <a:chOff x="2386060" y="1495059"/>
            <a:chExt cx="939800" cy="939800"/>
          </a:xfrm>
        </p:grpSpPr>
        <p:sp>
          <p:nvSpPr>
            <p:cNvPr id="30" name="椭圆 29"/>
            <p:cNvSpPr/>
            <p:nvPr/>
          </p:nvSpPr>
          <p:spPr>
            <a:xfrm>
              <a:off x="2386060" y="1495059"/>
              <a:ext cx="939800" cy="939800"/>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1" name="Freeform 1986"/>
            <p:cNvSpPr>
              <a:spLocks/>
            </p:cNvSpPr>
            <p:nvPr/>
          </p:nvSpPr>
          <p:spPr bwMode="auto">
            <a:xfrm>
              <a:off x="2680513" y="1730231"/>
              <a:ext cx="366922" cy="346817"/>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6773534" y="1740891"/>
            <a:ext cx="939800" cy="939800"/>
            <a:chOff x="5454052" y="1074902"/>
            <a:chExt cx="939800" cy="939800"/>
          </a:xfrm>
        </p:grpSpPr>
        <p:sp>
          <p:nvSpPr>
            <p:cNvPr id="33" name="椭圆 32"/>
            <p:cNvSpPr/>
            <p:nvPr/>
          </p:nvSpPr>
          <p:spPr>
            <a:xfrm>
              <a:off x="5454052" y="1074902"/>
              <a:ext cx="939800" cy="939800"/>
            </a:xfrm>
            <a:prstGeom prst="ellipse">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34" name="组合 33"/>
            <p:cNvGrpSpPr/>
            <p:nvPr/>
          </p:nvGrpSpPr>
          <p:grpSpPr>
            <a:xfrm>
              <a:off x="5729640" y="1309909"/>
              <a:ext cx="411300" cy="441104"/>
              <a:chOff x="5995987" y="547688"/>
              <a:chExt cx="219075" cy="234950"/>
            </a:xfrm>
            <a:solidFill>
              <a:schemeClr val="bg1"/>
            </a:solidFill>
          </p:grpSpPr>
          <p:sp>
            <p:nvSpPr>
              <p:cNvPr id="35" name="Freeform 1590"/>
              <p:cNvSpPr>
                <a:spLocks noEditPoints="1"/>
              </p:cNvSpPr>
              <p:nvPr/>
            </p:nvSpPr>
            <p:spPr bwMode="auto">
              <a:xfrm>
                <a:off x="5995987" y="547688"/>
                <a:ext cx="168275" cy="168275"/>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6" name="Freeform 1591"/>
              <p:cNvSpPr>
                <a:spLocks noEditPoints="1"/>
              </p:cNvSpPr>
              <p:nvPr/>
            </p:nvSpPr>
            <p:spPr bwMode="auto">
              <a:xfrm>
                <a:off x="6130925" y="698500"/>
                <a:ext cx="84137" cy="8413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grpSp>
        <p:nvGrpSpPr>
          <p:cNvPr id="37" name="组合 36"/>
          <p:cNvGrpSpPr/>
          <p:nvPr/>
        </p:nvGrpSpPr>
        <p:grpSpPr>
          <a:xfrm>
            <a:off x="4369395" y="3749975"/>
            <a:ext cx="939800" cy="939800"/>
            <a:chOff x="3080330" y="2789142"/>
            <a:chExt cx="939800" cy="939800"/>
          </a:xfrm>
        </p:grpSpPr>
        <p:sp>
          <p:nvSpPr>
            <p:cNvPr id="38" name="椭圆 37"/>
            <p:cNvSpPr/>
            <p:nvPr/>
          </p:nvSpPr>
          <p:spPr>
            <a:xfrm>
              <a:off x="3080330" y="2789142"/>
              <a:ext cx="939800" cy="939800"/>
            </a:xfrm>
            <a:prstGeom prst="ellipse">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39" name="组合 38"/>
            <p:cNvGrpSpPr/>
            <p:nvPr/>
          </p:nvGrpSpPr>
          <p:grpSpPr>
            <a:xfrm>
              <a:off x="3294687" y="3010257"/>
              <a:ext cx="497794" cy="491067"/>
              <a:chOff x="8123237" y="3667126"/>
              <a:chExt cx="234950" cy="231775"/>
            </a:xfrm>
            <a:solidFill>
              <a:schemeClr val="bg1"/>
            </a:solidFill>
          </p:grpSpPr>
          <p:sp>
            <p:nvSpPr>
              <p:cNvPr id="40" name="Freeform 1086"/>
              <p:cNvSpPr>
                <a:spLocks noEditPoints="1"/>
              </p:cNvSpPr>
              <p:nvPr/>
            </p:nvSpPr>
            <p:spPr bwMode="auto">
              <a:xfrm>
                <a:off x="8123237" y="3667126"/>
                <a:ext cx="234950" cy="231775"/>
              </a:xfrm>
              <a:custGeom>
                <a:avLst/>
                <a:gdLst>
                  <a:gd name="T0" fmla="*/ 50 w 100"/>
                  <a:gd name="T1" fmla="*/ 0 h 99"/>
                  <a:gd name="T2" fmla="*/ 0 w 100"/>
                  <a:gd name="T3" fmla="*/ 49 h 99"/>
                  <a:gd name="T4" fmla="*/ 50 w 100"/>
                  <a:gd name="T5" fmla="*/ 99 h 99"/>
                  <a:gd name="T6" fmla="*/ 100 w 100"/>
                  <a:gd name="T7" fmla="*/ 49 h 99"/>
                  <a:gd name="T8" fmla="*/ 50 w 100"/>
                  <a:gd name="T9" fmla="*/ 0 h 99"/>
                  <a:gd name="T10" fmla="*/ 50 w 100"/>
                  <a:gd name="T11" fmla="*/ 95 h 99"/>
                  <a:gd name="T12" fmla="*/ 4 w 100"/>
                  <a:gd name="T13" fmla="*/ 49 h 99"/>
                  <a:gd name="T14" fmla="*/ 50 w 100"/>
                  <a:gd name="T15" fmla="*/ 4 h 99"/>
                  <a:gd name="T16" fmla="*/ 96 w 100"/>
                  <a:gd name="T17" fmla="*/ 49 h 99"/>
                  <a:gd name="T18" fmla="*/ 50 w 100"/>
                  <a:gd name="T19"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99">
                    <a:moveTo>
                      <a:pt x="50" y="0"/>
                    </a:moveTo>
                    <a:cubicBezTo>
                      <a:pt x="23" y="0"/>
                      <a:pt x="0" y="22"/>
                      <a:pt x="0" y="49"/>
                    </a:cubicBezTo>
                    <a:cubicBezTo>
                      <a:pt x="0" y="77"/>
                      <a:pt x="23" y="99"/>
                      <a:pt x="50" y="99"/>
                    </a:cubicBezTo>
                    <a:cubicBezTo>
                      <a:pt x="77" y="99"/>
                      <a:pt x="100" y="77"/>
                      <a:pt x="100" y="49"/>
                    </a:cubicBezTo>
                    <a:cubicBezTo>
                      <a:pt x="100" y="22"/>
                      <a:pt x="77" y="0"/>
                      <a:pt x="50" y="0"/>
                    </a:cubicBezTo>
                    <a:close/>
                    <a:moveTo>
                      <a:pt x="50" y="95"/>
                    </a:moveTo>
                    <a:cubicBezTo>
                      <a:pt x="25" y="95"/>
                      <a:pt x="4" y="75"/>
                      <a:pt x="4" y="49"/>
                    </a:cubicBezTo>
                    <a:cubicBezTo>
                      <a:pt x="4" y="24"/>
                      <a:pt x="25" y="4"/>
                      <a:pt x="50" y="4"/>
                    </a:cubicBezTo>
                    <a:cubicBezTo>
                      <a:pt x="75" y="4"/>
                      <a:pt x="96" y="24"/>
                      <a:pt x="96" y="49"/>
                    </a:cubicBezTo>
                    <a:cubicBezTo>
                      <a:pt x="96" y="75"/>
                      <a:pt x="75" y="95"/>
                      <a:pt x="50"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1" name="Freeform 1087"/>
              <p:cNvSpPr>
                <a:spLocks noEditPoints="1"/>
              </p:cNvSpPr>
              <p:nvPr/>
            </p:nvSpPr>
            <p:spPr bwMode="auto">
              <a:xfrm>
                <a:off x="8147050" y="3687763"/>
                <a:ext cx="188912" cy="188913"/>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55 w 80"/>
                  <a:gd name="T11" fmla="*/ 40 h 80"/>
                  <a:gd name="T12" fmla="*/ 55 w 80"/>
                  <a:gd name="T13" fmla="*/ 46 h 80"/>
                  <a:gd name="T14" fmla="*/ 43 w 80"/>
                  <a:gd name="T15" fmla="*/ 46 h 80"/>
                  <a:gd name="T16" fmla="*/ 43 w 80"/>
                  <a:gd name="T17" fmla="*/ 49 h 80"/>
                  <a:gd name="T18" fmla="*/ 55 w 80"/>
                  <a:gd name="T19" fmla="*/ 49 h 80"/>
                  <a:gd name="T20" fmla="*/ 55 w 80"/>
                  <a:gd name="T21" fmla="*/ 55 h 80"/>
                  <a:gd name="T22" fmla="*/ 43 w 80"/>
                  <a:gd name="T23" fmla="*/ 55 h 80"/>
                  <a:gd name="T24" fmla="*/ 43 w 80"/>
                  <a:gd name="T25" fmla="*/ 64 h 80"/>
                  <a:gd name="T26" fmla="*/ 37 w 80"/>
                  <a:gd name="T27" fmla="*/ 64 h 80"/>
                  <a:gd name="T28" fmla="*/ 37 w 80"/>
                  <a:gd name="T29" fmla="*/ 55 h 80"/>
                  <a:gd name="T30" fmla="*/ 25 w 80"/>
                  <a:gd name="T31" fmla="*/ 55 h 80"/>
                  <a:gd name="T32" fmla="*/ 25 w 80"/>
                  <a:gd name="T33" fmla="*/ 49 h 80"/>
                  <a:gd name="T34" fmla="*/ 37 w 80"/>
                  <a:gd name="T35" fmla="*/ 49 h 80"/>
                  <a:gd name="T36" fmla="*/ 37 w 80"/>
                  <a:gd name="T37" fmla="*/ 46 h 80"/>
                  <a:gd name="T38" fmla="*/ 25 w 80"/>
                  <a:gd name="T39" fmla="*/ 46 h 80"/>
                  <a:gd name="T40" fmla="*/ 25 w 80"/>
                  <a:gd name="T41" fmla="*/ 40 h 80"/>
                  <a:gd name="T42" fmla="*/ 34 w 80"/>
                  <a:gd name="T43" fmla="*/ 40 h 80"/>
                  <a:gd name="T44" fmla="*/ 23 w 80"/>
                  <a:gd name="T45" fmla="*/ 19 h 80"/>
                  <a:gd name="T46" fmla="*/ 30 w 80"/>
                  <a:gd name="T47" fmla="*/ 19 h 80"/>
                  <a:gd name="T48" fmla="*/ 38 w 80"/>
                  <a:gd name="T49" fmla="*/ 35 h 80"/>
                  <a:gd name="T50" fmla="*/ 40 w 80"/>
                  <a:gd name="T51" fmla="*/ 38 h 80"/>
                  <a:gd name="T52" fmla="*/ 42 w 80"/>
                  <a:gd name="T53" fmla="*/ 34 h 80"/>
                  <a:gd name="T54" fmla="*/ 50 w 80"/>
                  <a:gd name="T55" fmla="*/ 19 h 80"/>
                  <a:gd name="T56" fmla="*/ 57 w 80"/>
                  <a:gd name="T57" fmla="*/ 19 h 80"/>
                  <a:gd name="T58" fmla="*/ 46 w 80"/>
                  <a:gd name="T59" fmla="*/ 40 h 80"/>
                  <a:gd name="T60" fmla="*/ 55 w 80"/>
                  <a:gd name="T61"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55" y="40"/>
                    </a:moveTo>
                    <a:cubicBezTo>
                      <a:pt x="55" y="46"/>
                      <a:pt x="55" y="46"/>
                      <a:pt x="55" y="46"/>
                    </a:cubicBezTo>
                    <a:cubicBezTo>
                      <a:pt x="43" y="46"/>
                      <a:pt x="43" y="46"/>
                      <a:pt x="43" y="46"/>
                    </a:cubicBezTo>
                    <a:cubicBezTo>
                      <a:pt x="43" y="49"/>
                      <a:pt x="43" y="49"/>
                      <a:pt x="43" y="49"/>
                    </a:cubicBezTo>
                    <a:cubicBezTo>
                      <a:pt x="55" y="49"/>
                      <a:pt x="55" y="49"/>
                      <a:pt x="55" y="49"/>
                    </a:cubicBezTo>
                    <a:cubicBezTo>
                      <a:pt x="55" y="55"/>
                      <a:pt x="55" y="55"/>
                      <a:pt x="55" y="55"/>
                    </a:cubicBezTo>
                    <a:cubicBezTo>
                      <a:pt x="43" y="55"/>
                      <a:pt x="43" y="55"/>
                      <a:pt x="43" y="55"/>
                    </a:cubicBezTo>
                    <a:cubicBezTo>
                      <a:pt x="43" y="64"/>
                      <a:pt x="43" y="64"/>
                      <a:pt x="43" y="64"/>
                    </a:cubicBezTo>
                    <a:cubicBezTo>
                      <a:pt x="37" y="64"/>
                      <a:pt x="37" y="64"/>
                      <a:pt x="37" y="64"/>
                    </a:cubicBezTo>
                    <a:cubicBezTo>
                      <a:pt x="37" y="55"/>
                      <a:pt x="37" y="55"/>
                      <a:pt x="37" y="55"/>
                    </a:cubicBezTo>
                    <a:cubicBezTo>
                      <a:pt x="25" y="55"/>
                      <a:pt x="25" y="55"/>
                      <a:pt x="25" y="55"/>
                    </a:cubicBezTo>
                    <a:cubicBezTo>
                      <a:pt x="25" y="49"/>
                      <a:pt x="25" y="49"/>
                      <a:pt x="25" y="49"/>
                    </a:cubicBezTo>
                    <a:cubicBezTo>
                      <a:pt x="37" y="49"/>
                      <a:pt x="37" y="49"/>
                      <a:pt x="37" y="49"/>
                    </a:cubicBezTo>
                    <a:cubicBezTo>
                      <a:pt x="37" y="46"/>
                      <a:pt x="37" y="46"/>
                      <a:pt x="37" y="46"/>
                    </a:cubicBezTo>
                    <a:cubicBezTo>
                      <a:pt x="25" y="46"/>
                      <a:pt x="25" y="46"/>
                      <a:pt x="25" y="46"/>
                    </a:cubicBezTo>
                    <a:cubicBezTo>
                      <a:pt x="25" y="40"/>
                      <a:pt x="25" y="40"/>
                      <a:pt x="25" y="40"/>
                    </a:cubicBezTo>
                    <a:cubicBezTo>
                      <a:pt x="34" y="40"/>
                      <a:pt x="34" y="40"/>
                      <a:pt x="34" y="40"/>
                    </a:cubicBezTo>
                    <a:cubicBezTo>
                      <a:pt x="23" y="19"/>
                      <a:pt x="23" y="19"/>
                      <a:pt x="23" y="19"/>
                    </a:cubicBezTo>
                    <a:cubicBezTo>
                      <a:pt x="30" y="19"/>
                      <a:pt x="30" y="19"/>
                      <a:pt x="30" y="19"/>
                    </a:cubicBezTo>
                    <a:cubicBezTo>
                      <a:pt x="38" y="35"/>
                      <a:pt x="38" y="35"/>
                      <a:pt x="38" y="35"/>
                    </a:cubicBezTo>
                    <a:cubicBezTo>
                      <a:pt x="39" y="36"/>
                      <a:pt x="39" y="37"/>
                      <a:pt x="40" y="38"/>
                    </a:cubicBezTo>
                    <a:cubicBezTo>
                      <a:pt x="40" y="37"/>
                      <a:pt x="41" y="36"/>
                      <a:pt x="42" y="34"/>
                    </a:cubicBezTo>
                    <a:cubicBezTo>
                      <a:pt x="50" y="19"/>
                      <a:pt x="50" y="19"/>
                      <a:pt x="50" y="19"/>
                    </a:cubicBezTo>
                    <a:cubicBezTo>
                      <a:pt x="57" y="19"/>
                      <a:pt x="57" y="19"/>
                      <a:pt x="57" y="19"/>
                    </a:cubicBezTo>
                    <a:cubicBezTo>
                      <a:pt x="46" y="40"/>
                      <a:pt x="46" y="40"/>
                      <a:pt x="46" y="40"/>
                    </a:cubicBezTo>
                    <a:lnTo>
                      <a:pt x="5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grpSp>
        <p:nvGrpSpPr>
          <p:cNvPr id="42" name="组合 41"/>
          <p:cNvGrpSpPr/>
          <p:nvPr/>
        </p:nvGrpSpPr>
        <p:grpSpPr>
          <a:xfrm>
            <a:off x="7076985" y="3389777"/>
            <a:ext cx="901165" cy="901165"/>
            <a:chOff x="5719249" y="3077288"/>
            <a:chExt cx="767347" cy="767347"/>
          </a:xfrm>
        </p:grpSpPr>
        <p:sp>
          <p:nvSpPr>
            <p:cNvPr id="43" name="椭圆 42"/>
            <p:cNvSpPr/>
            <p:nvPr/>
          </p:nvSpPr>
          <p:spPr>
            <a:xfrm>
              <a:off x="5719249" y="3077288"/>
              <a:ext cx="767347" cy="767347"/>
            </a:xfrm>
            <a:prstGeom prst="ellipse">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44" name="Freeform 748"/>
            <p:cNvSpPr>
              <a:spLocks noEditPoints="1"/>
            </p:cNvSpPr>
            <p:nvPr/>
          </p:nvSpPr>
          <p:spPr bwMode="auto">
            <a:xfrm>
              <a:off x="5947156" y="3271991"/>
              <a:ext cx="311533" cy="318115"/>
            </a:xfrm>
            <a:custGeom>
              <a:avLst/>
              <a:gdLst>
                <a:gd name="T0" fmla="*/ 38 w 60"/>
                <a:gd name="T1" fmla="*/ 8 h 61"/>
                <a:gd name="T2" fmla="*/ 22 w 60"/>
                <a:gd name="T3" fmla="*/ 8 h 61"/>
                <a:gd name="T4" fmla="*/ 45 w 60"/>
                <a:gd name="T5" fmla="*/ 41 h 61"/>
                <a:gd name="T6" fmla="*/ 50 w 60"/>
                <a:gd name="T7" fmla="*/ 58 h 61"/>
                <a:gd name="T8" fmla="*/ 51 w 60"/>
                <a:gd name="T9" fmla="*/ 44 h 61"/>
                <a:gd name="T10" fmla="*/ 55 w 60"/>
                <a:gd name="T11" fmla="*/ 58 h 61"/>
                <a:gd name="T12" fmla="*/ 55 w 60"/>
                <a:gd name="T13" fmla="*/ 38 h 61"/>
                <a:gd name="T14" fmla="*/ 56 w 60"/>
                <a:gd name="T15" fmla="*/ 29 h 61"/>
                <a:gd name="T16" fmla="*/ 60 w 60"/>
                <a:gd name="T17" fmla="*/ 38 h 61"/>
                <a:gd name="T18" fmla="*/ 56 w 60"/>
                <a:gd name="T19" fmla="*/ 21 h 61"/>
                <a:gd name="T20" fmla="*/ 47 w 60"/>
                <a:gd name="T21" fmla="*/ 23 h 61"/>
                <a:gd name="T22" fmla="*/ 45 w 60"/>
                <a:gd name="T23" fmla="*/ 41 h 61"/>
                <a:gd name="T24" fmla="*/ 37 w 60"/>
                <a:gd name="T25" fmla="*/ 26 h 61"/>
                <a:gd name="T26" fmla="*/ 36 w 60"/>
                <a:gd name="T27" fmla="*/ 37 h 61"/>
                <a:gd name="T28" fmla="*/ 36 w 60"/>
                <a:gd name="T29" fmla="*/ 61 h 61"/>
                <a:gd name="T30" fmla="*/ 31 w 60"/>
                <a:gd name="T31" fmla="*/ 44 h 61"/>
                <a:gd name="T32" fmla="*/ 30 w 60"/>
                <a:gd name="T33" fmla="*/ 61 h 61"/>
                <a:gd name="T34" fmla="*/ 24 w 60"/>
                <a:gd name="T35" fmla="*/ 40 h 61"/>
                <a:gd name="T36" fmla="*/ 24 w 60"/>
                <a:gd name="T37" fmla="*/ 26 h 61"/>
                <a:gd name="T38" fmla="*/ 23 w 60"/>
                <a:gd name="T39" fmla="*/ 37 h 61"/>
                <a:gd name="T40" fmla="*/ 18 w 60"/>
                <a:gd name="T41" fmla="*/ 22 h 61"/>
                <a:gd name="T42" fmla="*/ 37 w 60"/>
                <a:gd name="T43" fmla="*/ 17 h 61"/>
                <a:gd name="T44" fmla="*/ 43 w 60"/>
                <a:gd name="T45" fmla="*/ 37 h 61"/>
                <a:gd name="T46" fmla="*/ 15 w 60"/>
                <a:gd name="T47" fmla="*/ 41 h 61"/>
                <a:gd name="T48" fmla="*/ 10 w 60"/>
                <a:gd name="T49" fmla="*/ 58 h 61"/>
                <a:gd name="T50" fmla="*/ 9 w 60"/>
                <a:gd name="T51" fmla="*/ 44 h 61"/>
                <a:gd name="T52" fmla="*/ 5 w 60"/>
                <a:gd name="T53" fmla="*/ 58 h 61"/>
                <a:gd name="T54" fmla="*/ 5 w 60"/>
                <a:gd name="T55" fmla="*/ 38 h 61"/>
                <a:gd name="T56" fmla="*/ 4 w 60"/>
                <a:gd name="T57" fmla="*/ 29 h 61"/>
                <a:gd name="T58" fmla="*/ 0 w 60"/>
                <a:gd name="T59" fmla="*/ 38 h 61"/>
                <a:gd name="T60" fmla="*/ 4 w 60"/>
                <a:gd name="T61" fmla="*/ 21 h 61"/>
                <a:gd name="T62" fmla="*/ 13 w 60"/>
                <a:gd name="T63" fmla="*/ 23 h 61"/>
                <a:gd name="T64" fmla="*/ 15 w 60"/>
                <a:gd name="T65" fmla="*/ 41 h 61"/>
                <a:gd name="T66" fmla="*/ 16 w 60"/>
                <a:gd name="T67" fmla="*/ 14 h 61"/>
                <a:gd name="T68" fmla="*/ 15 w 60"/>
                <a:gd name="T69" fmla="*/ 18 h 61"/>
                <a:gd name="T70" fmla="*/ 3 w 60"/>
                <a:gd name="T71" fmla="*/ 14 h 61"/>
                <a:gd name="T72" fmla="*/ 50 w 60"/>
                <a:gd name="T73" fmla="*/ 7 h 61"/>
                <a:gd name="T74" fmla="*/ 45 w 60"/>
                <a:gd name="T75" fmla="*/ 18 h 61"/>
                <a:gd name="T76" fmla="*/ 50 w 60"/>
                <a:gd name="T77" fmla="*/ 20 h 61"/>
                <a:gd name="T78" fmla="*/ 50 w 60"/>
                <a:gd name="T7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350">
                <a:latin typeface="微软雅黑" panose="020B0503020204020204" pitchFamily="34" charset="-122"/>
                <a:ea typeface="微软雅黑" panose="020B0503020204020204" pitchFamily="34" charset="-122"/>
              </a:endParaRPr>
            </a:p>
          </p:txBody>
        </p:sp>
      </p:grpSp>
      <p:sp>
        <p:nvSpPr>
          <p:cNvPr id="45" name="矩形 47"/>
          <p:cNvSpPr>
            <a:spLocks noChangeArrowheads="1"/>
          </p:cNvSpPr>
          <p:nvPr/>
        </p:nvSpPr>
        <p:spPr bwMode="auto">
          <a:xfrm>
            <a:off x="2353171" y="5341184"/>
            <a:ext cx="7992888" cy="146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a:p>
            <a:pPr>
              <a:lnSpc>
                <a:spcPct val="130000"/>
              </a:lnSpc>
              <a:spcBef>
                <a:spcPct val="0"/>
              </a:spcBef>
            </a:pPr>
            <a:endPar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itchFamily="34" charset="-122"/>
            </a:endParaRPr>
          </a:p>
          <a:p>
            <a:pPr>
              <a:lnSpc>
                <a:spcPct val="130000"/>
              </a:lnSpc>
              <a:spcBef>
                <a:spcPct val="0"/>
              </a:spcBef>
              <a:buNone/>
            </a:pPr>
            <a:endPar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itchFamily="34" charset="-122"/>
            </a:endParaRPr>
          </a:p>
        </p:txBody>
      </p:sp>
    </p:spTree>
    <p:extLst>
      <p:ext uri="{BB962C8B-B14F-4D97-AF65-F5344CB8AC3E}">
        <p14:creationId xmlns:p14="http://schemas.microsoft.com/office/powerpoint/2010/main" val="1892113461"/>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par>
                                <p:cTn id="24" presetID="23" presetClass="entr" presetSubtype="32"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strVal val="4*#ppt_w"/>
                                          </p:val>
                                        </p:tav>
                                        <p:tav tm="100000">
                                          <p:val>
                                            <p:strVal val="#ppt_w"/>
                                          </p:val>
                                        </p:tav>
                                      </p:tavLst>
                                    </p:anim>
                                    <p:anim calcmode="lin" valueType="num">
                                      <p:cBhvr>
                                        <p:cTn id="27" dur="500" fill="hold"/>
                                        <p:tgtEl>
                                          <p:spTgt spid="25"/>
                                        </p:tgtEl>
                                        <p:attrNameLst>
                                          <p:attrName>ppt_h</p:attrName>
                                        </p:attrNameLst>
                                      </p:cBhvr>
                                      <p:tavLst>
                                        <p:tav tm="0">
                                          <p:val>
                                            <p:strVal val="4*#ppt_h"/>
                                          </p:val>
                                        </p:tav>
                                        <p:tav tm="100000">
                                          <p:val>
                                            <p:strVal val="#ppt_h"/>
                                          </p:val>
                                        </p:tav>
                                      </p:tavLst>
                                    </p:anim>
                                  </p:childTnLst>
                                </p:cTn>
                              </p:par>
                            </p:childTnLst>
                          </p:cTn>
                        </p:par>
                        <p:par>
                          <p:cTn id="28" fill="hold">
                            <p:stCondLst>
                              <p:cond delay="1260"/>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400" fill="hold"/>
                                        <p:tgtEl>
                                          <p:spTgt spid="29"/>
                                        </p:tgtEl>
                                        <p:attrNameLst>
                                          <p:attrName>ppt_w</p:attrName>
                                        </p:attrNameLst>
                                      </p:cBhvr>
                                      <p:tavLst>
                                        <p:tav tm="0">
                                          <p:val>
                                            <p:fltVal val="0"/>
                                          </p:val>
                                        </p:tav>
                                        <p:tav tm="100000">
                                          <p:val>
                                            <p:strVal val="#ppt_w"/>
                                          </p:val>
                                        </p:tav>
                                      </p:tavLst>
                                    </p:anim>
                                    <p:anim calcmode="lin" valueType="num">
                                      <p:cBhvr>
                                        <p:cTn id="32" dur="400" fill="hold"/>
                                        <p:tgtEl>
                                          <p:spTgt spid="29"/>
                                        </p:tgtEl>
                                        <p:attrNameLst>
                                          <p:attrName>ppt_h</p:attrName>
                                        </p:attrNameLst>
                                      </p:cBhvr>
                                      <p:tavLst>
                                        <p:tav tm="0">
                                          <p:val>
                                            <p:fltVal val="0"/>
                                          </p:val>
                                        </p:tav>
                                        <p:tav tm="100000">
                                          <p:val>
                                            <p:strVal val="#ppt_h"/>
                                          </p:val>
                                        </p:tav>
                                      </p:tavLst>
                                    </p:anim>
                                    <p:animEffect transition="in" filter="fade">
                                      <p:cBhvr>
                                        <p:cTn id="33" dur="400"/>
                                        <p:tgtEl>
                                          <p:spTgt spid="2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1760"/>
                            </p:stCondLst>
                            <p:childTnLst>
                              <p:par>
                                <p:cTn id="38" presetID="53" presetClass="entr" presetSubtype="16"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p:cTn id="40" dur="400" fill="hold"/>
                                        <p:tgtEl>
                                          <p:spTgt spid="37"/>
                                        </p:tgtEl>
                                        <p:attrNameLst>
                                          <p:attrName>ppt_w</p:attrName>
                                        </p:attrNameLst>
                                      </p:cBhvr>
                                      <p:tavLst>
                                        <p:tav tm="0">
                                          <p:val>
                                            <p:fltVal val="0"/>
                                          </p:val>
                                        </p:tav>
                                        <p:tav tm="100000">
                                          <p:val>
                                            <p:strVal val="#ppt_w"/>
                                          </p:val>
                                        </p:tav>
                                      </p:tavLst>
                                    </p:anim>
                                    <p:anim calcmode="lin" valueType="num">
                                      <p:cBhvr>
                                        <p:cTn id="41" dur="400" fill="hold"/>
                                        <p:tgtEl>
                                          <p:spTgt spid="37"/>
                                        </p:tgtEl>
                                        <p:attrNameLst>
                                          <p:attrName>ppt_h</p:attrName>
                                        </p:attrNameLst>
                                      </p:cBhvr>
                                      <p:tavLst>
                                        <p:tav tm="0">
                                          <p:val>
                                            <p:fltVal val="0"/>
                                          </p:val>
                                        </p:tav>
                                        <p:tav tm="100000">
                                          <p:val>
                                            <p:strVal val="#ppt_h"/>
                                          </p:val>
                                        </p:tav>
                                      </p:tavLst>
                                    </p:anim>
                                    <p:animEffect transition="in" filter="fade">
                                      <p:cBhvr>
                                        <p:cTn id="42" dur="4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2260"/>
                            </p:stCondLst>
                            <p:childTnLst>
                              <p:par>
                                <p:cTn id="47" presetID="53" presetClass="entr" presetSubtype="16"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400" fill="hold"/>
                                        <p:tgtEl>
                                          <p:spTgt spid="42"/>
                                        </p:tgtEl>
                                        <p:attrNameLst>
                                          <p:attrName>ppt_w</p:attrName>
                                        </p:attrNameLst>
                                      </p:cBhvr>
                                      <p:tavLst>
                                        <p:tav tm="0">
                                          <p:val>
                                            <p:fltVal val="0"/>
                                          </p:val>
                                        </p:tav>
                                        <p:tav tm="100000">
                                          <p:val>
                                            <p:strVal val="#ppt_w"/>
                                          </p:val>
                                        </p:tav>
                                      </p:tavLst>
                                    </p:anim>
                                    <p:anim calcmode="lin" valueType="num">
                                      <p:cBhvr>
                                        <p:cTn id="50" dur="400" fill="hold"/>
                                        <p:tgtEl>
                                          <p:spTgt spid="42"/>
                                        </p:tgtEl>
                                        <p:attrNameLst>
                                          <p:attrName>ppt_h</p:attrName>
                                        </p:attrNameLst>
                                      </p:cBhvr>
                                      <p:tavLst>
                                        <p:tav tm="0">
                                          <p:val>
                                            <p:fltVal val="0"/>
                                          </p:val>
                                        </p:tav>
                                        <p:tav tm="100000">
                                          <p:val>
                                            <p:strVal val="#ppt_h"/>
                                          </p:val>
                                        </p:tav>
                                      </p:tavLst>
                                    </p:anim>
                                    <p:animEffect transition="in" filter="fade">
                                      <p:cBhvr>
                                        <p:cTn id="51" dur="400"/>
                                        <p:tgtEl>
                                          <p:spTgt spid="4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par>
                          <p:cTn id="55" fill="hold">
                            <p:stCondLst>
                              <p:cond delay="2760"/>
                            </p:stCondLst>
                            <p:childTnLst>
                              <p:par>
                                <p:cTn id="56" presetID="53" presetClass="entr" presetSubtype="16"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400" fill="hold"/>
                                        <p:tgtEl>
                                          <p:spTgt spid="32"/>
                                        </p:tgtEl>
                                        <p:attrNameLst>
                                          <p:attrName>ppt_w</p:attrName>
                                        </p:attrNameLst>
                                      </p:cBhvr>
                                      <p:tavLst>
                                        <p:tav tm="0">
                                          <p:val>
                                            <p:fltVal val="0"/>
                                          </p:val>
                                        </p:tav>
                                        <p:tav tm="100000">
                                          <p:val>
                                            <p:strVal val="#ppt_w"/>
                                          </p:val>
                                        </p:tav>
                                      </p:tavLst>
                                    </p:anim>
                                    <p:anim calcmode="lin" valueType="num">
                                      <p:cBhvr>
                                        <p:cTn id="59" dur="400" fill="hold"/>
                                        <p:tgtEl>
                                          <p:spTgt spid="32"/>
                                        </p:tgtEl>
                                        <p:attrNameLst>
                                          <p:attrName>ppt_h</p:attrName>
                                        </p:attrNameLst>
                                      </p:cBhvr>
                                      <p:tavLst>
                                        <p:tav tm="0">
                                          <p:val>
                                            <p:fltVal val="0"/>
                                          </p:val>
                                        </p:tav>
                                        <p:tav tm="100000">
                                          <p:val>
                                            <p:strVal val="#ppt_h"/>
                                          </p:val>
                                        </p:tav>
                                      </p:tavLst>
                                    </p:anim>
                                    <p:animEffect transition="in" filter="fade">
                                      <p:cBhvr>
                                        <p:cTn id="60" dur="4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par>
                          <p:cTn id="64" fill="hold">
                            <p:stCondLst>
                              <p:cond delay="3260"/>
                            </p:stCondLst>
                            <p:childTnLst>
                              <p:par>
                                <p:cTn id="65" presetID="14" presetClass="entr" presetSubtype="10"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randombar(horizontal)">
                                      <p:cBhvr>
                                        <p:cTn id="67" dur="75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1" grpId="0"/>
      <p:bldP spid="22" grpId="0"/>
      <p:bldP spid="23" grpId="0"/>
      <p:bldP spid="24" grpId="0"/>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bg1">
                    <a:lumMod val="50000"/>
                  </a:schemeClr>
                </a:solidFill>
              </a:rPr>
              <a:t>03.</a:t>
            </a:r>
            <a:r>
              <a:rPr lang="zh-CN" altLang="en-US" sz="3200" dirty="0">
                <a:solidFill>
                  <a:schemeClr val="bg1">
                    <a:lumMod val="50000"/>
                  </a:schemeClr>
                </a:solidFill>
              </a:rPr>
              <a:t>完成项目一</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4" name="图片 73"/>
          <p:cNvPicPr>
            <a:picLocks noChangeAspect="1"/>
          </p:cNvPicPr>
          <p:nvPr/>
        </p:nvPicPr>
        <p:blipFill rotWithShape="1">
          <a:blip r:embed="rId2" cstate="screen">
            <a:duotone>
              <a:schemeClr val="bg2">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33000"/>
                    </a14:imgEffect>
                  </a14:imgLayer>
                </a14:imgProps>
              </a:ext>
              <a:ext uri="{28A0092B-C50C-407E-A947-70E740481C1C}">
                <a14:useLocalDpi xmlns:a14="http://schemas.microsoft.com/office/drawing/2010/main"/>
              </a:ext>
            </a:extLst>
          </a:blip>
          <a:srcRect/>
          <a:stretch/>
        </p:blipFill>
        <p:spPr>
          <a:xfrm>
            <a:off x="2496135" y="1753635"/>
            <a:ext cx="7631519" cy="3980043"/>
          </a:xfrm>
          <a:prstGeom prst="rect">
            <a:avLst/>
          </a:prstGeom>
          <a:effectLst>
            <a:outerShdw blurRad="50800" dist="50800" dir="5400000" sx="1000" sy="1000" algn="ctr" rotWithShape="0">
              <a:srgbClr val="000000"/>
            </a:outerShdw>
          </a:effectLst>
        </p:spPr>
      </p:pic>
      <p:grpSp>
        <p:nvGrpSpPr>
          <p:cNvPr id="75" name="组合 74"/>
          <p:cNvGrpSpPr/>
          <p:nvPr/>
        </p:nvGrpSpPr>
        <p:grpSpPr>
          <a:xfrm>
            <a:off x="3197771" y="2383471"/>
            <a:ext cx="1836650" cy="1794045"/>
            <a:chOff x="5305425" y="2638425"/>
            <a:chExt cx="1579563" cy="1577975"/>
          </a:xfrm>
          <a:solidFill>
            <a:srgbClr val="F47349"/>
          </a:solidFill>
        </p:grpSpPr>
        <p:sp>
          <p:nvSpPr>
            <p:cNvPr id="76"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endParaRPr>
            </a:p>
          </p:txBody>
        </p:sp>
        <p:sp>
          <p:nvSpPr>
            <p:cNvPr id="77"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endParaRPr>
            </a:p>
          </p:txBody>
        </p:sp>
      </p:grpSp>
      <p:grpSp>
        <p:nvGrpSpPr>
          <p:cNvPr id="78" name="组合 77"/>
          <p:cNvGrpSpPr/>
          <p:nvPr/>
        </p:nvGrpSpPr>
        <p:grpSpPr>
          <a:xfrm>
            <a:off x="4311938" y="3471275"/>
            <a:ext cx="2305501" cy="2250676"/>
            <a:chOff x="5102225" y="2441575"/>
            <a:chExt cx="1982788" cy="1979613"/>
          </a:xfrm>
          <a:solidFill>
            <a:srgbClr val="02918B"/>
          </a:solidFill>
        </p:grpSpPr>
        <p:sp>
          <p:nvSpPr>
            <p:cNvPr id="79"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endParaRPr>
            </a:p>
          </p:txBody>
        </p:sp>
        <p:sp>
          <p:nvSpPr>
            <p:cNvPr id="80"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endParaRPr>
            </a:p>
          </p:txBody>
        </p:sp>
      </p:grpSp>
      <p:grpSp>
        <p:nvGrpSpPr>
          <p:cNvPr id="81" name="组合 80"/>
          <p:cNvGrpSpPr/>
          <p:nvPr/>
        </p:nvGrpSpPr>
        <p:grpSpPr>
          <a:xfrm>
            <a:off x="6279649" y="3048030"/>
            <a:ext cx="1511775" cy="1499850"/>
            <a:chOff x="5803900" y="2852738"/>
            <a:chExt cx="1300163" cy="1319212"/>
          </a:xfrm>
          <a:solidFill>
            <a:srgbClr val="E44B42"/>
          </a:solidFill>
        </p:grpSpPr>
        <p:sp>
          <p:nvSpPr>
            <p:cNvPr id="82"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endParaRPr>
            </a:p>
          </p:txBody>
        </p:sp>
        <p:sp>
          <p:nvSpPr>
            <p:cNvPr id="83"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endParaRPr>
            </a:p>
          </p:txBody>
        </p:sp>
      </p:grpSp>
      <p:grpSp>
        <p:nvGrpSpPr>
          <p:cNvPr id="84" name="组合 83"/>
          <p:cNvGrpSpPr/>
          <p:nvPr/>
        </p:nvGrpSpPr>
        <p:grpSpPr>
          <a:xfrm>
            <a:off x="7581009" y="3322367"/>
            <a:ext cx="1836650" cy="1794045"/>
            <a:chOff x="5305425" y="2638425"/>
            <a:chExt cx="1579563" cy="1577975"/>
          </a:xfrm>
          <a:solidFill>
            <a:srgbClr val="015672"/>
          </a:solidFill>
        </p:grpSpPr>
        <p:sp>
          <p:nvSpPr>
            <p:cNvPr id="85"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endParaRPr>
            </a:p>
          </p:txBody>
        </p:sp>
        <p:sp>
          <p:nvSpPr>
            <p:cNvPr id="86"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endParaRPr>
            </a:p>
          </p:txBody>
        </p:sp>
      </p:grpSp>
      <p:sp>
        <p:nvSpPr>
          <p:cNvPr id="87" name="TextBox 86"/>
          <p:cNvSpPr txBox="1"/>
          <p:nvPr/>
        </p:nvSpPr>
        <p:spPr>
          <a:xfrm>
            <a:off x="639223" y="2457985"/>
            <a:ext cx="2158222" cy="606657"/>
          </a:xfrm>
          <a:prstGeom prst="rect">
            <a:avLst/>
          </a:prstGeom>
          <a:noFill/>
        </p:spPr>
        <p:txBody>
          <a:bodyPr wrap="square" lIns="82632" tIns="41315" rIns="82632" bIns="41315" rtlCol="0" anchor="ctr">
            <a:spAutoFit/>
          </a:bodyPr>
          <a:lstStyle/>
          <a:p>
            <a:pPr lvl="0" algn="r"/>
            <a:endParaRPr lang="en-US" altLang="zh-CN" sz="600" dirty="0">
              <a:solidFill>
                <a:schemeClr val="bg1">
                  <a:lumMod val="50000"/>
                </a:schemeClr>
              </a:solidFill>
              <a:latin typeface="微软雅黑" pitchFamily="34" charset="-122"/>
              <a:ea typeface="微软雅黑" pitchFamily="34" charset="-122"/>
              <a:cs typeface="华文黑体" pitchFamily="2" charset="-122"/>
            </a:endParaRPr>
          </a:p>
          <a:p>
            <a:pPr lvl="0" algn="r"/>
            <a:r>
              <a:rPr lang="zh-CN" altLang="en-US" sz="1400" dirty="0">
                <a:solidFill>
                  <a:schemeClr val="bg1">
                    <a:lumMod val="50000"/>
                  </a:schemeClr>
                </a:solidFill>
                <a:latin typeface="微软雅黑" pitchFamily="34" charset="-122"/>
                <a:ea typeface="微软雅黑" pitchFamily="34" charset="-122"/>
                <a:cs typeface="华文黑体" pitchFamily="2" charset="-122"/>
              </a:rPr>
              <a:t>单击添加文本单击添加文本单击添加文本</a:t>
            </a:r>
          </a:p>
        </p:txBody>
      </p:sp>
      <p:sp>
        <p:nvSpPr>
          <p:cNvPr id="88" name="矩形 87"/>
          <p:cNvSpPr/>
          <p:nvPr/>
        </p:nvSpPr>
        <p:spPr>
          <a:xfrm>
            <a:off x="1492668" y="2056384"/>
            <a:ext cx="1457722" cy="360436"/>
          </a:xfrm>
          <a:prstGeom prst="rect">
            <a:avLst/>
          </a:prstGeom>
        </p:spPr>
        <p:txBody>
          <a:bodyPr wrap="square" lIns="82632" tIns="41315" rIns="82632" bIns="41315">
            <a:spAutoFit/>
          </a:bodyPr>
          <a:lstStyle/>
          <a:p>
            <a:pPr algn="ctr"/>
            <a:r>
              <a:rPr lang="zh-CN" altLang="en-US" b="1" dirty="0">
                <a:solidFill>
                  <a:schemeClr val="bg1">
                    <a:lumMod val="50000"/>
                  </a:schemeClr>
                </a:solidFill>
                <a:latin typeface="微软雅黑" pitchFamily="34" charset="-122"/>
                <a:ea typeface="微软雅黑" pitchFamily="34" charset="-122"/>
                <a:cs typeface="华文黑体" pitchFamily="2" charset="-122"/>
              </a:rPr>
              <a:t>添加标题</a:t>
            </a:r>
            <a:endParaRPr lang="en-US" altLang="zh-CN" dirty="0" smtClean="0">
              <a:solidFill>
                <a:schemeClr val="bg1">
                  <a:lumMod val="50000"/>
                </a:schemeClr>
              </a:solidFill>
              <a:latin typeface="微软雅黑" pitchFamily="34" charset="-122"/>
              <a:ea typeface="微软雅黑" pitchFamily="34" charset="-122"/>
              <a:cs typeface="华文黑体" pitchFamily="2" charset="-122"/>
            </a:endParaRPr>
          </a:p>
        </p:txBody>
      </p:sp>
      <p:sp>
        <p:nvSpPr>
          <p:cNvPr id="89" name="TextBox 88"/>
          <p:cNvSpPr txBox="1"/>
          <p:nvPr/>
        </p:nvSpPr>
        <p:spPr>
          <a:xfrm>
            <a:off x="1993927" y="4911208"/>
            <a:ext cx="2032458" cy="822101"/>
          </a:xfrm>
          <a:prstGeom prst="rect">
            <a:avLst/>
          </a:prstGeom>
          <a:noFill/>
        </p:spPr>
        <p:txBody>
          <a:bodyPr wrap="square" lIns="82632" tIns="41315" rIns="82632" bIns="41315" rtlCol="0" anchor="ctr">
            <a:spAutoFit/>
          </a:bodyPr>
          <a:lstStyle/>
          <a:p>
            <a:pPr lvl="0" algn="r"/>
            <a:endParaRPr lang="en-US" altLang="zh-CN" sz="600" dirty="0">
              <a:solidFill>
                <a:schemeClr val="bg1">
                  <a:lumMod val="50000"/>
                </a:schemeClr>
              </a:solidFill>
              <a:latin typeface="微软雅黑" pitchFamily="34" charset="-122"/>
              <a:ea typeface="微软雅黑" pitchFamily="34" charset="-122"/>
              <a:cs typeface="华文黑体" pitchFamily="2" charset="-122"/>
            </a:endParaRPr>
          </a:p>
          <a:p>
            <a:pPr algn="r"/>
            <a:r>
              <a:rPr lang="zh-CN" altLang="en-US" sz="1400" dirty="0">
                <a:solidFill>
                  <a:schemeClr val="bg1">
                    <a:lumMod val="50000"/>
                  </a:schemeClr>
                </a:solidFill>
                <a:latin typeface="微软雅黑" pitchFamily="34" charset="-122"/>
                <a:ea typeface="微软雅黑" pitchFamily="34" charset="-122"/>
                <a:cs typeface="华文黑体" pitchFamily="2" charset="-122"/>
              </a:rPr>
              <a:t>单击添加文本单击添加文本单击添加文本单击添加文本</a:t>
            </a:r>
          </a:p>
        </p:txBody>
      </p:sp>
      <p:sp>
        <p:nvSpPr>
          <p:cNvPr id="90" name="矩形 89"/>
          <p:cNvSpPr/>
          <p:nvPr/>
        </p:nvSpPr>
        <p:spPr>
          <a:xfrm>
            <a:off x="2468915" y="4541105"/>
            <a:ext cx="1457722" cy="360436"/>
          </a:xfrm>
          <a:prstGeom prst="rect">
            <a:avLst/>
          </a:prstGeom>
        </p:spPr>
        <p:txBody>
          <a:bodyPr wrap="square" lIns="82632" tIns="41315" rIns="82632" bIns="41315">
            <a:spAutoFit/>
          </a:bodyPr>
          <a:lstStyle/>
          <a:p>
            <a:r>
              <a:rPr lang="zh-CN" altLang="en-US" b="1" dirty="0">
                <a:solidFill>
                  <a:schemeClr val="bg1">
                    <a:lumMod val="50000"/>
                  </a:schemeClr>
                </a:solidFill>
                <a:latin typeface="微软雅黑" pitchFamily="34" charset="-122"/>
                <a:ea typeface="微软雅黑" pitchFamily="34" charset="-122"/>
                <a:cs typeface="华文黑体" pitchFamily="2" charset="-122"/>
              </a:rPr>
              <a:t>添加标题</a:t>
            </a:r>
            <a:endParaRPr lang="en-US" altLang="zh-CN" dirty="0" smtClean="0">
              <a:solidFill>
                <a:schemeClr val="bg1">
                  <a:lumMod val="50000"/>
                </a:schemeClr>
              </a:solidFill>
              <a:latin typeface="微软雅黑" pitchFamily="34" charset="-122"/>
              <a:ea typeface="微软雅黑" pitchFamily="34" charset="-122"/>
              <a:cs typeface="华文黑体" pitchFamily="2" charset="-122"/>
            </a:endParaRPr>
          </a:p>
        </p:txBody>
      </p:sp>
      <p:sp>
        <p:nvSpPr>
          <p:cNvPr id="91" name="TextBox 90"/>
          <p:cNvSpPr txBox="1"/>
          <p:nvPr/>
        </p:nvSpPr>
        <p:spPr>
          <a:xfrm>
            <a:off x="7791415" y="2366516"/>
            <a:ext cx="1961950" cy="606657"/>
          </a:xfrm>
          <a:prstGeom prst="rect">
            <a:avLst/>
          </a:prstGeom>
          <a:noFill/>
        </p:spPr>
        <p:txBody>
          <a:bodyPr wrap="square" lIns="82632" tIns="41315" rIns="82632" bIns="41315" rtlCol="0" anchor="ctr">
            <a:spAutoFit/>
          </a:bodyPr>
          <a:lstStyle/>
          <a:p>
            <a:pPr lvl="0"/>
            <a:endParaRPr lang="en-US" altLang="zh-CN" sz="600" dirty="0">
              <a:solidFill>
                <a:schemeClr val="bg1">
                  <a:lumMod val="50000"/>
                </a:schemeClr>
              </a:solidFill>
              <a:latin typeface="微软雅黑" pitchFamily="34" charset="-122"/>
              <a:ea typeface="微软雅黑" pitchFamily="34" charset="-122"/>
              <a:cs typeface="华文黑体" pitchFamily="2" charset="-122"/>
            </a:endParaRPr>
          </a:p>
          <a:p>
            <a:pPr lvl="0"/>
            <a:r>
              <a:rPr lang="zh-CN" altLang="en-US" sz="1400" dirty="0">
                <a:solidFill>
                  <a:schemeClr val="bg1">
                    <a:lumMod val="50000"/>
                  </a:schemeClr>
                </a:solidFill>
                <a:latin typeface="微软雅黑" pitchFamily="34" charset="-122"/>
                <a:ea typeface="微软雅黑" pitchFamily="34" charset="-122"/>
                <a:cs typeface="华文黑体" pitchFamily="2" charset="-122"/>
              </a:rPr>
              <a:t>单击添加文本单击添加文本单击添加文本</a:t>
            </a:r>
          </a:p>
        </p:txBody>
      </p:sp>
      <p:sp>
        <p:nvSpPr>
          <p:cNvPr id="92" name="矩形 91"/>
          <p:cNvSpPr/>
          <p:nvPr/>
        </p:nvSpPr>
        <p:spPr>
          <a:xfrm>
            <a:off x="7702962" y="1875049"/>
            <a:ext cx="1457722" cy="360436"/>
          </a:xfrm>
          <a:prstGeom prst="rect">
            <a:avLst/>
          </a:prstGeom>
        </p:spPr>
        <p:txBody>
          <a:bodyPr wrap="square" lIns="82632" tIns="41315" rIns="82632" bIns="41315">
            <a:spAutoFit/>
          </a:bodyPr>
          <a:lstStyle/>
          <a:p>
            <a:pPr algn="ctr"/>
            <a:r>
              <a:rPr lang="zh-CN" altLang="en-US" b="1" dirty="0">
                <a:solidFill>
                  <a:schemeClr val="bg1">
                    <a:lumMod val="50000"/>
                  </a:schemeClr>
                </a:solidFill>
                <a:latin typeface="微软雅黑" pitchFamily="34" charset="-122"/>
                <a:ea typeface="微软雅黑" pitchFamily="34" charset="-122"/>
                <a:cs typeface="华文黑体" pitchFamily="2" charset="-122"/>
              </a:rPr>
              <a:t>添加标题</a:t>
            </a:r>
            <a:endParaRPr lang="en-US" altLang="zh-CN" dirty="0" smtClean="0">
              <a:solidFill>
                <a:schemeClr val="bg1">
                  <a:lumMod val="50000"/>
                </a:schemeClr>
              </a:solidFill>
              <a:latin typeface="微软雅黑" pitchFamily="34" charset="-122"/>
              <a:ea typeface="微软雅黑" pitchFamily="34" charset="-122"/>
              <a:cs typeface="华文黑体" pitchFamily="2" charset="-122"/>
            </a:endParaRPr>
          </a:p>
        </p:txBody>
      </p:sp>
      <p:sp>
        <p:nvSpPr>
          <p:cNvPr id="93" name="TextBox 92"/>
          <p:cNvSpPr txBox="1"/>
          <p:nvPr/>
        </p:nvSpPr>
        <p:spPr>
          <a:xfrm>
            <a:off x="9630984" y="4578504"/>
            <a:ext cx="2036223" cy="822101"/>
          </a:xfrm>
          <a:prstGeom prst="rect">
            <a:avLst/>
          </a:prstGeom>
          <a:noFill/>
        </p:spPr>
        <p:txBody>
          <a:bodyPr wrap="square" lIns="82632" tIns="41315" rIns="82632" bIns="41315" rtlCol="0" anchor="ctr">
            <a:spAutoFit/>
          </a:bodyPr>
          <a:lstStyle/>
          <a:p>
            <a:pPr lvl="0"/>
            <a:endParaRPr lang="en-US" altLang="zh-CN" sz="600" dirty="0">
              <a:solidFill>
                <a:schemeClr val="bg1">
                  <a:lumMod val="50000"/>
                </a:schemeClr>
              </a:solidFill>
              <a:latin typeface="微软雅黑" pitchFamily="34" charset="-122"/>
              <a:ea typeface="微软雅黑" pitchFamily="34" charset="-122"/>
              <a:cs typeface="华文黑体" pitchFamily="2" charset="-122"/>
            </a:endParaRPr>
          </a:p>
          <a:p>
            <a:pPr lvl="0"/>
            <a:r>
              <a:rPr lang="zh-CN" altLang="en-US" sz="1400" dirty="0">
                <a:solidFill>
                  <a:schemeClr val="bg1">
                    <a:lumMod val="50000"/>
                  </a:schemeClr>
                </a:solidFill>
                <a:latin typeface="微软雅黑" pitchFamily="34" charset="-122"/>
                <a:ea typeface="微软雅黑" pitchFamily="34" charset="-122"/>
                <a:cs typeface="华文黑体" pitchFamily="2" charset="-122"/>
              </a:rPr>
              <a:t>单击添加文本单击添加文本单击添加文本单击添加文本</a:t>
            </a:r>
          </a:p>
        </p:txBody>
      </p:sp>
      <p:sp>
        <p:nvSpPr>
          <p:cNvPr id="94" name="矩形 93"/>
          <p:cNvSpPr/>
          <p:nvPr/>
        </p:nvSpPr>
        <p:spPr>
          <a:xfrm>
            <a:off x="9695337" y="4169240"/>
            <a:ext cx="1457722" cy="360436"/>
          </a:xfrm>
          <a:prstGeom prst="rect">
            <a:avLst/>
          </a:prstGeom>
        </p:spPr>
        <p:txBody>
          <a:bodyPr wrap="square" lIns="82632" tIns="41315" rIns="82632" bIns="41315">
            <a:spAutoFit/>
          </a:bodyPr>
          <a:lstStyle/>
          <a:p>
            <a:r>
              <a:rPr lang="zh-CN" altLang="en-US" b="1" dirty="0">
                <a:solidFill>
                  <a:schemeClr val="bg1">
                    <a:lumMod val="50000"/>
                  </a:schemeClr>
                </a:solidFill>
                <a:latin typeface="微软雅黑" pitchFamily="34" charset="-122"/>
                <a:ea typeface="微软雅黑" pitchFamily="34" charset="-122"/>
                <a:cs typeface="华文黑体" pitchFamily="2" charset="-122"/>
              </a:rPr>
              <a:t>添加标题</a:t>
            </a:r>
            <a:endParaRPr lang="en-US" altLang="zh-CN" dirty="0" smtClean="0">
              <a:solidFill>
                <a:schemeClr val="bg1">
                  <a:lumMod val="50000"/>
                </a:schemeClr>
              </a:solidFill>
              <a:latin typeface="微软雅黑" pitchFamily="34" charset="-122"/>
              <a:ea typeface="微软雅黑" pitchFamily="34" charset="-122"/>
              <a:cs typeface="华文黑体" pitchFamily="2" charset="-122"/>
            </a:endParaRPr>
          </a:p>
        </p:txBody>
      </p:sp>
      <p:cxnSp>
        <p:nvCxnSpPr>
          <p:cNvPr id="95" name="肘形连接符 94"/>
          <p:cNvCxnSpPr/>
          <p:nvPr/>
        </p:nvCxnSpPr>
        <p:spPr>
          <a:xfrm rot="10800000" flipV="1">
            <a:off x="1564858" y="2560700"/>
            <a:ext cx="1932707" cy="645169"/>
          </a:xfrm>
          <a:prstGeom prst="bentConnector3">
            <a:avLst>
              <a:gd name="adj1" fmla="val 32626"/>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rot="10800000">
            <a:off x="2502698" y="4982119"/>
            <a:ext cx="2080512" cy="446723"/>
          </a:xfrm>
          <a:prstGeom prst="bentConnector3">
            <a:avLst>
              <a:gd name="adj1" fmla="val 29965"/>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7" name="肘形连接符 96"/>
          <p:cNvCxnSpPr/>
          <p:nvPr/>
        </p:nvCxnSpPr>
        <p:spPr>
          <a:xfrm rot="10800000" flipV="1">
            <a:off x="7139728" y="2361385"/>
            <a:ext cx="2613638" cy="616918"/>
          </a:xfrm>
          <a:prstGeom prst="bentConnector3">
            <a:avLst>
              <a:gd name="adj1" fmla="val 77024"/>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8" name="肘形连接符 97"/>
          <p:cNvCxnSpPr/>
          <p:nvPr/>
        </p:nvCxnSpPr>
        <p:spPr>
          <a:xfrm rot="10800000" flipH="1">
            <a:off x="9021907" y="4588349"/>
            <a:ext cx="2080512" cy="446723"/>
          </a:xfrm>
          <a:prstGeom prst="bentConnector3">
            <a:avLst>
              <a:gd name="adj1" fmla="val 29965"/>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79307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par>
                                <p:cTn id="28" presetID="8" presetClass="emph" presetSubtype="0" repeatCount="indefinite" fill="hold" nodeType="withEffect">
                                  <p:stCondLst>
                                    <p:cond delay="0"/>
                                  </p:stCondLst>
                                  <p:childTnLst>
                                    <p:animRot by="-86400000">
                                      <p:cBhvr>
                                        <p:cTn id="29" dur="8000" fill="hold"/>
                                        <p:tgtEl>
                                          <p:spTgt spid="75"/>
                                        </p:tgtEl>
                                        <p:attrNameLst>
                                          <p:attrName>r</p:attrName>
                                        </p:attrNameLst>
                                      </p:cBhvr>
                                    </p:animRot>
                                  </p:childTnLst>
                                </p:cTn>
                              </p:par>
                              <p:par>
                                <p:cTn id="30" presetID="22" presetClass="entr" presetSubtype="2"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wipe(right)">
                                      <p:cBhvr>
                                        <p:cTn id="32" dur="500"/>
                                        <p:tgtEl>
                                          <p:spTgt spid="95"/>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87"/>
                                        </p:tgtEl>
                                        <p:attrNameLst>
                                          <p:attrName>style.visibility</p:attrName>
                                        </p:attrNameLst>
                                      </p:cBhvr>
                                      <p:to>
                                        <p:strVal val="visible"/>
                                      </p:to>
                                    </p:set>
                                    <p:anim calcmode="lin" valueType="num">
                                      <p:cBhvr>
                                        <p:cTn id="35" dur="500" fill="hold"/>
                                        <p:tgtEl>
                                          <p:spTgt spid="87"/>
                                        </p:tgtEl>
                                        <p:attrNameLst>
                                          <p:attrName>ppt_w</p:attrName>
                                        </p:attrNameLst>
                                      </p:cBhvr>
                                      <p:tavLst>
                                        <p:tav tm="0">
                                          <p:val>
                                            <p:fltVal val="0"/>
                                          </p:val>
                                        </p:tav>
                                        <p:tav tm="100000">
                                          <p:val>
                                            <p:strVal val="#ppt_w"/>
                                          </p:val>
                                        </p:tav>
                                      </p:tavLst>
                                    </p:anim>
                                    <p:anim calcmode="lin" valueType="num">
                                      <p:cBhvr>
                                        <p:cTn id="36" dur="500" fill="hold"/>
                                        <p:tgtEl>
                                          <p:spTgt spid="87"/>
                                        </p:tgtEl>
                                        <p:attrNameLst>
                                          <p:attrName>ppt_h</p:attrName>
                                        </p:attrNameLst>
                                      </p:cBhvr>
                                      <p:tavLst>
                                        <p:tav tm="0">
                                          <p:val>
                                            <p:fltVal val="0"/>
                                          </p:val>
                                        </p:tav>
                                        <p:tav tm="100000">
                                          <p:val>
                                            <p:strVal val="#ppt_h"/>
                                          </p:val>
                                        </p:tav>
                                      </p:tavLst>
                                    </p:anim>
                                    <p:animEffect transition="in" filter="fade">
                                      <p:cBhvr>
                                        <p:cTn id="37" dur="500"/>
                                        <p:tgtEl>
                                          <p:spTgt spid="87"/>
                                        </p:tgtEl>
                                      </p:cBhvr>
                                    </p:animEffect>
                                  </p:childTnLst>
                                </p:cTn>
                              </p:par>
                              <p:par>
                                <p:cTn id="38" presetID="47" presetClass="entr" presetSubtype="0" fill="hold" grpId="0" nodeType="withEffect">
                                  <p:stCondLst>
                                    <p:cond delay="50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1000"/>
                                        <p:tgtEl>
                                          <p:spTgt spid="88"/>
                                        </p:tgtEl>
                                      </p:cBhvr>
                                    </p:animEffect>
                                    <p:anim calcmode="lin" valueType="num">
                                      <p:cBhvr>
                                        <p:cTn id="41" dur="1000" fill="hold"/>
                                        <p:tgtEl>
                                          <p:spTgt spid="88"/>
                                        </p:tgtEl>
                                        <p:attrNameLst>
                                          <p:attrName>ppt_x</p:attrName>
                                        </p:attrNameLst>
                                      </p:cBhvr>
                                      <p:tavLst>
                                        <p:tav tm="0">
                                          <p:val>
                                            <p:strVal val="#ppt_x"/>
                                          </p:val>
                                        </p:tav>
                                        <p:tav tm="100000">
                                          <p:val>
                                            <p:strVal val="#ppt_x"/>
                                          </p:val>
                                        </p:tav>
                                      </p:tavLst>
                                    </p:anim>
                                    <p:anim calcmode="lin" valueType="num">
                                      <p:cBhvr>
                                        <p:cTn id="42" dur="1000" fill="hold"/>
                                        <p:tgtEl>
                                          <p:spTgt spid="88"/>
                                        </p:tgtEl>
                                        <p:attrNameLst>
                                          <p:attrName>ppt_y</p:attrName>
                                        </p:attrNameLst>
                                      </p:cBhvr>
                                      <p:tavLst>
                                        <p:tav tm="0">
                                          <p:val>
                                            <p:strVal val="#ppt_y-.1"/>
                                          </p:val>
                                        </p:tav>
                                        <p:tav tm="100000">
                                          <p:val>
                                            <p:strVal val="#ppt_y"/>
                                          </p:val>
                                        </p:tav>
                                      </p:tavLst>
                                    </p:anim>
                                  </p:childTnLst>
                                </p:cTn>
                              </p:par>
                              <p:par>
                                <p:cTn id="43" presetID="10" presetClass="entr" presetSubtype="0" fill="hold" nodeType="withEffect">
                                  <p:stCondLst>
                                    <p:cond delay="500"/>
                                  </p:stCondLst>
                                  <p:childTnLst>
                                    <p:set>
                                      <p:cBhvr>
                                        <p:cTn id="44" dur="1" fill="hold">
                                          <p:stCondLst>
                                            <p:cond delay="0"/>
                                          </p:stCondLst>
                                        </p:cTn>
                                        <p:tgtEl>
                                          <p:spTgt spid="78"/>
                                        </p:tgtEl>
                                        <p:attrNameLst>
                                          <p:attrName>style.visibility</p:attrName>
                                        </p:attrNameLst>
                                      </p:cBhvr>
                                      <p:to>
                                        <p:strVal val="visible"/>
                                      </p:to>
                                    </p:set>
                                    <p:animEffect transition="in" filter="fade">
                                      <p:cBhvr>
                                        <p:cTn id="45" dur="500"/>
                                        <p:tgtEl>
                                          <p:spTgt spid="78"/>
                                        </p:tgtEl>
                                      </p:cBhvr>
                                    </p:animEffect>
                                  </p:childTnLst>
                                </p:cTn>
                              </p:par>
                              <p:par>
                                <p:cTn id="46" presetID="8" presetClass="emph" presetSubtype="0" repeatCount="indefinite" fill="hold" nodeType="withEffect">
                                  <p:stCondLst>
                                    <p:cond delay="500"/>
                                  </p:stCondLst>
                                  <p:childTnLst>
                                    <p:animRot by="76680000">
                                      <p:cBhvr>
                                        <p:cTn id="47" dur="7500" fill="hold"/>
                                        <p:tgtEl>
                                          <p:spTgt spid="78"/>
                                        </p:tgtEl>
                                        <p:attrNameLst>
                                          <p:attrName>r</p:attrName>
                                        </p:attrNameLst>
                                      </p:cBhvr>
                                    </p:animRot>
                                  </p:childTnLst>
                                </p:cTn>
                              </p:par>
                              <p:par>
                                <p:cTn id="48" presetID="22" presetClass="entr" presetSubtype="2" fill="hold" nodeType="withEffect">
                                  <p:stCondLst>
                                    <p:cond delay="500"/>
                                  </p:stCondLst>
                                  <p:childTnLst>
                                    <p:set>
                                      <p:cBhvr>
                                        <p:cTn id="49" dur="1" fill="hold">
                                          <p:stCondLst>
                                            <p:cond delay="0"/>
                                          </p:stCondLst>
                                        </p:cTn>
                                        <p:tgtEl>
                                          <p:spTgt spid="96"/>
                                        </p:tgtEl>
                                        <p:attrNameLst>
                                          <p:attrName>style.visibility</p:attrName>
                                        </p:attrNameLst>
                                      </p:cBhvr>
                                      <p:to>
                                        <p:strVal val="visible"/>
                                      </p:to>
                                    </p:set>
                                    <p:animEffect transition="in" filter="wipe(right)">
                                      <p:cBhvr>
                                        <p:cTn id="50" dur="500"/>
                                        <p:tgtEl>
                                          <p:spTgt spid="96"/>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89"/>
                                        </p:tgtEl>
                                        <p:attrNameLst>
                                          <p:attrName>style.visibility</p:attrName>
                                        </p:attrNameLst>
                                      </p:cBhvr>
                                      <p:to>
                                        <p:strVal val="visible"/>
                                      </p:to>
                                    </p:set>
                                    <p:anim calcmode="lin" valueType="num">
                                      <p:cBhvr>
                                        <p:cTn id="53" dur="500" fill="hold"/>
                                        <p:tgtEl>
                                          <p:spTgt spid="89"/>
                                        </p:tgtEl>
                                        <p:attrNameLst>
                                          <p:attrName>ppt_w</p:attrName>
                                        </p:attrNameLst>
                                      </p:cBhvr>
                                      <p:tavLst>
                                        <p:tav tm="0">
                                          <p:val>
                                            <p:fltVal val="0"/>
                                          </p:val>
                                        </p:tav>
                                        <p:tav tm="100000">
                                          <p:val>
                                            <p:strVal val="#ppt_w"/>
                                          </p:val>
                                        </p:tav>
                                      </p:tavLst>
                                    </p:anim>
                                    <p:anim calcmode="lin" valueType="num">
                                      <p:cBhvr>
                                        <p:cTn id="54" dur="500" fill="hold"/>
                                        <p:tgtEl>
                                          <p:spTgt spid="89"/>
                                        </p:tgtEl>
                                        <p:attrNameLst>
                                          <p:attrName>ppt_h</p:attrName>
                                        </p:attrNameLst>
                                      </p:cBhvr>
                                      <p:tavLst>
                                        <p:tav tm="0">
                                          <p:val>
                                            <p:fltVal val="0"/>
                                          </p:val>
                                        </p:tav>
                                        <p:tav tm="100000">
                                          <p:val>
                                            <p:strVal val="#ppt_h"/>
                                          </p:val>
                                        </p:tav>
                                      </p:tavLst>
                                    </p:anim>
                                    <p:animEffect transition="in" filter="fade">
                                      <p:cBhvr>
                                        <p:cTn id="55" dur="500"/>
                                        <p:tgtEl>
                                          <p:spTgt spid="89"/>
                                        </p:tgtEl>
                                      </p:cBhvr>
                                    </p:animEffect>
                                  </p:childTnLst>
                                </p:cTn>
                              </p:par>
                              <p:par>
                                <p:cTn id="56" presetID="42" presetClass="entr" presetSubtype="0" fill="hold" grpId="0" nodeType="withEffect">
                                  <p:stCondLst>
                                    <p:cond delay="500"/>
                                  </p:stCondLst>
                                  <p:childTnLst>
                                    <p:set>
                                      <p:cBhvr>
                                        <p:cTn id="57" dur="1" fill="hold">
                                          <p:stCondLst>
                                            <p:cond delay="0"/>
                                          </p:stCondLst>
                                        </p:cTn>
                                        <p:tgtEl>
                                          <p:spTgt spid="90"/>
                                        </p:tgtEl>
                                        <p:attrNameLst>
                                          <p:attrName>style.visibility</p:attrName>
                                        </p:attrNameLst>
                                      </p:cBhvr>
                                      <p:to>
                                        <p:strVal val="visible"/>
                                      </p:to>
                                    </p:set>
                                    <p:animEffect transition="in" filter="fade">
                                      <p:cBhvr>
                                        <p:cTn id="58" dur="1000"/>
                                        <p:tgtEl>
                                          <p:spTgt spid="90"/>
                                        </p:tgtEl>
                                      </p:cBhvr>
                                    </p:animEffect>
                                    <p:anim calcmode="lin" valueType="num">
                                      <p:cBhvr>
                                        <p:cTn id="59" dur="1000" fill="hold"/>
                                        <p:tgtEl>
                                          <p:spTgt spid="90"/>
                                        </p:tgtEl>
                                        <p:attrNameLst>
                                          <p:attrName>ppt_x</p:attrName>
                                        </p:attrNameLst>
                                      </p:cBhvr>
                                      <p:tavLst>
                                        <p:tav tm="0">
                                          <p:val>
                                            <p:strVal val="#ppt_x"/>
                                          </p:val>
                                        </p:tav>
                                        <p:tav tm="100000">
                                          <p:val>
                                            <p:strVal val="#ppt_x"/>
                                          </p:val>
                                        </p:tav>
                                      </p:tavLst>
                                    </p:anim>
                                    <p:anim calcmode="lin" valueType="num">
                                      <p:cBhvr>
                                        <p:cTn id="60" dur="1000" fill="hold"/>
                                        <p:tgtEl>
                                          <p:spTgt spid="90"/>
                                        </p:tgtEl>
                                        <p:attrNameLst>
                                          <p:attrName>ppt_y</p:attrName>
                                        </p:attrNameLst>
                                      </p:cBhvr>
                                      <p:tavLst>
                                        <p:tav tm="0">
                                          <p:val>
                                            <p:strVal val="#ppt_y+.1"/>
                                          </p:val>
                                        </p:tav>
                                        <p:tav tm="100000">
                                          <p:val>
                                            <p:strVal val="#ppt_y"/>
                                          </p:val>
                                        </p:tav>
                                      </p:tavLst>
                                    </p:anim>
                                  </p:childTnLst>
                                </p:cTn>
                              </p:par>
                              <p:par>
                                <p:cTn id="61" presetID="10" presetClass="entr" presetSubtype="0" fill="hold" nodeType="withEffect">
                                  <p:stCondLst>
                                    <p:cond delay="1000"/>
                                  </p:stCondLst>
                                  <p:childTnLst>
                                    <p:set>
                                      <p:cBhvr>
                                        <p:cTn id="62" dur="1" fill="hold">
                                          <p:stCondLst>
                                            <p:cond delay="0"/>
                                          </p:stCondLst>
                                        </p:cTn>
                                        <p:tgtEl>
                                          <p:spTgt spid="81"/>
                                        </p:tgtEl>
                                        <p:attrNameLst>
                                          <p:attrName>style.visibility</p:attrName>
                                        </p:attrNameLst>
                                      </p:cBhvr>
                                      <p:to>
                                        <p:strVal val="visible"/>
                                      </p:to>
                                    </p:set>
                                    <p:animEffect transition="in" filter="fade">
                                      <p:cBhvr>
                                        <p:cTn id="63" dur="500"/>
                                        <p:tgtEl>
                                          <p:spTgt spid="81"/>
                                        </p:tgtEl>
                                      </p:cBhvr>
                                    </p:animEffect>
                                  </p:childTnLst>
                                </p:cTn>
                              </p:par>
                              <p:par>
                                <p:cTn id="64" presetID="8" presetClass="emph" presetSubtype="0" repeatCount="indefinite" fill="hold" nodeType="withEffect">
                                  <p:stCondLst>
                                    <p:cond delay="1000"/>
                                  </p:stCondLst>
                                  <p:childTnLst>
                                    <p:animRot by="-108000000">
                                      <p:cBhvr>
                                        <p:cTn id="65" dur="7000" fill="hold"/>
                                        <p:tgtEl>
                                          <p:spTgt spid="81"/>
                                        </p:tgtEl>
                                        <p:attrNameLst>
                                          <p:attrName>r</p:attrName>
                                        </p:attrNameLst>
                                      </p:cBhvr>
                                    </p:animRot>
                                  </p:childTnLst>
                                </p:cTn>
                              </p:par>
                              <p:par>
                                <p:cTn id="66" presetID="22" presetClass="entr" presetSubtype="8" fill="hold" nodeType="withEffect">
                                  <p:stCondLst>
                                    <p:cond delay="1000"/>
                                  </p:stCondLst>
                                  <p:childTnLst>
                                    <p:set>
                                      <p:cBhvr>
                                        <p:cTn id="67" dur="1" fill="hold">
                                          <p:stCondLst>
                                            <p:cond delay="0"/>
                                          </p:stCondLst>
                                        </p:cTn>
                                        <p:tgtEl>
                                          <p:spTgt spid="97"/>
                                        </p:tgtEl>
                                        <p:attrNameLst>
                                          <p:attrName>style.visibility</p:attrName>
                                        </p:attrNameLst>
                                      </p:cBhvr>
                                      <p:to>
                                        <p:strVal val="visible"/>
                                      </p:to>
                                    </p:set>
                                    <p:animEffect transition="in" filter="wipe(left)">
                                      <p:cBhvr>
                                        <p:cTn id="68" dur="500"/>
                                        <p:tgtEl>
                                          <p:spTgt spid="97"/>
                                        </p:tgtEl>
                                      </p:cBhvr>
                                    </p:animEffect>
                                  </p:childTnLst>
                                </p:cTn>
                              </p:par>
                              <p:par>
                                <p:cTn id="69" presetID="53" presetClass="entr" presetSubtype="16" fill="hold" grpId="0" nodeType="withEffect">
                                  <p:stCondLst>
                                    <p:cond delay="1000"/>
                                  </p:stCondLst>
                                  <p:childTnLst>
                                    <p:set>
                                      <p:cBhvr>
                                        <p:cTn id="70" dur="1" fill="hold">
                                          <p:stCondLst>
                                            <p:cond delay="0"/>
                                          </p:stCondLst>
                                        </p:cTn>
                                        <p:tgtEl>
                                          <p:spTgt spid="91"/>
                                        </p:tgtEl>
                                        <p:attrNameLst>
                                          <p:attrName>style.visibility</p:attrName>
                                        </p:attrNameLst>
                                      </p:cBhvr>
                                      <p:to>
                                        <p:strVal val="visible"/>
                                      </p:to>
                                    </p:set>
                                    <p:anim calcmode="lin" valueType="num">
                                      <p:cBhvr>
                                        <p:cTn id="71" dur="500" fill="hold"/>
                                        <p:tgtEl>
                                          <p:spTgt spid="91"/>
                                        </p:tgtEl>
                                        <p:attrNameLst>
                                          <p:attrName>ppt_w</p:attrName>
                                        </p:attrNameLst>
                                      </p:cBhvr>
                                      <p:tavLst>
                                        <p:tav tm="0">
                                          <p:val>
                                            <p:fltVal val="0"/>
                                          </p:val>
                                        </p:tav>
                                        <p:tav tm="100000">
                                          <p:val>
                                            <p:strVal val="#ppt_w"/>
                                          </p:val>
                                        </p:tav>
                                      </p:tavLst>
                                    </p:anim>
                                    <p:anim calcmode="lin" valueType="num">
                                      <p:cBhvr>
                                        <p:cTn id="72" dur="500" fill="hold"/>
                                        <p:tgtEl>
                                          <p:spTgt spid="91"/>
                                        </p:tgtEl>
                                        <p:attrNameLst>
                                          <p:attrName>ppt_h</p:attrName>
                                        </p:attrNameLst>
                                      </p:cBhvr>
                                      <p:tavLst>
                                        <p:tav tm="0">
                                          <p:val>
                                            <p:fltVal val="0"/>
                                          </p:val>
                                        </p:tav>
                                        <p:tav tm="100000">
                                          <p:val>
                                            <p:strVal val="#ppt_h"/>
                                          </p:val>
                                        </p:tav>
                                      </p:tavLst>
                                    </p:anim>
                                    <p:animEffect transition="in" filter="fade">
                                      <p:cBhvr>
                                        <p:cTn id="73" dur="500"/>
                                        <p:tgtEl>
                                          <p:spTgt spid="91"/>
                                        </p:tgtEl>
                                      </p:cBhvr>
                                    </p:animEffect>
                                  </p:childTnLst>
                                </p:cTn>
                              </p:par>
                              <p:par>
                                <p:cTn id="74" presetID="47" presetClass="entr" presetSubtype="0" fill="hold" grpId="0" nodeType="withEffect">
                                  <p:stCondLst>
                                    <p:cond delay="1000"/>
                                  </p:stCondLst>
                                  <p:childTnLst>
                                    <p:set>
                                      <p:cBhvr>
                                        <p:cTn id="75" dur="1" fill="hold">
                                          <p:stCondLst>
                                            <p:cond delay="0"/>
                                          </p:stCondLst>
                                        </p:cTn>
                                        <p:tgtEl>
                                          <p:spTgt spid="92"/>
                                        </p:tgtEl>
                                        <p:attrNameLst>
                                          <p:attrName>style.visibility</p:attrName>
                                        </p:attrNameLst>
                                      </p:cBhvr>
                                      <p:to>
                                        <p:strVal val="visible"/>
                                      </p:to>
                                    </p:set>
                                    <p:animEffect transition="in" filter="fade">
                                      <p:cBhvr>
                                        <p:cTn id="76" dur="1000"/>
                                        <p:tgtEl>
                                          <p:spTgt spid="92"/>
                                        </p:tgtEl>
                                      </p:cBhvr>
                                    </p:animEffect>
                                    <p:anim calcmode="lin" valueType="num">
                                      <p:cBhvr>
                                        <p:cTn id="77" dur="1000" fill="hold"/>
                                        <p:tgtEl>
                                          <p:spTgt spid="92"/>
                                        </p:tgtEl>
                                        <p:attrNameLst>
                                          <p:attrName>ppt_x</p:attrName>
                                        </p:attrNameLst>
                                      </p:cBhvr>
                                      <p:tavLst>
                                        <p:tav tm="0">
                                          <p:val>
                                            <p:strVal val="#ppt_x"/>
                                          </p:val>
                                        </p:tav>
                                        <p:tav tm="100000">
                                          <p:val>
                                            <p:strVal val="#ppt_x"/>
                                          </p:val>
                                        </p:tav>
                                      </p:tavLst>
                                    </p:anim>
                                    <p:anim calcmode="lin" valueType="num">
                                      <p:cBhvr>
                                        <p:cTn id="78" dur="1000" fill="hold"/>
                                        <p:tgtEl>
                                          <p:spTgt spid="92"/>
                                        </p:tgtEl>
                                        <p:attrNameLst>
                                          <p:attrName>ppt_y</p:attrName>
                                        </p:attrNameLst>
                                      </p:cBhvr>
                                      <p:tavLst>
                                        <p:tav tm="0">
                                          <p:val>
                                            <p:strVal val="#ppt_y-.1"/>
                                          </p:val>
                                        </p:tav>
                                        <p:tav tm="100000">
                                          <p:val>
                                            <p:strVal val="#ppt_y"/>
                                          </p:val>
                                        </p:tav>
                                      </p:tavLst>
                                    </p:anim>
                                  </p:childTnLst>
                                </p:cTn>
                              </p:par>
                              <p:par>
                                <p:cTn id="79" presetID="10" presetClass="entr" presetSubtype="0" fill="hold" nodeType="withEffect">
                                  <p:stCondLst>
                                    <p:cond delay="1500"/>
                                  </p:stCondLst>
                                  <p:childTnLst>
                                    <p:set>
                                      <p:cBhvr>
                                        <p:cTn id="80" dur="1" fill="hold">
                                          <p:stCondLst>
                                            <p:cond delay="0"/>
                                          </p:stCondLst>
                                        </p:cTn>
                                        <p:tgtEl>
                                          <p:spTgt spid="84"/>
                                        </p:tgtEl>
                                        <p:attrNameLst>
                                          <p:attrName>style.visibility</p:attrName>
                                        </p:attrNameLst>
                                      </p:cBhvr>
                                      <p:to>
                                        <p:strVal val="visible"/>
                                      </p:to>
                                    </p:set>
                                    <p:animEffect transition="in" filter="fade">
                                      <p:cBhvr>
                                        <p:cTn id="81" dur="500"/>
                                        <p:tgtEl>
                                          <p:spTgt spid="84"/>
                                        </p:tgtEl>
                                      </p:cBhvr>
                                    </p:animEffect>
                                  </p:childTnLst>
                                </p:cTn>
                              </p:par>
                              <p:par>
                                <p:cTn id="82" presetID="8" presetClass="emph" presetSubtype="0" repeatCount="indefinite" fill="hold" nodeType="withEffect">
                                  <p:stCondLst>
                                    <p:cond delay="1500"/>
                                  </p:stCondLst>
                                  <p:childTnLst>
                                    <p:animRot by="86400000">
                                      <p:cBhvr>
                                        <p:cTn id="83" dur="6500" fill="hold"/>
                                        <p:tgtEl>
                                          <p:spTgt spid="84"/>
                                        </p:tgtEl>
                                        <p:attrNameLst>
                                          <p:attrName>r</p:attrName>
                                        </p:attrNameLst>
                                      </p:cBhvr>
                                    </p:animRot>
                                  </p:childTnLst>
                                </p:cTn>
                              </p:par>
                              <p:par>
                                <p:cTn id="84" presetID="53" presetClass="entr" presetSubtype="16" fill="hold" grpId="0" nodeType="withEffect">
                                  <p:stCondLst>
                                    <p:cond delay="1500"/>
                                  </p:stCondLst>
                                  <p:childTnLst>
                                    <p:set>
                                      <p:cBhvr>
                                        <p:cTn id="85" dur="1" fill="hold">
                                          <p:stCondLst>
                                            <p:cond delay="0"/>
                                          </p:stCondLst>
                                        </p:cTn>
                                        <p:tgtEl>
                                          <p:spTgt spid="93"/>
                                        </p:tgtEl>
                                        <p:attrNameLst>
                                          <p:attrName>style.visibility</p:attrName>
                                        </p:attrNameLst>
                                      </p:cBhvr>
                                      <p:to>
                                        <p:strVal val="visible"/>
                                      </p:to>
                                    </p:set>
                                    <p:anim calcmode="lin" valueType="num">
                                      <p:cBhvr>
                                        <p:cTn id="86" dur="500" fill="hold"/>
                                        <p:tgtEl>
                                          <p:spTgt spid="93"/>
                                        </p:tgtEl>
                                        <p:attrNameLst>
                                          <p:attrName>ppt_w</p:attrName>
                                        </p:attrNameLst>
                                      </p:cBhvr>
                                      <p:tavLst>
                                        <p:tav tm="0">
                                          <p:val>
                                            <p:fltVal val="0"/>
                                          </p:val>
                                        </p:tav>
                                        <p:tav tm="100000">
                                          <p:val>
                                            <p:strVal val="#ppt_w"/>
                                          </p:val>
                                        </p:tav>
                                      </p:tavLst>
                                    </p:anim>
                                    <p:anim calcmode="lin" valueType="num">
                                      <p:cBhvr>
                                        <p:cTn id="87" dur="500" fill="hold"/>
                                        <p:tgtEl>
                                          <p:spTgt spid="93"/>
                                        </p:tgtEl>
                                        <p:attrNameLst>
                                          <p:attrName>ppt_h</p:attrName>
                                        </p:attrNameLst>
                                      </p:cBhvr>
                                      <p:tavLst>
                                        <p:tav tm="0">
                                          <p:val>
                                            <p:fltVal val="0"/>
                                          </p:val>
                                        </p:tav>
                                        <p:tav tm="100000">
                                          <p:val>
                                            <p:strVal val="#ppt_h"/>
                                          </p:val>
                                        </p:tav>
                                      </p:tavLst>
                                    </p:anim>
                                    <p:animEffect transition="in" filter="fade">
                                      <p:cBhvr>
                                        <p:cTn id="88" dur="500"/>
                                        <p:tgtEl>
                                          <p:spTgt spid="93"/>
                                        </p:tgtEl>
                                      </p:cBhvr>
                                    </p:animEffect>
                                  </p:childTnLst>
                                </p:cTn>
                              </p:par>
                              <p:par>
                                <p:cTn id="89" presetID="42" presetClass="entr" presetSubtype="0" fill="hold" grpId="0" nodeType="withEffect">
                                  <p:stCondLst>
                                    <p:cond delay="150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1000"/>
                                        <p:tgtEl>
                                          <p:spTgt spid="94"/>
                                        </p:tgtEl>
                                      </p:cBhvr>
                                    </p:animEffect>
                                    <p:anim calcmode="lin" valueType="num">
                                      <p:cBhvr>
                                        <p:cTn id="92" dur="1000" fill="hold"/>
                                        <p:tgtEl>
                                          <p:spTgt spid="94"/>
                                        </p:tgtEl>
                                        <p:attrNameLst>
                                          <p:attrName>ppt_x</p:attrName>
                                        </p:attrNameLst>
                                      </p:cBhvr>
                                      <p:tavLst>
                                        <p:tav tm="0">
                                          <p:val>
                                            <p:strVal val="#ppt_x"/>
                                          </p:val>
                                        </p:tav>
                                        <p:tav tm="100000">
                                          <p:val>
                                            <p:strVal val="#ppt_x"/>
                                          </p:val>
                                        </p:tav>
                                      </p:tavLst>
                                    </p:anim>
                                    <p:anim calcmode="lin" valueType="num">
                                      <p:cBhvr>
                                        <p:cTn id="93" dur="1000" fill="hold"/>
                                        <p:tgtEl>
                                          <p:spTgt spid="94"/>
                                        </p:tgtEl>
                                        <p:attrNameLst>
                                          <p:attrName>ppt_y</p:attrName>
                                        </p:attrNameLst>
                                      </p:cBhvr>
                                      <p:tavLst>
                                        <p:tav tm="0">
                                          <p:val>
                                            <p:strVal val="#ppt_y+.1"/>
                                          </p:val>
                                        </p:tav>
                                        <p:tav tm="100000">
                                          <p:val>
                                            <p:strVal val="#ppt_y"/>
                                          </p:val>
                                        </p:tav>
                                      </p:tavLst>
                                    </p:anim>
                                  </p:childTnLst>
                                </p:cTn>
                              </p:par>
                              <p:par>
                                <p:cTn id="94" presetID="22" presetClass="entr" presetSubtype="2" fill="hold" nodeType="withEffect">
                                  <p:stCondLst>
                                    <p:cond delay="500"/>
                                  </p:stCondLst>
                                  <p:childTnLst>
                                    <p:set>
                                      <p:cBhvr>
                                        <p:cTn id="95" dur="1" fill="hold">
                                          <p:stCondLst>
                                            <p:cond delay="0"/>
                                          </p:stCondLst>
                                        </p:cTn>
                                        <p:tgtEl>
                                          <p:spTgt spid="98"/>
                                        </p:tgtEl>
                                        <p:attrNameLst>
                                          <p:attrName>style.visibility</p:attrName>
                                        </p:attrNameLst>
                                      </p:cBhvr>
                                      <p:to>
                                        <p:strVal val="visible"/>
                                      </p:to>
                                    </p:set>
                                    <p:animEffect transition="in" filter="wipe(right)">
                                      <p:cBhvr>
                                        <p:cTn id="9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87" grpId="0"/>
      <p:bldP spid="88" grpId="0"/>
      <p:bldP spid="89" grpId="0"/>
      <p:bldP spid="90" grpId="0"/>
      <p:bldP spid="91" grpId="0"/>
      <p:bldP spid="92" grpId="0"/>
      <p:bldP spid="93" grpId="0"/>
      <p:bldP spid="9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bg1">
                    <a:lumMod val="50000"/>
                  </a:schemeClr>
                </a:solidFill>
              </a:rPr>
              <a:t>04.</a:t>
            </a:r>
            <a:r>
              <a:rPr lang="zh-CN" altLang="en-US" sz="3200" dirty="0">
                <a:solidFill>
                  <a:schemeClr val="bg1">
                    <a:lumMod val="50000"/>
                  </a:schemeClr>
                </a:solidFill>
              </a:rPr>
              <a:t>完成项目二</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311516" y="2177861"/>
            <a:ext cx="2877871" cy="338962"/>
            <a:chOff x="3249264" y="1751685"/>
            <a:chExt cx="2994025" cy="338961"/>
          </a:xfrm>
          <a:solidFill>
            <a:srgbClr val="F47349"/>
          </a:solidFill>
        </p:grpSpPr>
        <p:grpSp>
          <p:nvGrpSpPr>
            <p:cNvPr id="22" name="组合 21"/>
            <p:cNvGrpSpPr/>
            <p:nvPr/>
          </p:nvGrpSpPr>
          <p:grpSpPr>
            <a:xfrm>
              <a:off x="3249264" y="1776444"/>
              <a:ext cx="2994025" cy="314202"/>
              <a:chOff x="2940050" y="2132898"/>
              <a:chExt cx="2994025" cy="314202"/>
            </a:xfrm>
            <a:grpFill/>
          </p:grpSpPr>
          <p:sp>
            <p:nvSpPr>
              <p:cNvPr id="24" name="圆角矩形 23"/>
              <p:cNvSpPr/>
              <p:nvPr/>
            </p:nvSpPr>
            <p:spPr>
              <a:xfrm>
                <a:off x="2940050" y="2132898"/>
                <a:ext cx="2994025"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bg1"/>
                  </a:solidFill>
                  <a:latin typeface="Impact MT Std" pitchFamily="34" charset="0"/>
                  <a:ea typeface="微软雅黑" panose="020B0503020204020204" pitchFamily="34" charset="-122"/>
                  <a:cs typeface="Arial" panose="020B0604020202020204" pitchFamily="34" charset="0"/>
                </a:endParaRPr>
              </a:p>
            </p:txBody>
          </p:sp>
          <p:sp>
            <p:nvSpPr>
              <p:cNvPr id="25" name="圆角矩形 24"/>
              <p:cNvSpPr/>
              <p:nvPr/>
            </p:nvSpPr>
            <p:spPr>
              <a:xfrm>
                <a:off x="2940050" y="2132898"/>
                <a:ext cx="2108200"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bg1"/>
                  </a:solidFill>
                  <a:latin typeface="Impact MT Std" pitchFamily="34" charset="0"/>
                  <a:ea typeface="微软雅黑" panose="020B0503020204020204" pitchFamily="34" charset="-122"/>
                  <a:cs typeface="Arial" panose="020B0604020202020204" pitchFamily="34" charset="0"/>
                </a:endParaRPr>
              </a:p>
            </p:txBody>
          </p:sp>
        </p:grpSp>
        <p:sp>
          <p:nvSpPr>
            <p:cNvPr id="23" name="文本框 4"/>
            <p:cNvSpPr txBox="1"/>
            <p:nvPr/>
          </p:nvSpPr>
          <p:spPr>
            <a:xfrm>
              <a:off x="5335260" y="1751685"/>
              <a:ext cx="673754" cy="333295"/>
            </a:xfrm>
            <a:prstGeom prst="rect">
              <a:avLst/>
            </a:prstGeom>
            <a:noFill/>
          </p:spPr>
          <p:txBody>
            <a:bodyPr wrap="square" rtlCol="0">
              <a:spAutoFit/>
            </a:bodyPr>
            <a:lstStyle/>
            <a:p>
              <a:pPr algn="ctr">
                <a:lnSpc>
                  <a:spcPct val="120000"/>
                </a:lnSpc>
              </a:pPr>
              <a:r>
                <a:rPr lang="en-US" altLang="zh-CN" sz="1467" dirty="0">
                  <a:solidFill>
                    <a:schemeClr val="bg1"/>
                  </a:solidFill>
                  <a:latin typeface="Impact MT Std" pitchFamily="34" charset="0"/>
                  <a:ea typeface="微软雅黑" panose="020B0503020204020204" pitchFamily="34" charset="-122"/>
                  <a:cs typeface="Arial" panose="020B0604020202020204" pitchFamily="34" charset="0"/>
                </a:rPr>
                <a:t>70%</a:t>
              </a:r>
              <a:endParaRPr lang="zh-CN" altLang="en-US" sz="1467" baseline="-3000" dirty="0">
                <a:solidFill>
                  <a:schemeClr val="bg1"/>
                </a:solidFill>
                <a:latin typeface="Impact MT Std" pitchFamily="34" charset="0"/>
                <a:ea typeface="微软雅黑" panose="020B0503020204020204" pitchFamily="34" charset="-122"/>
                <a:cs typeface="Arial" panose="020B0604020202020204" pitchFamily="34" charset="0"/>
              </a:endParaRPr>
            </a:p>
          </p:txBody>
        </p:sp>
      </p:grpSp>
      <p:grpSp>
        <p:nvGrpSpPr>
          <p:cNvPr id="26" name="组合 25"/>
          <p:cNvGrpSpPr/>
          <p:nvPr/>
        </p:nvGrpSpPr>
        <p:grpSpPr>
          <a:xfrm>
            <a:off x="3311516" y="2588927"/>
            <a:ext cx="2877871" cy="333296"/>
            <a:chOff x="3249264" y="2162753"/>
            <a:chExt cx="2994025" cy="333296"/>
          </a:xfrm>
          <a:solidFill>
            <a:srgbClr val="F47349"/>
          </a:solidFill>
        </p:grpSpPr>
        <p:grpSp>
          <p:nvGrpSpPr>
            <p:cNvPr id="27" name="组合 26"/>
            <p:cNvGrpSpPr/>
            <p:nvPr/>
          </p:nvGrpSpPr>
          <p:grpSpPr>
            <a:xfrm>
              <a:off x="3249264" y="2178703"/>
              <a:ext cx="2994025" cy="314618"/>
              <a:chOff x="2940050" y="2519659"/>
              <a:chExt cx="2994025" cy="314618"/>
            </a:xfrm>
            <a:grpFill/>
          </p:grpSpPr>
          <p:sp>
            <p:nvSpPr>
              <p:cNvPr id="29" name="圆角矩形 28"/>
              <p:cNvSpPr/>
              <p:nvPr/>
            </p:nvSpPr>
            <p:spPr>
              <a:xfrm>
                <a:off x="2940050" y="2520075"/>
                <a:ext cx="2994025"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bg1"/>
                  </a:solidFill>
                  <a:latin typeface="Impact MT Std" pitchFamily="34" charset="0"/>
                  <a:ea typeface="微软雅黑" panose="020B0503020204020204" pitchFamily="34" charset="-122"/>
                  <a:cs typeface="Arial" panose="020B0604020202020204" pitchFamily="34" charset="0"/>
                </a:endParaRPr>
              </a:p>
            </p:txBody>
          </p:sp>
          <p:sp>
            <p:nvSpPr>
              <p:cNvPr id="30" name="圆角矩形 29"/>
              <p:cNvSpPr/>
              <p:nvPr/>
            </p:nvSpPr>
            <p:spPr>
              <a:xfrm>
                <a:off x="2940051" y="2519659"/>
                <a:ext cx="889000"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bg1"/>
                  </a:solidFill>
                  <a:latin typeface="Impact MT Std" pitchFamily="34" charset="0"/>
                  <a:ea typeface="微软雅黑" panose="020B0503020204020204" pitchFamily="34" charset="-122"/>
                  <a:cs typeface="Arial" panose="020B0604020202020204" pitchFamily="34" charset="0"/>
                </a:endParaRPr>
              </a:p>
            </p:txBody>
          </p:sp>
        </p:grpSp>
        <p:sp>
          <p:nvSpPr>
            <p:cNvPr id="28" name="文本框 9"/>
            <p:cNvSpPr txBox="1"/>
            <p:nvPr/>
          </p:nvSpPr>
          <p:spPr>
            <a:xfrm>
              <a:off x="4118871" y="2162753"/>
              <a:ext cx="673754" cy="333296"/>
            </a:xfrm>
            <a:prstGeom prst="rect">
              <a:avLst/>
            </a:prstGeom>
            <a:noFill/>
          </p:spPr>
          <p:txBody>
            <a:bodyPr wrap="square" rtlCol="0">
              <a:spAutoFit/>
            </a:bodyPr>
            <a:lstStyle/>
            <a:p>
              <a:pPr algn="ctr">
                <a:lnSpc>
                  <a:spcPct val="120000"/>
                </a:lnSpc>
              </a:pPr>
              <a:r>
                <a:rPr lang="en-US" altLang="zh-CN" sz="1467" dirty="0">
                  <a:solidFill>
                    <a:schemeClr val="bg1"/>
                  </a:solidFill>
                  <a:latin typeface="Impact MT Std" pitchFamily="34" charset="0"/>
                  <a:ea typeface="微软雅黑" panose="020B0503020204020204" pitchFamily="34" charset="-122"/>
                  <a:cs typeface="Arial" panose="020B0604020202020204" pitchFamily="34" charset="0"/>
                </a:rPr>
                <a:t>30%</a:t>
              </a:r>
              <a:endParaRPr lang="zh-CN" altLang="en-US" sz="1467" baseline="-3000" dirty="0">
                <a:solidFill>
                  <a:schemeClr val="bg1"/>
                </a:solidFill>
                <a:latin typeface="Impact MT Std" pitchFamily="34" charset="0"/>
                <a:ea typeface="微软雅黑" panose="020B0503020204020204" pitchFamily="34" charset="-122"/>
                <a:cs typeface="Arial" panose="020B0604020202020204" pitchFamily="34" charset="0"/>
              </a:endParaRPr>
            </a:p>
          </p:txBody>
        </p:sp>
      </p:grpSp>
      <p:grpSp>
        <p:nvGrpSpPr>
          <p:cNvPr id="31" name="组合 30"/>
          <p:cNvGrpSpPr/>
          <p:nvPr/>
        </p:nvGrpSpPr>
        <p:grpSpPr>
          <a:xfrm>
            <a:off x="3306521" y="4359115"/>
            <a:ext cx="2894725" cy="352594"/>
            <a:chOff x="3244272" y="3932941"/>
            <a:chExt cx="3011560" cy="352593"/>
          </a:xfrm>
          <a:solidFill>
            <a:srgbClr val="02918B"/>
          </a:solidFill>
        </p:grpSpPr>
        <p:sp>
          <p:nvSpPr>
            <p:cNvPr id="32" name="圆角矩形 31"/>
            <p:cNvSpPr/>
            <p:nvPr/>
          </p:nvSpPr>
          <p:spPr>
            <a:xfrm>
              <a:off x="3261807" y="3971332"/>
              <a:ext cx="2994025"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bg1"/>
                </a:solidFill>
                <a:latin typeface="Impact MT Std"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3244272" y="3971332"/>
              <a:ext cx="1201953"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bg1"/>
                </a:solidFill>
                <a:latin typeface="Impact MT Std" pitchFamily="34" charset="0"/>
                <a:ea typeface="微软雅黑" panose="020B0503020204020204" pitchFamily="34" charset="-122"/>
                <a:cs typeface="Arial" panose="020B0604020202020204" pitchFamily="34" charset="0"/>
              </a:endParaRPr>
            </a:p>
          </p:txBody>
        </p:sp>
        <p:sp>
          <p:nvSpPr>
            <p:cNvPr id="34" name="文本框 15"/>
            <p:cNvSpPr txBox="1"/>
            <p:nvPr/>
          </p:nvSpPr>
          <p:spPr>
            <a:xfrm>
              <a:off x="4418923" y="3932941"/>
              <a:ext cx="907694" cy="333295"/>
            </a:xfrm>
            <a:prstGeom prst="rect">
              <a:avLst/>
            </a:prstGeom>
            <a:noFill/>
          </p:spPr>
          <p:txBody>
            <a:bodyPr wrap="square" rtlCol="0">
              <a:spAutoFit/>
            </a:bodyPr>
            <a:lstStyle/>
            <a:p>
              <a:pPr algn="ctr">
                <a:lnSpc>
                  <a:spcPct val="120000"/>
                </a:lnSpc>
              </a:pPr>
              <a:r>
                <a:rPr lang="en-US" altLang="zh-CN" sz="1467" dirty="0">
                  <a:solidFill>
                    <a:schemeClr val="bg1"/>
                  </a:solidFill>
                  <a:latin typeface="Impact MT Std" pitchFamily="34" charset="0"/>
                  <a:ea typeface="微软雅黑" panose="020B0503020204020204" pitchFamily="34" charset="-122"/>
                  <a:cs typeface="Arial" panose="020B0604020202020204" pitchFamily="34" charset="0"/>
                </a:rPr>
                <a:t>40%</a:t>
              </a:r>
              <a:endParaRPr lang="zh-CN" altLang="en-US" sz="1467" baseline="-3000" dirty="0">
                <a:solidFill>
                  <a:schemeClr val="bg1"/>
                </a:solidFill>
                <a:latin typeface="Impact MT Std" pitchFamily="34" charset="0"/>
                <a:ea typeface="微软雅黑" panose="020B0503020204020204" pitchFamily="34" charset="-122"/>
                <a:cs typeface="Arial" panose="020B0604020202020204" pitchFamily="34" charset="0"/>
              </a:endParaRPr>
            </a:p>
          </p:txBody>
        </p:sp>
      </p:grpSp>
      <p:grpSp>
        <p:nvGrpSpPr>
          <p:cNvPr id="35" name="组合 34"/>
          <p:cNvGrpSpPr/>
          <p:nvPr/>
        </p:nvGrpSpPr>
        <p:grpSpPr>
          <a:xfrm>
            <a:off x="3306526" y="4751147"/>
            <a:ext cx="2891825" cy="351887"/>
            <a:chOff x="3244272" y="4324968"/>
            <a:chExt cx="3008542" cy="351885"/>
          </a:xfrm>
          <a:solidFill>
            <a:srgbClr val="02918B"/>
          </a:solidFill>
        </p:grpSpPr>
        <p:sp>
          <p:nvSpPr>
            <p:cNvPr id="36" name="圆角矩形 35"/>
            <p:cNvSpPr/>
            <p:nvPr/>
          </p:nvSpPr>
          <p:spPr>
            <a:xfrm>
              <a:off x="3258789" y="4362615"/>
              <a:ext cx="2994025"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bg1"/>
                </a:solidFill>
                <a:latin typeface="Impact MT Std" pitchFamily="34" charset="0"/>
                <a:ea typeface="微软雅黑" panose="020B0503020204020204" pitchFamily="34" charset="-122"/>
                <a:cs typeface="Arial" panose="020B0604020202020204" pitchFamily="34" charset="0"/>
              </a:endParaRPr>
            </a:p>
          </p:txBody>
        </p:sp>
        <p:sp>
          <p:nvSpPr>
            <p:cNvPr id="37" name="圆角矩形 36"/>
            <p:cNvSpPr/>
            <p:nvPr/>
          </p:nvSpPr>
          <p:spPr>
            <a:xfrm>
              <a:off x="3244272" y="4362651"/>
              <a:ext cx="2108200" cy="3142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bg1"/>
                </a:solidFill>
                <a:latin typeface="Impact MT Std" pitchFamily="34" charset="0"/>
                <a:ea typeface="微软雅黑" panose="020B0503020204020204" pitchFamily="34" charset="-122"/>
                <a:cs typeface="Arial" panose="020B0604020202020204" pitchFamily="34" charset="0"/>
              </a:endParaRPr>
            </a:p>
          </p:txBody>
        </p:sp>
        <p:sp>
          <p:nvSpPr>
            <p:cNvPr id="38" name="文本框 19"/>
            <p:cNvSpPr txBox="1"/>
            <p:nvPr/>
          </p:nvSpPr>
          <p:spPr>
            <a:xfrm>
              <a:off x="5326614" y="4324968"/>
              <a:ext cx="673754" cy="333294"/>
            </a:xfrm>
            <a:prstGeom prst="rect">
              <a:avLst/>
            </a:prstGeom>
            <a:noFill/>
          </p:spPr>
          <p:txBody>
            <a:bodyPr wrap="square" rtlCol="0">
              <a:spAutoFit/>
            </a:bodyPr>
            <a:lstStyle/>
            <a:p>
              <a:pPr algn="ctr">
                <a:lnSpc>
                  <a:spcPct val="120000"/>
                </a:lnSpc>
              </a:pPr>
              <a:r>
                <a:rPr lang="en-US" altLang="zh-CN" sz="1467" dirty="0">
                  <a:solidFill>
                    <a:schemeClr val="bg1"/>
                  </a:solidFill>
                  <a:latin typeface="Impact MT Std" pitchFamily="34" charset="0"/>
                  <a:ea typeface="微软雅黑" panose="020B0503020204020204" pitchFamily="34" charset="-122"/>
                  <a:cs typeface="Arial" panose="020B0604020202020204" pitchFamily="34" charset="0"/>
                </a:rPr>
                <a:t>60%</a:t>
              </a:r>
              <a:endParaRPr lang="zh-CN" altLang="en-US" sz="1467" baseline="-3000" dirty="0">
                <a:solidFill>
                  <a:schemeClr val="bg1"/>
                </a:solidFill>
                <a:latin typeface="Impact MT Std" pitchFamily="34" charset="0"/>
                <a:ea typeface="微软雅黑" panose="020B0503020204020204" pitchFamily="34" charset="-122"/>
                <a:cs typeface="Arial" panose="020B0604020202020204" pitchFamily="34" charset="0"/>
              </a:endParaRPr>
            </a:p>
          </p:txBody>
        </p:sp>
      </p:grpSp>
      <p:grpSp>
        <p:nvGrpSpPr>
          <p:cNvPr id="39" name="组合 38"/>
          <p:cNvGrpSpPr/>
          <p:nvPr/>
        </p:nvGrpSpPr>
        <p:grpSpPr>
          <a:xfrm>
            <a:off x="1346183" y="1873852"/>
            <a:ext cx="2158455" cy="2196000"/>
            <a:chOff x="471707" y="1675770"/>
            <a:chExt cx="2158455" cy="2196000"/>
          </a:xfrm>
          <a:solidFill>
            <a:srgbClr val="F47349"/>
          </a:solidFill>
        </p:grpSpPr>
        <p:grpSp>
          <p:nvGrpSpPr>
            <p:cNvPr id="40" name="组合 39"/>
            <p:cNvGrpSpPr>
              <a:grpSpLocks noChangeAspect="1"/>
            </p:cNvGrpSpPr>
            <p:nvPr/>
          </p:nvGrpSpPr>
          <p:grpSpPr>
            <a:xfrm>
              <a:off x="471707" y="1675770"/>
              <a:ext cx="2158455" cy="2196000"/>
              <a:chOff x="5397500" y="5734050"/>
              <a:chExt cx="365125" cy="371476"/>
            </a:xfrm>
            <a:grpFill/>
          </p:grpSpPr>
          <p:sp>
            <p:nvSpPr>
              <p:cNvPr id="44"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4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46"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nvGrpSpPr>
            <p:cNvPr id="41" name="组合 40"/>
            <p:cNvGrpSpPr>
              <a:grpSpLocks noChangeAspect="1"/>
            </p:cNvGrpSpPr>
            <p:nvPr/>
          </p:nvGrpSpPr>
          <p:grpSpPr>
            <a:xfrm>
              <a:off x="1735995" y="2108076"/>
              <a:ext cx="462003" cy="468000"/>
              <a:chOff x="2665061" y="4979202"/>
              <a:chExt cx="284308" cy="288000"/>
            </a:xfrm>
            <a:grpFill/>
          </p:grpSpPr>
          <p:sp>
            <p:nvSpPr>
              <p:cNvPr id="42"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43" name="Freeform 933"/>
              <p:cNvSpPr>
                <a:spLocks/>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47" name="组合 46"/>
          <p:cNvGrpSpPr/>
          <p:nvPr/>
        </p:nvGrpSpPr>
        <p:grpSpPr>
          <a:xfrm>
            <a:off x="1356258" y="4087884"/>
            <a:ext cx="2158455" cy="2196000"/>
            <a:chOff x="478903" y="4355475"/>
            <a:chExt cx="2158455" cy="2196000"/>
          </a:xfrm>
          <a:solidFill>
            <a:srgbClr val="02918B"/>
          </a:solidFill>
        </p:grpSpPr>
        <p:grpSp>
          <p:nvGrpSpPr>
            <p:cNvPr id="48" name="组合 47"/>
            <p:cNvGrpSpPr>
              <a:grpSpLocks noChangeAspect="1"/>
            </p:cNvGrpSpPr>
            <p:nvPr/>
          </p:nvGrpSpPr>
          <p:grpSpPr>
            <a:xfrm>
              <a:off x="1795203" y="4733013"/>
              <a:ext cx="366333" cy="576000"/>
              <a:chOff x="2257888" y="5547128"/>
              <a:chExt cx="137373" cy="216000"/>
            </a:xfrm>
            <a:grpFill/>
          </p:grpSpPr>
          <p:sp>
            <p:nvSpPr>
              <p:cNvPr id="53" name="Freeform 69"/>
              <p:cNvSpPr>
                <a:spLocks/>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70"/>
              <p:cNvSpPr>
                <a:spLocks/>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nvGrpSpPr>
            <p:cNvPr id="49" name="组合 48"/>
            <p:cNvGrpSpPr>
              <a:grpSpLocks noChangeAspect="1"/>
            </p:cNvGrpSpPr>
            <p:nvPr/>
          </p:nvGrpSpPr>
          <p:grpSpPr>
            <a:xfrm>
              <a:off x="478903" y="4355475"/>
              <a:ext cx="2158455" cy="2196000"/>
              <a:chOff x="5397500" y="5734050"/>
              <a:chExt cx="365125" cy="371476"/>
            </a:xfrm>
            <a:grpFill/>
          </p:grpSpPr>
          <p:sp>
            <p:nvSpPr>
              <p:cNvPr id="50"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51"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52"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sp>
        <p:nvSpPr>
          <p:cNvPr id="55" name="矩形 54"/>
          <p:cNvSpPr/>
          <p:nvPr/>
        </p:nvSpPr>
        <p:spPr>
          <a:xfrm>
            <a:off x="3404349" y="1776188"/>
            <a:ext cx="1210570" cy="400101"/>
          </a:xfrm>
          <a:prstGeom prst="rect">
            <a:avLst/>
          </a:prstGeom>
        </p:spPr>
        <p:txBody>
          <a:bodyPr wrap="none" lIns="91431" tIns="45716" rIns="91431" bIns="45716">
            <a:spAutoFit/>
          </a:bodyPr>
          <a:lstStyle/>
          <a:p>
            <a:r>
              <a:rPr lang="zh-CN" altLang="en-US" sz="2000" b="1" dirty="0">
                <a:solidFill>
                  <a:schemeClr val="bg1">
                    <a:lumMod val="50000"/>
                  </a:schemeClr>
                </a:solidFill>
                <a:latin typeface="Impact MT Std" pitchFamily="34" charset="0"/>
                <a:ea typeface="微软雅黑" pitchFamily="34" charset="-122"/>
              </a:rPr>
              <a:t>添加标题</a:t>
            </a:r>
            <a:endParaRPr lang="en-US" altLang="zh-CN" sz="2000" b="1" dirty="0">
              <a:solidFill>
                <a:schemeClr val="bg1">
                  <a:lumMod val="50000"/>
                </a:schemeClr>
              </a:solidFill>
              <a:latin typeface="Impact MT Std" pitchFamily="34" charset="0"/>
              <a:ea typeface="微软雅黑" pitchFamily="34" charset="-122"/>
            </a:endParaRPr>
          </a:p>
        </p:txBody>
      </p:sp>
      <p:sp>
        <p:nvSpPr>
          <p:cNvPr id="56" name="矩形 47"/>
          <p:cNvSpPr>
            <a:spLocks noChangeArrowheads="1"/>
          </p:cNvSpPr>
          <p:nvPr/>
        </p:nvSpPr>
        <p:spPr bwMode="auto">
          <a:xfrm>
            <a:off x="3388586" y="2958261"/>
            <a:ext cx="2812663"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bg1">
                    <a:lumMod val="50000"/>
                  </a:schemeClr>
                </a:solidFill>
                <a:latin typeface="Impact MT Std" pitchFamily="34" charset="0"/>
                <a:sym typeface="微软雅黑" pitchFamily="34" charset="-122"/>
              </a:rPr>
              <a:t>在此录入上述图表的描述说明，在此录入上述图表的描述说明。</a:t>
            </a:r>
          </a:p>
        </p:txBody>
      </p:sp>
      <p:sp>
        <p:nvSpPr>
          <p:cNvPr id="57" name="矩形 56"/>
          <p:cNvSpPr/>
          <p:nvPr/>
        </p:nvSpPr>
        <p:spPr>
          <a:xfrm>
            <a:off x="3404349" y="3981570"/>
            <a:ext cx="1210570" cy="400101"/>
          </a:xfrm>
          <a:prstGeom prst="rect">
            <a:avLst/>
          </a:prstGeom>
        </p:spPr>
        <p:txBody>
          <a:bodyPr wrap="none" lIns="91431" tIns="45716" rIns="91431" bIns="45716">
            <a:spAutoFit/>
          </a:bodyPr>
          <a:lstStyle/>
          <a:p>
            <a:r>
              <a:rPr lang="zh-CN" altLang="en-US" sz="2000" b="1" dirty="0">
                <a:solidFill>
                  <a:schemeClr val="bg1">
                    <a:lumMod val="50000"/>
                  </a:schemeClr>
                </a:solidFill>
                <a:latin typeface="Impact MT Std" pitchFamily="34" charset="0"/>
                <a:ea typeface="微软雅黑" pitchFamily="34" charset="-122"/>
              </a:rPr>
              <a:t>添加标题</a:t>
            </a:r>
            <a:endParaRPr lang="en-US" altLang="zh-CN" sz="2000" b="1" dirty="0">
              <a:solidFill>
                <a:schemeClr val="bg1">
                  <a:lumMod val="50000"/>
                </a:schemeClr>
              </a:solidFill>
              <a:latin typeface="Impact MT Std" pitchFamily="34" charset="0"/>
              <a:ea typeface="微软雅黑" pitchFamily="34" charset="-122"/>
            </a:endParaRPr>
          </a:p>
        </p:txBody>
      </p:sp>
      <p:sp>
        <p:nvSpPr>
          <p:cNvPr id="58" name="矩形 47"/>
          <p:cNvSpPr>
            <a:spLocks noChangeArrowheads="1"/>
          </p:cNvSpPr>
          <p:nvPr/>
        </p:nvSpPr>
        <p:spPr bwMode="auto">
          <a:xfrm>
            <a:off x="3388586" y="5147879"/>
            <a:ext cx="2812663"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bg1">
                    <a:lumMod val="50000"/>
                  </a:schemeClr>
                </a:solidFill>
                <a:latin typeface="Impact MT Std" pitchFamily="34" charset="0"/>
                <a:sym typeface="微软雅黑" pitchFamily="34" charset="-122"/>
              </a:rPr>
              <a:t>在此录入上述图表的描述说明，在此录入上述图表的描述说明。</a:t>
            </a:r>
          </a:p>
        </p:txBody>
      </p:sp>
      <p:sp>
        <p:nvSpPr>
          <p:cNvPr id="59" name="矩形 58"/>
          <p:cNvSpPr/>
          <p:nvPr/>
        </p:nvSpPr>
        <p:spPr>
          <a:xfrm>
            <a:off x="6874856" y="1796218"/>
            <a:ext cx="216024" cy="21602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C3637"/>
              </a:solidFill>
            </a:endParaRPr>
          </a:p>
        </p:txBody>
      </p:sp>
      <p:sp>
        <p:nvSpPr>
          <p:cNvPr id="60" name="矩形 59"/>
          <p:cNvSpPr/>
          <p:nvPr/>
        </p:nvSpPr>
        <p:spPr>
          <a:xfrm>
            <a:off x="7250840" y="1704180"/>
            <a:ext cx="1210570" cy="400101"/>
          </a:xfrm>
          <a:prstGeom prst="rect">
            <a:avLst/>
          </a:prstGeom>
        </p:spPr>
        <p:txBody>
          <a:bodyPr wrap="none" lIns="91431" tIns="45716" rIns="91431" bIns="45716">
            <a:spAutoFit/>
          </a:bodyPr>
          <a:lstStyle/>
          <a:p>
            <a:r>
              <a:rPr lang="zh-CN" altLang="en-US" sz="2000" b="1" dirty="0" smtClean="0">
                <a:solidFill>
                  <a:schemeClr val="bg1">
                    <a:lumMod val="50000"/>
                  </a:schemeClr>
                </a:solidFill>
                <a:latin typeface="微软雅黑" pitchFamily="34" charset="-122"/>
                <a:ea typeface="微软雅黑" pitchFamily="34" charset="-122"/>
              </a:rPr>
              <a:t>输入标题</a:t>
            </a:r>
            <a:endParaRPr lang="en-US" altLang="zh-CN" sz="2000" b="1" dirty="0">
              <a:solidFill>
                <a:schemeClr val="bg1">
                  <a:lumMod val="50000"/>
                </a:schemeClr>
              </a:solidFill>
              <a:latin typeface="微软雅黑" pitchFamily="34" charset="-122"/>
              <a:ea typeface="微软雅黑" pitchFamily="34" charset="-122"/>
            </a:endParaRPr>
          </a:p>
        </p:txBody>
      </p:sp>
      <p:sp>
        <p:nvSpPr>
          <p:cNvPr id="61" name="矩形 47"/>
          <p:cNvSpPr>
            <a:spLocks noChangeArrowheads="1"/>
          </p:cNvSpPr>
          <p:nvPr/>
        </p:nvSpPr>
        <p:spPr bwMode="auto">
          <a:xfrm>
            <a:off x="7250839" y="2069126"/>
            <a:ext cx="3456384"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bg1">
                    <a:lumMod val="50000"/>
                  </a:schemeClr>
                </a:solidFill>
                <a:sym typeface="微软雅黑" pitchFamily="34" charset="-122"/>
              </a:rPr>
              <a:t>在此录入上述图表的综合描述说明，在此录入上述图表的综合描述说明。</a:t>
            </a:r>
          </a:p>
        </p:txBody>
      </p:sp>
      <p:cxnSp>
        <p:nvCxnSpPr>
          <p:cNvPr id="62" name="直接连接符 61"/>
          <p:cNvCxnSpPr/>
          <p:nvPr/>
        </p:nvCxnSpPr>
        <p:spPr>
          <a:xfrm>
            <a:off x="6982868" y="2012242"/>
            <a:ext cx="0" cy="98808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6874856" y="3000324"/>
            <a:ext cx="216024" cy="21602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C3637"/>
              </a:solidFill>
            </a:endParaRPr>
          </a:p>
        </p:txBody>
      </p:sp>
      <p:sp>
        <p:nvSpPr>
          <p:cNvPr id="64" name="矩形 63"/>
          <p:cNvSpPr/>
          <p:nvPr/>
        </p:nvSpPr>
        <p:spPr>
          <a:xfrm>
            <a:off x="7250840" y="2890084"/>
            <a:ext cx="1210570" cy="400101"/>
          </a:xfrm>
          <a:prstGeom prst="rect">
            <a:avLst/>
          </a:prstGeom>
        </p:spPr>
        <p:txBody>
          <a:bodyPr wrap="none" lIns="91431" tIns="45716" rIns="91431" bIns="45716">
            <a:spAutoFit/>
          </a:bodyPr>
          <a:lstStyle/>
          <a:p>
            <a:r>
              <a:rPr lang="zh-CN" altLang="en-US" sz="2000" b="1" dirty="0" smtClean="0">
                <a:solidFill>
                  <a:schemeClr val="bg1">
                    <a:lumMod val="50000"/>
                  </a:schemeClr>
                </a:solidFill>
                <a:latin typeface="微软雅黑" pitchFamily="34" charset="-122"/>
                <a:ea typeface="微软雅黑" pitchFamily="34" charset="-122"/>
              </a:rPr>
              <a:t>输入标题</a:t>
            </a:r>
            <a:endParaRPr lang="en-US" altLang="zh-CN" sz="2000" b="1" dirty="0">
              <a:solidFill>
                <a:schemeClr val="bg1">
                  <a:lumMod val="50000"/>
                </a:schemeClr>
              </a:solidFill>
              <a:latin typeface="微软雅黑" pitchFamily="34" charset="-122"/>
              <a:ea typeface="微软雅黑" pitchFamily="34" charset="-122"/>
            </a:endParaRPr>
          </a:p>
        </p:txBody>
      </p:sp>
      <p:sp>
        <p:nvSpPr>
          <p:cNvPr id="65" name="矩形 47"/>
          <p:cNvSpPr>
            <a:spLocks noChangeArrowheads="1"/>
          </p:cNvSpPr>
          <p:nvPr/>
        </p:nvSpPr>
        <p:spPr bwMode="auto">
          <a:xfrm>
            <a:off x="7250839" y="3255030"/>
            <a:ext cx="3456384"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bg1">
                    <a:lumMod val="50000"/>
                  </a:schemeClr>
                </a:solidFill>
                <a:sym typeface="微软雅黑" pitchFamily="34" charset="-122"/>
              </a:rPr>
              <a:t>在此录入上述图表的综合描述说明，在此录入上述图表的综合描述说明。</a:t>
            </a:r>
          </a:p>
        </p:txBody>
      </p:sp>
      <p:cxnSp>
        <p:nvCxnSpPr>
          <p:cNvPr id="66" name="直接连接符 65"/>
          <p:cNvCxnSpPr/>
          <p:nvPr/>
        </p:nvCxnSpPr>
        <p:spPr>
          <a:xfrm>
            <a:off x="6982868" y="3216348"/>
            <a:ext cx="0" cy="98808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6874856" y="4204430"/>
            <a:ext cx="216024" cy="21602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C3637"/>
              </a:solidFill>
            </a:endParaRPr>
          </a:p>
        </p:txBody>
      </p:sp>
      <p:sp>
        <p:nvSpPr>
          <p:cNvPr id="68" name="矩形 67"/>
          <p:cNvSpPr/>
          <p:nvPr/>
        </p:nvSpPr>
        <p:spPr>
          <a:xfrm>
            <a:off x="7250840" y="4114220"/>
            <a:ext cx="1210570" cy="400101"/>
          </a:xfrm>
          <a:prstGeom prst="rect">
            <a:avLst/>
          </a:prstGeom>
        </p:spPr>
        <p:txBody>
          <a:bodyPr wrap="none" lIns="91431" tIns="45716" rIns="91431" bIns="45716">
            <a:spAutoFit/>
          </a:bodyPr>
          <a:lstStyle/>
          <a:p>
            <a:r>
              <a:rPr lang="zh-CN" altLang="en-US" sz="2000" b="1" dirty="0" smtClean="0">
                <a:solidFill>
                  <a:schemeClr val="bg1">
                    <a:lumMod val="50000"/>
                  </a:schemeClr>
                </a:solidFill>
                <a:latin typeface="微软雅黑" pitchFamily="34" charset="-122"/>
                <a:ea typeface="微软雅黑" pitchFamily="34" charset="-122"/>
              </a:rPr>
              <a:t>输入标题</a:t>
            </a:r>
            <a:endParaRPr lang="en-US" altLang="zh-CN" sz="2000" b="1" dirty="0">
              <a:solidFill>
                <a:schemeClr val="bg1">
                  <a:lumMod val="50000"/>
                </a:schemeClr>
              </a:solidFill>
              <a:latin typeface="微软雅黑" pitchFamily="34" charset="-122"/>
              <a:ea typeface="微软雅黑" pitchFamily="34" charset="-122"/>
            </a:endParaRPr>
          </a:p>
        </p:txBody>
      </p:sp>
      <p:sp>
        <p:nvSpPr>
          <p:cNvPr id="69" name="矩形 68"/>
          <p:cNvSpPr>
            <a:spLocks noChangeArrowheads="1"/>
          </p:cNvSpPr>
          <p:nvPr/>
        </p:nvSpPr>
        <p:spPr bwMode="auto">
          <a:xfrm>
            <a:off x="7250839" y="4479166"/>
            <a:ext cx="3456384"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bg1">
                    <a:lumMod val="50000"/>
                  </a:schemeClr>
                </a:solidFill>
                <a:sym typeface="微软雅黑" pitchFamily="34" charset="-122"/>
              </a:rPr>
              <a:t>在此录入上述图表的综合描述说明，在此录入上述图表的综合描述说明。</a:t>
            </a:r>
          </a:p>
        </p:txBody>
      </p:sp>
      <p:cxnSp>
        <p:nvCxnSpPr>
          <p:cNvPr id="70" name="直接连接符 69"/>
          <p:cNvCxnSpPr/>
          <p:nvPr/>
        </p:nvCxnSpPr>
        <p:spPr>
          <a:xfrm>
            <a:off x="6982868" y="4388506"/>
            <a:ext cx="0" cy="98808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6874856" y="5315147"/>
            <a:ext cx="216024" cy="21602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C3637"/>
              </a:solidFill>
            </a:endParaRPr>
          </a:p>
        </p:txBody>
      </p:sp>
      <p:sp>
        <p:nvSpPr>
          <p:cNvPr id="72" name="矩形 71"/>
          <p:cNvSpPr/>
          <p:nvPr/>
        </p:nvSpPr>
        <p:spPr>
          <a:xfrm>
            <a:off x="7250840" y="5194340"/>
            <a:ext cx="1210570" cy="400101"/>
          </a:xfrm>
          <a:prstGeom prst="rect">
            <a:avLst/>
          </a:prstGeom>
        </p:spPr>
        <p:txBody>
          <a:bodyPr wrap="none" lIns="91431" tIns="45716" rIns="91431" bIns="45716">
            <a:spAutoFit/>
          </a:bodyPr>
          <a:lstStyle/>
          <a:p>
            <a:r>
              <a:rPr lang="zh-CN" altLang="en-US" sz="2000" b="1" dirty="0" smtClean="0">
                <a:solidFill>
                  <a:schemeClr val="bg1">
                    <a:lumMod val="50000"/>
                  </a:schemeClr>
                </a:solidFill>
                <a:latin typeface="微软雅黑" pitchFamily="34" charset="-122"/>
                <a:ea typeface="微软雅黑" pitchFamily="34" charset="-122"/>
              </a:rPr>
              <a:t>输入标题</a:t>
            </a:r>
            <a:endParaRPr lang="en-US" altLang="zh-CN" sz="2000" b="1" dirty="0">
              <a:solidFill>
                <a:schemeClr val="bg1">
                  <a:lumMod val="50000"/>
                </a:schemeClr>
              </a:solidFill>
              <a:latin typeface="微软雅黑" pitchFamily="34" charset="-122"/>
              <a:ea typeface="微软雅黑" pitchFamily="34" charset="-122"/>
            </a:endParaRPr>
          </a:p>
        </p:txBody>
      </p:sp>
      <p:sp>
        <p:nvSpPr>
          <p:cNvPr id="73" name="矩形 72"/>
          <p:cNvSpPr>
            <a:spLocks noChangeArrowheads="1"/>
          </p:cNvSpPr>
          <p:nvPr/>
        </p:nvSpPr>
        <p:spPr bwMode="auto">
          <a:xfrm>
            <a:off x="7250839" y="5559286"/>
            <a:ext cx="3456384"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bg1">
                    <a:lumMod val="50000"/>
                  </a:schemeClr>
                </a:solidFill>
                <a:sym typeface="微软雅黑" pitchFamily="34" charset="-122"/>
              </a:rPr>
              <a:t>在此录入上述图表的综合描述说明，在此录入上述图表的综合描述说明。</a:t>
            </a:r>
          </a:p>
        </p:txBody>
      </p:sp>
    </p:spTree>
    <p:extLst>
      <p:ext uri="{BB962C8B-B14F-4D97-AF65-F5344CB8AC3E}">
        <p14:creationId xmlns:p14="http://schemas.microsoft.com/office/powerpoint/2010/main" val="705840161"/>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53" presetClass="entr" presetSubtype="16" fill="hold" nodeType="afterEffect">
                                  <p:stCondLst>
                                    <p:cond delay="250"/>
                                  </p:stCondLst>
                                  <p:childTnLst>
                                    <p:set>
                                      <p:cBhvr>
                                        <p:cTn id="26" dur="1" fill="hold">
                                          <p:stCondLst>
                                            <p:cond delay="0"/>
                                          </p:stCondLst>
                                        </p:cTn>
                                        <p:tgtEl>
                                          <p:spTgt spid="39"/>
                                        </p:tgtEl>
                                        <p:attrNameLst>
                                          <p:attrName>style.visibility</p:attrName>
                                        </p:attrNameLst>
                                      </p:cBhvr>
                                      <p:to>
                                        <p:strVal val="visible"/>
                                      </p:to>
                                    </p:set>
                                    <p:anim calcmode="lin" valueType="num">
                                      <p:cBhvr>
                                        <p:cTn id="27" dur="350" fill="hold"/>
                                        <p:tgtEl>
                                          <p:spTgt spid="39"/>
                                        </p:tgtEl>
                                        <p:attrNameLst>
                                          <p:attrName>ppt_w</p:attrName>
                                        </p:attrNameLst>
                                      </p:cBhvr>
                                      <p:tavLst>
                                        <p:tav tm="0">
                                          <p:val>
                                            <p:fltVal val="0"/>
                                          </p:val>
                                        </p:tav>
                                        <p:tav tm="100000">
                                          <p:val>
                                            <p:strVal val="#ppt_w"/>
                                          </p:val>
                                        </p:tav>
                                      </p:tavLst>
                                    </p:anim>
                                    <p:anim calcmode="lin" valueType="num">
                                      <p:cBhvr>
                                        <p:cTn id="28" dur="350" fill="hold"/>
                                        <p:tgtEl>
                                          <p:spTgt spid="39"/>
                                        </p:tgtEl>
                                        <p:attrNameLst>
                                          <p:attrName>ppt_h</p:attrName>
                                        </p:attrNameLst>
                                      </p:cBhvr>
                                      <p:tavLst>
                                        <p:tav tm="0">
                                          <p:val>
                                            <p:fltVal val="0"/>
                                          </p:val>
                                        </p:tav>
                                        <p:tav tm="100000">
                                          <p:val>
                                            <p:strVal val="#ppt_h"/>
                                          </p:val>
                                        </p:tav>
                                      </p:tavLst>
                                    </p:anim>
                                    <p:animEffect transition="in" filter="fade">
                                      <p:cBhvr>
                                        <p:cTn id="29" dur="350"/>
                                        <p:tgtEl>
                                          <p:spTgt spid="39"/>
                                        </p:tgtEl>
                                      </p:cBhvr>
                                    </p:animEffect>
                                  </p:childTnLst>
                                </p:cTn>
                              </p:par>
                              <p:par>
                                <p:cTn id="30" presetID="22" presetClass="entr" presetSubtype="8"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par>
                                <p:cTn id="33" presetID="22" presetClass="entr" presetSubtype="8" fill="hold" nodeType="withEffect">
                                  <p:stCondLst>
                                    <p:cond delay="190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par>
                                <p:cTn id="36" presetID="22" presetClass="entr" presetSubtype="4" fill="hold" grpId="0" nodeType="withEffect">
                                  <p:stCondLst>
                                    <p:cond delay="2750"/>
                                  </p:stCondLst>
                                  <p:childTnLst>
                                    <p:set>
                                      <p:cBhvr>
                                        <p:cTn id="37" dur="1" fill="hold">
                                          <p:stCondLst>
                                            <p:cond delay="0"/>
                                          </p:stCondLst>
                                        </p:cTn>
                                        <p:tgtEl>
                                          <p:spTgt spid="55"/>
                                        </p:tgtEl>
                                        <p:attrNameLst>
                                          <p:attrName>style.visibility</p:attrName>
                                        </p:attrNameLst>
                                      </p:cBhvr>
                                      <p:to>
                                        <p:strVal val="visible"/>
                                      </p:to>
                                    </p:set>
                                    <p:animEffect transition="in" filter="wipe(down)">
                                      <p:cBhvr>
                                        <p:cTn id="38" dur="500"/>
                                        <p:tgtEl>
                                          <p:spTgt spid="55"/>
                                        </p:tgtEl>
                                      </p:cBhvr>
                                    </p:animEffect>
                                  </p:childTnLst>
                                </p:cTn>
                              </p:par>
                              <p:par>
                                <p:cTn id="39" presetID="22" presetClass="entr" presetSubtype="1" fill="hold" grpId="0" nodeType="withEffect">
                                  <p:stCondLst>
                                    <p:cond delay="2750"/>
                                  </p:stCondLst>
                                  <p:childTnLst>
                                    <p:set>
                                      <p:cBhvr>
                                        <p:cTn id="40" dur="1" fill="hold">
                                          <p:stCondLst>
                                            <p:cond delay="0"/>
                                          </p:stCondLst>
                                        </p:cTn>
                                        <p:tgtEl>
                                          <p:spTgt spid="56"/>
                                        </p:tgtEl>
                                        <p:attrNameLst>
                                          <p:attrName>style.visibility</p:attrName>
                                        </p:attrNameLst>
                                      </p:cBhvr>
                                      <p:to>
                                        <p:strVal val="visible"/>
                                      </p:to>
                                    </p:set>
                                    <p:animEffect transition="in" filter="wipe(up)">
                                      <p:cBhvr>
                                        <p:cTn id="41" dur="500"/>
                                        <p:tgtEl>
                                          <p:spTgt spid="56"/>
                                        </p:tgtEl>
                                      </p:cBhvr>
                                    </p:animEffect>
                                  </p:childTnLst>
                                </p:cTn>
                              </p:par>
                              <p:par>
                                <p:cTn id="42" presetID="53" presetClass="entr" presetSubtype="16" fill="hold" nodeType="withEffect">
                                  <p:stCondLst>
                                    <p:cond delay="3500"/>
                                  </p:stCondLst>
                                  <p:childTnLst>
                                    <p:set>
                                      <p:cBhvr>
                                        <p:cTn id="43" dur="1" fill="hold">
                                          <p:stCondLst>
                                            <p:cond delay="0"/>
                                          </p:stCondLst>
                                        </p:cTn>
                                        <p:tgtEl>
                                          <p:spTgt spid="47"/>
                                        </p:tgtEl>
                                        <p:attrNameLst>
                                          <p:attrName>style.visibility</p:attrName>
                                        </p:attrNameLst>
                                      </p:cBhvr>
                                      <p:to>
                                        <p:strVal val="visible"/>
                                      </p:to>
                                    </p:set>
                                    <p:anim calcmode="lin" valueType="num">
                                      <p:cBhvr>
                                        <p:cTn id="44" dur="350" fill="hold"/>
                                        <p:tgtEl>
                                          <p:spTgt spid="47"/>
                                        </p:tgtEl>
                                        <p:attrNameLst>
                                          <p:attrName>ppt_w</p:attrName>
                                        </p:attrNameLst>
                                      </p:cBhvr>
                                      <p:tavLst>
                                        <p:tav tm="0">
                                          <p:val>
                                            <p:fltVal val="0"/>
                                          </p:val>
                                        </p:tav>
                                        <p:tav tm="100000">
                                          <p:val>
                                            <p:strVal val="#ppt_w"/>
                                          </p:val>
                                        </p:tav>
                                      </p:tavLst>
                                    </p:anim>
                                    <p:anim calcmode="lin" valueType="num">
                                      <p:cBhvr>
                                        <p:cTn id="45" dur="350" fill="hold"/>
                                        <p:tgtEl>
                                          <p:spTgt spid="47"/>
                                        </p:tgtEl>
                                        <p:attrNameLst>
                                          <p:attrName>ppt_h</p:attrName>
                                        </p:attrNameLst>
                                      </p:cBhvr>
                                      <p:tavLst>
                                        <p:tav tm="0">
                                          <p:val>
                                            <p:fltVal val="0"/>
                                          </p:val>
                                        </p:tav>
                                        <p:tav tm="100000">
                                          <p:val>
                                            <p:strVal val="#ppt_h"/>
                                          </p:val>
                                        </p:tav>
                                      </p:tavLst>
                                    </p:anim>
                                    <p:animEffect transition="in" filter="fade">
                                      <p:cBhvr>
                                        <p:cTn id="46" dur="350"/>
                                        <p:tgtEl>
                                          <p:spTgt spid="47"/>
                                        </p:tgtEl>
                                      </p:cBhvr>
                                    </p:animEffect>
                                  </p:childTnLst>
                                </p:cTn>
                              </p:par>
                              <p:par>
                                <p:cTn id="47" presetID="22" presetClass="entr" presetSubtype="8" fill="hold" nodeType="withEffect">
                                  <p:stCondLst>
                                    <p:cond delay="420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nodeType="withEffect">
                                  <p:stCondLst>
                                    <p:cond delay="510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par>
                                <p:cTn id="53" presetID="22" presetClass="entr" presetSubtype="4" fill="hold" grpId="0" nodeType="withEffect">
                                  <p:stCondLst>
                                    <p:cond delay="600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1" fill="hold" grpId="0" nodeType="withEffect">
                                  <p:stCondLst>
                                    <p:cond delay="6000"/>
                                  </p:stCondLst>
                                  <p:childTnLst>
                                    <p:set>
                                      <p:cBhvr>
                                        <p:cTn id="57" dur="1" fill="hold">
                                          <p:stCondLst>
                                            <p:cond delay="0"/>
                                          </p:stCondLst>
                                        </p:cTn>
                                        <p:tgtEl>
                                          <p:spTgt spid="58"/>
                                        </p:tgtEl>
                                        <p:attrNameLst>
                                          <p:attrName>style.visibility</p:attrName>
                                        </p:attrNameLst>
                                      </p:cBhvr>
                                      <p:to>
                                        <p:strVal val="visible"/>
                                      </p:to>
                                    </p:set>
                                    <p:animEffect transition="in" filter="wipe(up)">
                                      <p:cBhvr>
                                        <p:cTn id="58" dur="500"/>
                                        <p:tgtEl>
                                          <p:spTgt spid="58"/>
                                        </p:tgtEl>
                                      </p:cBhvr>
                                    </p:animEffect>
                                  </p:childTnLst>
                                </p:cTn>
                              </p:par>
                            </p:childTnLst>
                          </p:cTn>
                        </p:par>
                        <p:par>
                          <p:cTn id="59" fill="hold">
                            <p:stCondLst>
                              <p:cond delay="7750"/>
                            </p:stCondLst>
                            <p:childTnLst>
                              <p:par>
                                <p:cTn id="60" presetID="2" presetClass="entr" presetSubtype="1"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500" fill="hold"/>
                                        <p:tgtEl>
                                          <p:spTgt spid="59"/>
                                        </p:tgtEl>
                                        <p:attrNameLst>
                                          <p:attrName>ppt_x</p:attrName>
                                        </p:attrNameLst>
                                      </p:cBhvr>
                                      <p:tavLst>
                                        <p:tav tm="0">
                                          <p:val>
                                            <p:strVal val="#ppt_x"/>
                                          </p:val>
                                        </p:tav>
                                        <p:tav tm="100000">
                                          <p:val>
                                            <p:strVal val="#ppt_x"/>
                                          </p:val>
                                        </p:tav>
                                      </p:tavLst>
                                    </p:anim>
                                    <p:anim calcmode="lin" valueType="num">
                                      <p:cBhvr additive="base">
                                        <p:cTn id="63" dur="500" fill="hold"/>
                                        <p:tgtEl>
                                          <p:spTgt spid="59"/>
                                        </p:tgtEl>
                                        <p:attrNameLst>
                                          <p:attrName>ppt_y</p:attrName>
                                        </p:attrNameLst>
                                      </p:cBhvr>
                                      <p:tavLst>
                                        <p:tav tm="0">
                                          <p:val>
                                            <p:strVal val="0-#ppt_h/2"/>
                                          </p:val>
                                        </p:tav>
                                        <p:tav tm="100000">
                                          <p:val>
                                            <p:strVal val="#ppt_y"/>
                                          </p:val>
                                        </p:tav>
                                      </p:tavLst>
                                    </p:anim>
                                  </p:childTnLst>
                                </p:cTn>
                              </p:par>
                            </p:childTnLst>
                          </p:cTn>
                        </p:par>
                        <p:par>
                          <p:cTn id="64" fill="hold">
                            <p:stCondLst>
                              <p:cond delay="8250"/>
                            </p:stCondLst>
                            <p:childTnLst>
                              <p:par>
                                <p:cTn id="65" presetID="22" presetClass="entr" presetSubtype="8" fill="hold" grpId="0" nodeType="after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left)">
                                      <p:cBhvr>
                                        <p:cTn id="67" dur="400"/>
                                        <p:tgtEl>
                                          <p:spTgt spid="60"/>
                                        </p:tgtEl>
                                      </p:cBhvr>
                                    </p:animEffect>
                                  </p:childTnLst>
                                </p:cTn>
                              </p:par>
                            </p:childTnLst>
                          </p:cTn>
                        </p:par>
                        <p:par>
                          <p:cTn id="68" fill="hold">
                            <p:stCondLst>
                              <p:cond delay="8650"/>
                            </p:stCondLst>
                            <p:childTnLst>
                              <p:par>
                                <p:cTn id="69" presetID="22" presetClass="entr" presetSubtype="8" fill="hold" grpId="0"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ipe(left)">
                                      <p:cBhvr>
                                        <p:cTn id="71" dur="400"/>
                                        <p:tgtEl>
                                          <p:spTgt spid="61"/>
                                        </p:tgtEl>
                                      </p:cBhvr>
                                    </p:animEffect>
                                  </p:childTnLst>
                                </p:cTn>
                              </p:par>
                            </p:childTnLst>
                          </p:cTn>
                        </p:par>
                        <p:par>
                          <p:cTn id="72" fill="hold">
                            <p:stCondLst>
                              <p:cond delay="9050"/>
                            </p:stCondLst>
                            <p:childTnLst>
                              <p:par>
                                <p:cTn id="73" presetID="22" presetClass="entr" presetSubtype="1" fill="hold" nodeType="after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wipe(up)">
                                      <p:cBhvr>
                                        <p:cTn id="75" dur="500"/>
                                        <p:tgtEl>
                                          <p:spTgt spid="62"/>
                                        </p:tgtEl>
                                      </p:cBhvr>
                                    </p:animEffect>
                                  </p:childTnLst>
                                </p:cTn>
                              </p:par>
                            </p:childTnLst>
                          </p:cTn>
                        </p:par>
                        <p:par>
                          <p:cTn id="76" fill="hold">
                            <p:stCondLst>
                              <p:cond delay="9550"/>
                            </p:stCondLst>
                            <p:childTnLst>
                              <p:par>
                                <p:cTn id="77" presetID="2" presetClass="entr" presetSubtype="1" fill="hold" grpId="0" nodeType="afterEffect">
                                  <p:stCondLst>
                                    <p:cond delay="0"/>
                                  </p:stCondLst>
                                  <p:childTnLst>
                                    <p:set>
                                      <p:cBhvr>
                                        <p:cTn id="78" dur="1" fill="hold">
                                          <p:stCondLst>
                                            <p:cond delay="0"/>
                                          </p:stCondLst>
                                        </p:cTn>
                                        <p:tgtEl>
                                          <p:spTgt spid="63"/>
                                        </p:tgtEl>
                                        <p:attrNameLst>
                                          <p:attrName>style.visibility</p:attrName>
                                        </p:attrNameLst>
                                      </p:cBhvr>
                                      <p:to>
                                        <p:strVal val="visible"/>
                                      </p:to>
                                    </p:set>
                                    <p:anim calcmode="lin" valueType="num">
                                      <p:cBhvr additive="base">
                                        <p:cTn id="79" dur="500" fill="hold"/>
                                        <p:tgtEl>
                                          <p:spTgt spid="63"/>
                                        </p:tgtEl>
                                        <p:attrNameLst>
                                          <p:attrName>ppt_x</p:attrName>
                                        </p:attrNameLst>
                                      </p:cBhvr>
                                      <p:tavLst>
                                        <p:tav tm="0">
                                          <p:val>
                                            <p:strVal val="#ppt_x"/>
                                          </p:val>
                                        </p:tav>
                                        <p:tav tm="100000">
                                          <p:val>
                                            <p:strVal val="#ppt_x"/>
                                          </p:val>
                                        </p:tav>
                                      </p:tavLst>
                                    </p:anim>
                                    <p:anim calcmode="lin" valueType="num">
                                      <p:cBhvr additive="base">
                                        <p:cTn id="80" dur="500" fill="hold"/>
                                        <p:tgtEl>
                                          <p:spTgt spid="63"/>
                                        </p:tgtEl>
                                        <p:attrNameLst>
                                          <p:attrName>ppt_y</p:attrName>
                                        </p:attrNameLst>
                                      </p:cBhvr>
                                      <p:tavLst>
                                        <p:tav tm="0">
                                          <p:val>
                                            <p:strVal val="0-#ppt_h/2"/>
                                          </p:val>
                                        </p:tav>
                                        <p:tav tm="100000">
                                          <p:val>
                                            <p:strVal val="#ppt_y"/>
                                          </p:val>
                                        </p:tav>
                                      </p:tavLst>
                                    </p:anim>
                                  </p:childTnLst>
                                </p:cTn>
                              </p:par>
                            </p:childTnLst>
                          </p:cTn>
                        </p:par>
                        <p:par>
                          <p:cTn id="81" fill="hold">
                            <p:stCondLst>
                              <p:cond delay="10050"/>
                            </p:stCondLst>
                            <p:childTnLst>
                              <p:par>
                                <p:cTn id="82" presetID="22" presetClass="entr" presetSubtype="8" fill="hold" grpId="0" nodeType="after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wipe(left)">
                                      <p:cBhvr>
                                        <p:cTn id="84" dur="400"/>
                                        <p:tgtEl>
                                          <p:spTgt spid="64"/>
                                        </p:tgtEl>
                                      </p:cBhvr>
                                    </p:animEffect>
                                  </p:childTnLst>
                                </p:cTn>
                              </p:par>
                            </p:childTnLst>
                          </p:cTn>
                        </p:par>
                        <p:par>
                          <p:cTn id="85" fill="hold">
                            <p:stCondLst>
                              <p:cond delay="10450"/>
                            </p:stCondLst>
                            <p:childTnLst>
                              <p:par>
                                <p:cTn id="86" presetID="22" presetClass="entr" presetSubtype="8" fill="hold" grpId="0" nodeType="after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wipe(left)">
                                      <p:cBhvr>
                                        <p:cTn id="88" dur="400"/>
                                        <p:tgtEl>
                                          <p:spTgt spid="65"/>
                                        </p:tgtEl>
                                      </p:cBhvr>
                                    </p:animEffect>
                                  </p:childTnLst>
                                </p:cTn>
                              </p:par>
                            </p:childTnLst>
                          </p:cTn>
                        </p:par>
                        <p:par>
                          <p:cTn id="89" fill="hold">
                            <p:stCondLst>
                              <p:cond delay="10850"/>
                            </p:stCondLst>
                            <p:childTnLst>
                              <p:par>
                                <p:cTn id="90" presetID="22" presetClass="entr" presetSubtype="1" fill="hold" nodeType="after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wipe(up)">
                                      <p:cBhvr>
                                        <p:cTn id="92" dur="500"/>
                                        <p:tgtEl>
                                          <p:spTgt spid="66"/>
                                        </p:tgtEl>
                                      </p:cBhvr>
                                    </p:animEffect>
                                  </p:childTnLst>
                                </p:cTn>
                              </p:par>
                            </p:childTnLst>
                          </p:cTn>
                        </p:par>
                        <p:par>
                          <p:cTn id="93" fill="hold">
                            <p:stCondLst>
                              <p:cond delay="11350"/>
                            </p:stCondLst>
                            <p:childTnLst>
                              <p:par>
                                <p:cTn id="94" presetID="2" presetClass="entr" presetSubtype="1" fill="hold" grpId="0" nodeType="afterEffect">
                                  <p:stCondLst>
                                    <p:cond delay="0"/>
                                  </p:stCondLst>
                                  <p:childTnLst>
                                    <p:set>
                                      <p:cBhvr>
                                        <p:cTn id="95" dur="1" fill="hold">
                                          <p:stCondLst>
                                            <p:cond delay="0"/>
                                          </p:stCondLst>
                                        </p:cTn>
                                        <p:tgtEl>
                                          <p:spTgt spid="67"/>
                                        </p:tgtEl>
                                        <p:attrNameLst>
                                          <p:attrName>style.visibility</p:attrName>
                                        </p:attrNameLst>
                                      </p:cBhvr>
                                      <p:to>
                                        <p:strVal val="visible"/>
                                      </p:to>
                                    </p:set>
                                    <p:anim calcmode="lin" valueType="num">
                                      <p:cBhvr additive="base">
                                        <p:cTn id="96" dur="500" fill="hold"/>
                                        <p:tgtEl>
                                          <p:spTgt spid="67"/>
                                        </p:tgtEl>
                                        <p:attrNameLst>
                                          <p:attrName>ppt_x</p:attrName>
                                        </p:attrNameLst>
                                      </p:cBhvr>
                                      <p:tavLst>
                                        <p:tav tm="0">
                                          <p:val>
                                            <p:strVal val="#ppt_x"/>
                                          </p:val>
                                        </p:tav>
                                        <p:tav tm="100000">
                                          <p:val>
                                            <p:strVal val="#ppt_x"/>
                                          </p:val>
                                        </p:tav>
                                      </p:tavLst>
                                    </p:anim>
                                    <p:anim calcmode="lin" valueType="num">
                                      <p:cBhvr additive="base">
                                        <p:cTn id="97" dur="500" fill="hold"/>
                                        <p:tgtEl>
                                          <p:spTgt spid="67"/>
                                        </p:tgtEl>
                                        <p:attrNameLst>
                                          <p:attrName>ppt_y</p:attrName>
                                        </p:attrNameLst>
                                      </p:cBhvr>
                                      <p:tavLst>
                                        <p:tav tm="0">
                                          <p:val>
                                            <p:strVal val="0-#ppt_h/2"/>
                                          </p:val>
                                        </p:tav>
                                        <p:tav tm="100000">
                                          <p:val>
                                            <p:strVal val="#ppt_y"/>
                                          </p:val>
                                        </p:tav>
                                      </p:tavLst>
                                    </p:anim>
                                  </p:childTnLst>
                                </p:cTn>
                              </p:par>
                            </p:childTnLst>
                          </p:cTn>
                        </p:par>
                        <p:par>
                          <p:cTn id="98" fill="hold">
                            <p:stCondLst>
                              <p:cond delay="11850"/>
                            </p:stCondLst>
                            <p:childTnLst>
                              <p:par>
                                <p:cTn id="99" presetID="22" presetClass="entr" presetSubtype="8" fill="hold" grpId="0" nodeType="after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wipe(left)">
                                      <p:cBhvr>
                                        <p:cTn id="101" dur="400"/>
                                        <p:tgtEl>
                                          <p:spTgt spid="68"/>
                                        </p:tgtEl>
                                      </p:cBhvr>
                                    </p:animEffect>
                                  </p:childTnLst>
                                </p:cTn>
                              </p:par>
                            </p:childTnLst>
                          </p:cTn>
                        </p:par>
                        <p:par>
                          <p:cTn id="102" fill="hold">
                            <p:stCondLst>
                              <p:cond delay="12250"/>
                            </p:stCondLst>
                            <p:childTnLst>
                              <p:par>
                                <p:cTn id="103" presetID="22" presetClass="entr" presetSubtype="8" fill="hold" grpId="0" nodeType="after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left)">
                                      <p:cBhvr>
                                        <p:cTn id="105" dur="400"/>
                                        <p:tgtEl>
                                          <p:spTgt spid="69"/>
                                        </p:tgtEl>
                                      </p:cBhvr>
                                    </p:animEffect>
                                  </p:childTnLst>
                                </p:cTn>
                              </p:par>
                            </p:childTnLst>
                          </p:cTn>
                        </p:par>
                        <p:par>
                          <p:cTn id="106" fill="hold">
                            <p:stCondLst>
                              <p:cond delay="12650"/>
                            </p:stCondLst>
                            <p:childTnLst>
                              <p:par>
                                <p:cTn id="107" presetID="22" presetClass="entr" presetSubtype="1" fill="hold" nodeType="afterEffect">
                                  <p:stCondLst>
                                    <p:cond delay="0"/>
                                  </p:stCondLst>
                                  <p:childTnLst>
                                    <p:set>
                                      <p:cBhvr>
                                        <p:cTn id="108" dur="1" fill="hold">
                                          <p:stCondLst>
                                            <p:cond delay="0"/>
                                          </p:stCondLst>
                                        </p:cTn>
                                        <p:tgtEl>
                                          <p:spTgt spid="70"/>
                                        </p:tgtEl>
                                        <p:attrNameLst>
                                          <p:attrName>style.visibility</p:attrName>
                                        </p:attrNameLst>
                                      </p:cBhvr>
                                      <p:to>
                                        <p:strVal val="visible"/>
                                      </p:to>
                                    </p:set>
                                    <p:animEffect transition="in" filter="wipe(up)">
                                      <p:cBhvr>
                                        <p:cTn id="109" dur="500"/>
                                        <p:tgtEl>
                                          <p:spTgt spid="70"/>
                                        </p:tgtEl>
                                      </p:cBhvr>
                                    </p:animEffect>
                                  </p:childTnLst>
                                </p:cTn>
                              </p:par>
                            </p:childTnLst>
                          </p:cTn>
                        </p:par>
                        <p:par>
                          <p:cTn id="110" fill="hold">
                            <p:stCondLst>
                              <p:cond delay="13150"/>
                            </p:stCondLst>
                            <p:childTnLst>
                              <p:par>
                                <p:cTn id="111" presetID="2" presetClass="entr" presetSubtype="1" fill="hold" grpId="0" nodeType="after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0-#ppt_h/2"/>
                                          </p:val>
                                        </p:tav>
                                        <p:tav tm="100000">
                                          <p:val>
                                            <p:strVal val="#ppt_y"/>
                                          </p:val>
                                        </p:tav>
                                      </p:tavLst>
                                    </p:anim>
                                  </p:childTnLst>
                                </p:cTn>
                              </p:par>
                            </p:childTnLst>
                          </p:cTn>
                        </p:par>
                        <p:par>
                          <p:cTn id="115" fill="hold">
                            <p:stCondLst>
                              <p:cond delay="13650"/>
                            </p:stCondLst>
                            <p:childTnLst>
                              <p:par>
                                <p:cTn id="116" presetID="22" presetClass="entr" presetSubtype="8" fill="hold" grpId="0" nodeType="afterEffect">
                                  <p:stCondLst>
                                    <p:cond delay="0"/>
                                  </p:stCondLst>
                                  <p:childTnLst>
                                    <p:set>
                                      <p:cBhvr>
                                        <p:cTn id="117" dur="1" fill="hold">
                                          <p:stCondLst>
                                            <p:cond delay="0"/>
                                          </p:stCondLst>
                                        </p:cTn>
                                        <p:tgtEl>
                                          <p:spTgt spid="72"/>
                                        </p:tgtEl>
                                        <p:attrNameLst>
                                          <p:attrName>style.visibility</p:attrName>
                                        </p:attrNameLst>
                                      </p:cBhvr>
                                      <p:to>
                                        <p:strVal val="visible"/>
                                      </p:to>
                                    </p:set>
                                    <p:animEffect transition="in" filter="wipe(left)">
                                      <p:cBhvr>
                                        <p:cTn id="118" dur="400"/>
                                        <p:tgtEl>
                                          <p:spTgt spid="72"/>
                                        </p:tgtEl>
                                      </p:cBhvr>
                                    </p:animEffect>
                                  </p:childTnLst>
                                </p:cTn>
                              </p:par>
                            </p:childTnLst>
                          </p:cTn>
                        </p:par>
                        <p:par>
                          <p:cTn id="119" fill="hold">
                            <p:stCondLst>
                              <p:cond delay="14050"/>
                            </p:stCondLst>
                            <p:childTnLst>
                              <p:par>
                                <p:cTn id="120" presetID="22" presetClass="entr" presetSubtype="8" fill="hold" grpId="0" nodeType="after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wipe(left)">
                                      <p:cBhvr>
                                        <p:cTn id="122" dur="4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55" grpId="0"/>
      <p:bldP spid="56" grpId="0"/>
      <p:bldP spid="57" grpId="0"/>
      <p:bldP spid="58" grpId="0"/>
      <p:bldP spid="59" grpId="0" animBg="1"/>
      <p:bldP spid="60" grpId="0"/>
      <p:bldP spid="61" grpId="0"/>
      <p:bldP spid="63" grpId="0" animBg="1"/>
      <p:bldP spid="64" grpId="0"/>
      <p:bldP spid="65" grpId="0"/>
      <p:bldP spid="67" grpId="0" animBg="1"/>
      <p:bldP spid="68" grpId="0"/>
      <p:bldP spid="69" grpId="0"/>
      <p:bldP spid="71" grpId="0" animBg="1"/>
      <p:bldP spid="72" grpId="0"/>
      <p:bldP spid="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5" cstate="screen">
            <a:extLst>
              <a:ext uri="{BEBA8EAE-BF5A-486C-A8C5-ECC9F3942E4B}">
                <a14:imgProps xmlns:a14="http://schemas.microsoft.com/office/drawing/2010/main">
                  <a14:imgLayer r:embed="rId6">
                    <a14:imgEffect>
                      <a14:brightnessContrast bright="12000"/>
                    </a14:imgEffect>
                  </a14:imgLayer>
                </a14:imgProps>
              </a:ext>
              <a:ext uri="{28A0092B-C50C-407E-A947-70E740481C1C}">
                <a14:useLocalDpi xmlns:a14="http://schemas.microsoft.com/office/drawing/2010/main"/>
              </a:ext>
            </a:extLst>
          </a:blip>
          <a:srcRect/>
          <a:stretch/>
        </p:blipFill>
        <p:spPr>
          <a:xfrm flipH="1">
            <a:off x="0" y="0"/>
            <a:ext cx="12192000" cy="6858000"/>
          </a:xfrm>
          <a:prstGeom prst="rect">
            <a:avLst/>
          </a:prstGeom>
        </p:spPr>
      </p:pic>
      <p:sp>
        <p:nvSpPr>
          <p:cNvPr id="13" name="矩形 12"/>
          <p:cNvSpPr/>
          <p:nvPr/>
        </p:nvSpPr>
        <p:spPr>
          <a:xfrm>
            <a:off x="0" y="1873463"/>
            <a:ext cx="12190414" cy="2420758"/>
          </a:xfrm>
          <a:prstGeom prst="rect">
            <a:avLst/>
          </a:prstGeom>
          <a:solidFill>
            <a:srgbClr val="0156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23" name="矩形 22"/>
          <p:cNvSpPr/>
          <p:nvPr/>
        </p:nvSpPr>
        <p:spPr>
          <a:xfrm>
            <a:off x="5296876" y="2599334"/>
            <a:ext cx="4672624" cy="923326"/>
          </a:xfrm>
          <a:prstGeom prst="rect">
            <a:avLst/>
          </a:prstGeom>
        </p:spPr>
        <p:txBody>
          <a:bodyPr wrap="square" lIns="91437" tIns="45718" rIns="91437" bIns="45718">
            <a:spAutoFit/>
          </a:bodyPr>
          <a:lstStyle/>
          <a:p>
            <a:r>
              <a:rPr lang="zh-CN" altLang="en-US" sz="5400" b="1" dirty="0">
                <a:solidFill>
                  <a:schemeClr val="bg1"/>
                </a:solidFill>
                <a:latin typeface="微软雅黑" pitchFamily="34" charset="-122"/>
                <a:ea typeface="微软雅黑" pitchFamily="34" charset="-122"/>
              </a:rPr>
              <a:t>点击加入标题</a:t>
            </a:r>
          </a:p>
        </p:txBody>
      </p:sp>
      <p:sp>
        <p:nvSpPr>
          <p:cNvPr id="24" name="Freeform 5"/>
          <p:cNvSpPr>
            <a:spLocks/>
          </p:cNvSpPr>
          <p:nvPr/>
        </p:nvSpPr>
        <p:spPr bwMode="auto">
          <a:xfrm rot="10800000">
            <a:off x="3260303" y="230244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1567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25" name="原创设计师QQ5858324           _7"/>
          <p:cNvGrpSpPr/>
          <p:nvPr/>
        </p:nvGrpSpPr>
        <p:grpSpPr>
          <a:xfrm rot="5400000">
            <a:off x="3497954" y="2346741"/>
            <a:ext cx="1164734" cy="1314166"/>
            <a:chOff x="4468733" y="2771468"/>
            <a:chExt cx="1487127" cy="1677919"/>
          </a:xfrm>
        </p:grpSpPr>
        <p:sp>
          <p:nvSpPr>
            <p:cNvPr id="26"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15672"/>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28" name="原创设计师QQ5858324           _6"/>
          <p:cNvSpPr/>
          <p:nvPr>
            <p:custDataLst>
              <p:tags r:id="rId1"/>
            </p:custDataLst>
          </p:nvPr>
        </p:nvSpPr>
        <p:spPr>
          <a:xfrm>
            <a:off x="3221745" y="3444718"/>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9" name="原创设计师QQ5858324           _7"/>
          <p:cNvSpPr/>
          <p:nvPr>
            <p:custDataLst>
              <p:tags r:id="rId2"/>
            </p:custDataLst>
          </p:nvPr>
        </p:nvSpPr>
        <p:spPr>
          <a:xfrm>
            <a:off x="4737404" y="3477732"/>
            <a:ext cx="181566" cy="181566"/>
          </a:xfrm>
          <a:prstGeom prst="ellipse">
            <a:avLst/>
          </a:prstGeom>
          <a:solidFill>
            <a:srgbClr val="E44B4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0" name="原创设计师QQ5858324         _8"/>
          <p:cNvSpPr/>
          <p:nvPr>
            <p:custDataLst>
              <p:tags r:id="rId3"/>
            </p:custDataLst>
          </p:nvPr>
        </p:nvSpPr>
        <p:spPr>
          <a:xfrm>
            <a:off x="3089766" y="2316164"/>
            <a:ext cx="263958" cy="263958"/>
          </a:xfrm>
          <a:prstGeom prst="ellipse">
            <a:avLst/>
          </a:prstGeom>
          <a:solidFill>
            <a:srgbClr val="F47349"/>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1" name="TextBox 42"/>
          <p:cNvSpPr txBox="1"/>
          <p:nvPr/>
        </p:nvSpPr>
        <p:spPr>
          <a:xfrm>
            <a:off x="3772347" y="2558547"/>
            <a:ext cx="637398" cy="923330"/>
          </a:xfrm>
          <a:prstGeom prst="rect">
            <a:avLst/>
          </a:prstGeom>
          <a:noFill/>
        </p:spPr>
        <p:txBody>
          <a:bodyPr wrap="square" rtlCol="0">
            <a:spAutoFit/>
          </a:bodyPr>
          <a:lstStyle/>
          <a:p>
            <a:r>
              <a:rPr lang="en-US" altLang="zh-CN" sz="5400" b="1" dirty="0" smtClean="0">
                <a:solidFill>
                  <a:schemeClr val="bg1"/>
                </a:solidFill>
                <a:latin typeface="微软雅黑" pitchFamily="34" charset="-122"/>
                <a:ea typeface="微软雅黑" pitchFamily="34" charset="-122"/>
              </a:rPr>
              <a:t>D</a:t>
            </a:r>
            <a:endParaRPr lang="zh-CN" altLang="zh-CN" sz="5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82132046"/>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750"/>
                                        <p:tgtEl>
                                          <p:spTgt spid="24"/>
                                        </p:tgtEl>
                                      </p:cBhvr>
                                    </p:animEffect>
                                  </p:childTnLst>
                                </p:cTn>
                              </p:par>
                              <p:par>
                                <p:cTn id="11" presetID="2" presetClass="entr" presetSubtype="4" accel="40000" decel="4000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1000" fill="hold"/>
                                        <p:tgtEl>
                                          <p:spTgt spid="25"/>
                                        </p:tgtEl>
                                        <p:attrNameLst>
                                          <p:attrName>ppt_x</p:attrName>
                                        </p:attrNameLst>
                                      </p:cBhvr>
                                      <p:tavLst>
                                        <p:tav tm="0">
                                          <p:val>
                                            <p:strVal val="#ppt_x"/>
                                          </p:val>
                                        </p:tav>
                                        <p:tav tm="100000">
                                          <p:val>
                                            <p:strVal val="#ppt_x"/>
                                          </p:val>
                                        </p:tav>
                                      </p:tavLst>
                                    </p:anim>
                                    <p:anim calcmode="lin" valueType="num">
                                      <p:cBhvr additive="base">
                                        <p:cTn id="14" dur="1000" fill="hold"/>
                                        <p:tgtEl>
                                          <p:spTgt spid="25"/>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31"/>
                                        </p:tgtEl>
                                        <p:attrNameLst>
                                          <p:attrName>style.visibility</p:attrName>
                                        </p:attrNameLst>
                                      </p:cBhvr>
                                      <p:to>
                                        <p:strVal val="visible"/>
                                      </p:to>
                                    </p:set>
                                    <p:anim by="(-#ppt_w*2)" calcmode="lin" valueType="num">
                                      <p:cBhvr rctx="PPT">
                                        <p:cTn id="18" dur="375" autoRev="1" fill="hold">
                                          <p:stCondLst>
                                            <p:cond delay="0"/>
                                          </p:stCondLst>
                                        </p:cTn>
                                        <p:tgtEl>
                                          <p:spTgt spid="31"/>
                                        </p:tgtEl>
                                        <p:attrNameLst>
                                          <p:attrName>ppt_w</p:attrName>
                                        </p:attrNameLst>
                                      </p:cBhvr>
                                    </p:anim>
                                    <p:anim by="(#ppt_w*0.50)" calcmode="lin" valueType="num">
                                      <p:cBhvr>
                                        <p:cTn id="19" dur="375" decel="50000" autoRev="1" fill="hold">
                                          <p:stCondLst>
                                            <p:cond delay="0"/>
                                          </p:stCondLst>
                                        </p:cTn>
                                        <p:tgtEl>
                                          <p:spTgt spid="31"/>
                                        </p:tgtEl>
                                        <p:attrNameLst>
                                          <p:attrName>ppt_x</p:attrName>
                                        </p:attrNameLst>
                                      </p:cBhvr>
                                    </p:anim>
                                    <p:anim from="(-#ppt_h/2)" to="(#ppt_y)" calcmode="lin" valueType="num">
                                      <p:cBhvr>
                                        <p:cTn id="20" dur="750" fill="hold">
                                          <p:stCondLst>
                                            <p:cond delay="0"/>
                                          </p:stCondLst>
                                        </p:cTn>
                                        <p:tgtEl>
                                          <p:spTgt spid="31"/>
                                        </p:tgtEl>
                                        <p:attrNameLst>
                                          <p:attrName>ppt_y</p:attrName>
                                        </p:attrNameLst>
                                      </p:cBhvr>
                                    </p:anim>
                                    <p:animRot by="21600000">
                                      <p:cBhvr>
                                        <p:cTn id="21" dur="750" fill="hold">
                                          <p:stCondLst>
                                            <p:cond delay="0"/>
                                          </p:stCondLst>
                                        </p:cTn>
                                        <p:tgtEl>
                                          <p:spTgt spid="31"/>
                                        </p:tgtEl>
                                        <p:attrNameLst>
                                          <p:attrName>r</p:attrName>
                                        </p:attrNameLst>
                                      </p:cBhvr>
                                    </p:animRot>
                                  </p:childTnLst>
                                </p:cTn>
                              </p:par>
                              <p:par>
                                <p:cTn id="22" presetID="31"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1250" fill="hold"/>
                                        <p:tgtEl>
                                          <p:spTgt spid="23"/>
                                        </p:tgtEl>
                                        <p:attrNameLst>
                                          <p:attrName>ppt_w</p:attrName>
                                        </p:attrNameLst>
                                      </p:cBhvr>
                                      <p:tavLst>
                                        <p:tav tm="0">
                                          <p:val>
                                            <p:fltVal val="0"/>
                                          </p:val>
                                        </p:tav>
                                        <p:tav tm="100000">
                                          <p:val>
                                            <p:strVal val="#ppt_w"/>
                                          </p:val>
                                        </p:tav>
                                      </p:tavLst>
                                    </p:anim>
                                    <p:anim calcmode="lin" valueType="num">
                                      <p:cBhvr>
                                        <p:cTn id="25" dur="1250" fill="hold"/>
                                        <p:tgtEl>
                                          <p:spTgt spid="23"/>
                                        </p:tgtEl>
                                        <p:attrNameLst>
                                          <p:attrName>ppt_h</p:attrName>
                                        </p:attrNameLst>
                                      </p:cBhvr>
                                      <p:tavLst>
                                        <p:tav tm="0">
                                          <p:val>
                                            <p:fltVal val="0"/>
                                          </p:val>
                                        </p:tav>
                                        <p:tav tm="100000">
                                          <p:val>
                                            <p:strVal val="#ppt_h"/>
                                          </p:val>
                                        </p:tav>
                                      </p:tavLst>
                                    </p:anim>
                                    <p:anim calcmode="lin" valueType="num">
                                      <p:cBhvr>
                                        <p:cTn id="26" dur="1250" fill="hold"/>
                                        <p:tgtEl>
                                          <p:spTgt spid="23"/>
                                        </p:tgtEl>
                                        <p:attrNameLst>
                                          <p:attrName>style.rotation</p:attrName>
                                        </p:attrNameLst>
                                      </p:cBhvr>
                                      <p:tavLst>
                                        <p:tav tm="0">
                                          <p:val>
                                            <p:fltVal val="90"/>
                                          </p:val>
                                        </p:tav>
                                        <p:tav tm="100000">
                                          <p:val>
                                            <p:fltVal val="0"/>
                                          </p:val>
                                        </p:tav>
                                      </p:tavLst>
                                    </p:anim>
                                    <p:animEffect transition="in" filter="fade">
                                      <p:cBhvr>
                                        <p:cTn id="27" dur="1250"/>
                                        <p:tgtEl>
                                          <p:spTgt spid="23"/>
                                        </p:tgtEl>
                                      </p:cBhvr>
                                    </p:animEffect>
                                  </p:childTnLst>
                                </p:cTn>
                              </p:par>
                            </p:childTnLst>
                          </p:cTn>
                        </p:par>
                        <p:par>
                          <p:cTn id="28" fill="hold">
                            <p:stCondLst>
                              <p:cond delay="2250"/>
                            </p:stCondLst>
                            <p:childTnLst>
                              <p:par>
                                <p:cTn id="29" presetID="2" presetClass="entr" presetSubtype="12"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750" fill="hold"/>
                                        <p:tgtEl>
                                          <p:spTgt spid="30"/>
                                        </p:tgtEl>
                                        <p:attrNameLst>
                                          <p:attrName>ppt_x</p:attrName>
                                        </p:attrNameLst>
                                      </p:cBhvr>
                                      <p:tavLst>
                                        <p:tav tm="0">
                                          <p:val>
                                            <p:strVal val="0-#ppt_w/2"/>
                                          </p:val>
                                        </p:tav>
                                        <p:tav tm="100000">
                                          <p:val>
                                            <p:strVal val="#ppt_x"/>
                                          </p:val>
                                        </p:tav>
                                      </p:tavLst>
                                    </p:anim>
                                    <p:anim calcmode="lin" valueType="num">
                                      <p:cBhvr additive="base">
                                        <p:cTn id="32" dur="75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750" fill="hold"/>
                                        <p:tgtEl>
                                          <p:spTgt spid="28"/>
                                        </p:tgtEl>
                                        <p:attrNameLst>
                                          <p:attrName>ppt_x</p:attrName>
                                        </p:attrNameLst>
                                      </p:cBhvr>
                                      <p:tavLst>
                                        <p:tav tm="0">
                                          <p:val>
                                            <p:strVal val="#ppt_x"/>
                                          </p:val>
                                        </p:tav>
                                        <p:tav tm="100000">
                                          <p:val>
                                            <p:strVal val="#ppt_x"/>
                                          </p:val>
                                        </p:tav>
                                      </p:tavLst>
                                    </p:anim>
                                    <p:anim calcmode="lin" valueType="num">
                                      <p:cBhvr additive="base">
                                        <p:cTn id="36" dur="750" fill="hold"/>
                                        <p:tgtEl>
                                          <p:spTgt spid="28"/>
                                        </p:tgtEl>
                                        <p:attrNameLst>
                                          <p:attrName>ppt_y</p:attrName>
                                        </p:attrNameLst>
                                      </p:cBhvr>
                                      <p:tavLst>
                                        <p:tav tm="0">
                                          <p:val>
                                            <p:strVal val="1+#ppt_h/2"/>
                                          </p:val>
                                        </p:tav>
                                        <p:tav tm="100000">
                                          <p:val>
                                            <p:strVal val="#ppt_y"/>
                                          </p:val>
                                        </p:tav>
                                      </p:tavLst>
                                    </p:anim>
                                  </p:childTnLst>
                                </p:cTn>
                              </p:par>
                              <p:par>
                                <p:cTn id="37" presetID="2" presetClass="entr" presetSubtype="3"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750" fill="hold"/>
                                        <p:tgtEl>
                                          <p:spTgt spid="29"/>
                                        </p:tgtEl>
                                        <p:attrNameLst>
                                          <p:attrName>ppt_x</p:attrName>
                                        </p:attrNameLst>
                                      </p:cBhvr>
                                      <p:tavLst>
                                        <p:tav tm="0">
                                          <p:val>
                                            <p:strVal val="1+#ppt_w/2"/>
                                          </p:val>
                                        </p:tav>
                                        <p:tav tm="100000">
                                          <p:val>
                                            <p:strVal val="#ppt_x"/>
                                          </p:val>
                                        </p:tav>
                                      </p:tavLst>
                                    </p:anim>
                                    <p:anim calcmode="lin" valueType="num">
                                      <p:cBhvr additive="base">
                                        <p:cTn id="40" dur="75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24" grpId="0" animBg="1"/>
      <p:bldP spid="28" grpId="0" animBg="1"/>
      <p:bldP spid="29" grpId="0" animBg="1"/>
      <p:bldP spid="30" grpId="0" animBg="1"/>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bg1">
                    <a:lumMod val="50000"/>
                  </a:schemeClr>
                </a:solidFill>
              </a:rPr>
              <a:t>01.</a:t>
            </a:r>
            <a:r>
              <a:rPr lang="zh-CN" altLang="en-US" sz="3200" dirty="0">
                <a:solidFill>
                  <a:schemeClr val="bg1">
                    <a:lumMod val="50000"/>
                  </a:schemeClr>
                </a:solidFill>
              </a:rPr>
              <a:t>工作认知不足</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rotWithShape="1">
          <a:blip r:embed="rId2" cstate="screen">
            <a:duotone>
              <a:schemeClr val="bg2">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33000"/>
                    </a14:imgEffect>
                  </a14:imgLayer>
                </a14:imgProps>
              </a:ext>
              <a:ext uri="{28A0092B-C50C-407E-A947-70E740481C1C}">
                <a14:useLocalDpi xmlns:a14="http://schemas.microsoft.com/office/drawing/2010/main"/>
              </a:ext>
            </a:extLst>
          </a:blip>
          <a:srcRect/>
          <a:stretch/>
        </p:blipFill>
        <p:spPr>
          <a:xfrm>
            <a:off x="2496135" y="1753635"/>
            <a:ext cx="7631519" cy="3980043"/>
          </a:xfrm>
          <a:prstGeom prst="rect">
            <a:avLst/>
          </a:prstGeom>
          <a:effectLst>
            <a:outerShdw blurRad="50800" dist="50800" dir="5400000" sx="1000" sy="1000" algn="ctr" rotWithShape="0">
              <a:srgbClr val="000000"/>
            </a:outerShdw>
          </a:effectLst>
        </p:spPr>
      </p:pic>
      <p:sp>
        <p:nvSpPr>
          <p:cNvPr id="22" name="Freeform 26"/>
          <p:cNvSpPr>
            <a:spLocks/>
          </p:cNvSpPr>
          <p:nvPr/>
        </p:nvSpPr>
        <p:spPr bwMode="auto">
          <a:xfrm>
            <a:off x="4416159" y="2138910"/>
            <a:ext cx="1617249" cy="1678212"/>
          </a:xfrm>
          <a:custGeom>
            <a:avLst/>
            <a:gdLst>
              <a:gd name="T0" fmla="*/ 0 w 3147"/>
              <a:gd name="T1" fmla="*/ 1787 h 3147"/>
              <a:gd name="T2" fmla="*/ 1787 w 3147"/>
              <a:gd name="T3" fmla="*/ 0 h 3147"/>
              <a:gd name="T4" fmla="*/ 3147 w 3147"/>
              <a:gd name="T5" fmla="*/ 0 h 3147"/>
              <a:gd name="T6" fmla="*/ 0 w 3147"/>
              <a:gd name="T7" fmla="*/ 3147 h 3147"/>
              <a:gd name="T8" fmla="*/ 0 w 3147"/>
              <a:gd name="T9" fmla="*/ 1787 h 3147"/>
            </a:gdLst>
            <a:ahLst/>
            <a:cxnLst>
              <a:cxn ang="0">
                <a:pos x="T0" y="T1"/>
              </a:cxn>
              <a:cxn ang="0">
                <a:pos x="T2" y="T3"/>
              </a:cxn>
              <a:cxn ang="0">
                <a:pos x="T4" y="T5"/>
              </a:cxn>
              <a:cxn ang="0">
                <a:pos x="T6" y="T7"/>
              </a:cxn>
              <a:cxn ang="0">
                <a:pos x="T8" y="T9"/>
              </a:cxn>
            </a:cxnLst>
            <a:rect l="0" t="0" r="r" b="b"/>
            <a:pathLst>
              <a:path w="3147" h="3147">
                <a:moveTo>
                  <a:pt x="0" y="1787"/>
                </a:moveTo>
                <a:lnTo>
                  <a:pt x="1787" y="0"/>
                </a:lnTo>
                <a:lnTo>
                  <a:pt x="3147" y="0"/>
                </a:lnTo>
                <a:lnTo>
                  <a:pt x="0" y="3147"/>
                </a:lnTo>
                <a:lnTo>
                  <a:pt x="0" y="1787"/>
                </a:lnTo>
                <a:close/>
              </a:path>
            </a:pathLst>
          </a:custGeom>
          <a:solidFill>
            <a:srgbClr val="F47349"/>
          </a:solidFill>
          <a:ln w="9525">
            <a:noFill/>
            <a:round/>
            <a:headEnd/>
            <a:tailEnd/>
          </a:ln>
        </p:spPr>
        <p:txBody>
          <a:bodyPr vert="horz" wrap="square" lIns="122127" tIns="61064" rIns="122127" bIns="61064" numCol="1" anchor="t" anchorCtr="0" compatLnSpc="1">
            <a:prstTxWarp prst="textNoShape">
              <a:avLst/>
            </a:prstTxWarp>
          </a:bodyPr>
          <a:lstStyle/>
          <a:p>
            <a:endParaRPr lang="zh-CN" altLang="en-US"/>
          </a:p>
        </p:txBody>
      </p:sp>
      <p:sp>
        <p:nvSpPr>
          <p:cNvPr id="23" name="Freeform 27"/>
          <p:cNvSpPr>
            <a:spLocks/>
          </p:cNvSpPr>
          <p:nvPr/>
        </p:nvSpPr>
        <p:spPr bwMode="auto">
          <a:xfrm>
            <a:off x="6085997" y="2138910"/>
            <a:ext cx="1617249" cy="1678212"/>
          </a:xfrm>
          <a:custGeom>
            <a:avLst/>
            <a:gdLst>
              <a:gd name="T0" fmla="*/ 3147 w 3147"/>
              <a:gd name="T1" fmla="*/ 1787 h 3147"/>
              <a:gd name="T2" fmla="*/ 1360 w 3147"/>
              <a:gd name="T3" fmla="*/ 0 h 3147"/>
              <a:gd name="T4" fmla="*/ 0 w 3147"/>
              <a:gd name="T5" fmla="*/ 0 h 3147"/>
              <a:gd name="T6" fmla="*/ 3147 w 3147"/>
              <a:gd name="T7" fmla="*/ 3147 h 3147"/>
              <a:gd name="T8" fmla="*/ 3147 w 3147"/>
              <a:gd name="T9" fmla="*/ 1787 h 3147"/>
            </a:gdLst>
            <a:ahLst/>
            <a:cxnLst>
              <a:cxn ang="0">
                <a:pos x="T0" y="T1"/>
              </a:cxn>
              <a:cxn ang="0">
                <a:pos x="T2" y="T3"/>
              </a:cxn>
              <a:cxn ang="0">
                <a:pos x="T4" y="T5"/>
              </a:cxn>
              <a:cxn ang="0">
                <a:pos x="T6" y="T7"/>
              </a:cxn>
              <a:cxn ang="0">
                <a:pos x="T8" y="T9"/>
              </a:cxn>
            </a:cxnLst>
            <a:rect l="0" t="0" r="r" b="b"/>
            <a:pathLst>
              <a:path w="3147" h="3147">
                <a:moveTo>
                  <a:pt x="3147" y="1787"/>
                </a:moveTo>
                <a:lnTo>
                  <a:pt x="1360" y="0"/>
                </a:lnTo>
                <a:lnTo>
                  <a:pt x="0" y="0"/>
                </a:lnTo>
                <a:lnTo>
                  <a:pt x="3147" y="3147"/>
                </a:lnTo>
                <a:lnTo>
                  <a:pt x="3147" y="1787"/>
                </a:lnTo>
                <a:close/>
              </a:path>
            </a:pathLst>
          </a:custGeom>
          <a:solidFill>
            <a:srgbClr val="015672"/>
          </a:solidFill>
          <a:ln w="9525">
            <a:noFill/>
            <a:round/>
            <a:headEnd/>
            <a:tailEnd/>
          </a:ln>
        </p:spPr>
        <p:txBody>
          <a:bodyPr vert="horz" wrap="square" lIns="122127" tIns="61064" rIns="122127" bIns="61064" numCol="1" anchor="t" anchorCtr="0" compatLnSpc="1">
            <a:prstTxWarp prst="textNoShape">
              <a:avLst/>
            </a:prstTxWarp>
          </a:bodyPr>
          <a:lstStyle/>
          <a:p>
            <a:endParaRPr lang="zh-CN" altLang="en-US"/>
          </a:p>
        </p:txBody>
      </p:sp>
      <p:sp>
        <p:nvSpPr>
          <p:cNvPr id="24" name="Freeform 28"/>
          <p:cNvSpPr>
            <a:spLocks/>
          </p:cNvSpPr>
          <p:nvPr/>
        </p:nvSpPr>
        <p:spPr bwMode="auto">
          <a:xfrm>
            <a:off x="4416159" y="3871551"/>
            <a:ext cx="1617249" cy="1673678"/>
          </a:xfrm>
          <a:custGeom>
            <a:avLst/>
            <a:gdLst>
              <a:gd name="T0" fmla="*/ 0 w 3147"/>
              <a:gd name="T1" fmla="*/ 1360 h 3147"/>
              <a:gd name="T2" fmla="*/ 1787 w 3147"/>
              <a:gd name="T3" fmla="*/ 3147 h 3147"/>
              <a:gd name="T4" fmla="*/ 3147 w 3147"/>
              <a:gd name="T5" fmla="*/ 3147 h 3147"/>
              <a:gd name="T6" fmla="*/ 0 w 3147"/>
              <a:gd name="T7" fmla="*/ 0 h 3147"/>
              <a:gd name="T8" fmla="*/ 0 w 3147"/>
              <a:gd name="T9" fmla="*/ 1360 h 3147"/>
            </a:gdLst>
            <a:ahLst/>
            <a:cxnLst>
              <a:cxn ang="0">
                <a:pos x="T0" y="T1"/>
              </a:cxn>
              <a:cxn ang="0">
                <a:pos x="T2" y="T3"/>
              </a:cxn>
              <a:cxn ang="0">
                <a:pos x="T4" y="T5"/>
              </a:cxn>
              <a:cxn ang="0">
                <a:pos x="T6" y="T7"/>
              </a:cxn>
              <a:cxn ang="0">
                <a:pos x="T8" y="T9"/>
              </a:cxn>
            </a:cxnLst>
            <a:rect l="0" t="0" r="r" b="b"/>
            <a:pathLst>
              <a:path w="3147" h="3147">
                <a:moveTo>
                  <a:pt x="0" y="1360"/>
                </a:moveTo>
                <a:lnTo>
                  <a:pt x="1787" y="3147"/>
                </a:lnTo>
                <a:lnTo>
                  <a:pt x="3147" y="3147"/>
                </a:lnTo>
                <a:lnTo>
                  <a:pt x="0" y="0"/>
                </a:lnTo>
                <a:lnTo>
                  <a:pt x="0" y="1360"/>
                </a:lnTo>
                <a:close/>
              </a:path>
            </a:pathLst>
          </a:custGeom>
          <a:solidFill>
            <a:srgbClr val="02918B"/>
          </a:solidFill>
          <a:ln w="9525">
            <a:noFill/>
            <a:round/>
            <a:headEnd/>
            <a:tailEnd/>
          </a:ln>
        </p:spPr>
        <p:txBody>
          <a:bodyPr vert="horz" wrap="square" lIns="122127" tIns="61064" rIns="122127" bIns="61064" numCol="1" anchor="t" anchorCtr="0" compatLnSpc="1">
            <a:prstTxWarp prst="textNoShape">
              <a:avLst/>
            </a:prstTxWarp>
          </a:bodyPr>
          <a:lstStyle/>
          <a:p>
            <a:endParaRPr lang="zh-CN" altLang="en-US"/>
          </a:p>
        </p:txBody>
      </p:sp>
      <p:sp>
        <p:nvSpPr>
          <p:cNvPr id="25" name="Freeform 29"/>
          <p:cNvSpPr>
            <a:spLocks/>
          </p:cNvSpPr>
          <p:nvPr/>
        </p:nvSpPr>
        <p:spPr bwMode="auto">
          <a:xfrm>
            <a:off x="6085997" y="3871551"/>
            <a:ext cx="1617249" cy="1673678"/>
          </a:xfrm>
          <a:custGeom>
            <a:avLst/>
            <a:gdLst>
              <a:gd name="T0" fmla="*/ 3147 w 3147"/>
              <a:gd name="T1" fmla="*/ 1360 h 3147"/>
              <a:gd name="T2" fmla="*/ 1360 w 3147"/>
              <a:gd name="T3" fmla="*/ 3147 h 3147"/>
              <a:gd name="T4" fmla="*/ 0 w 3147"/>
              <a:gd name="T5" fmla="*/ 3147 h 3147"/>
              <a:gd name="T6" fmla="*/ 3147 w 3147"/>
              <a:gd name="T7" fmla="*/ 0 h 3147"/>
              <a:gd name="T8" fmla="*/ 3147 w 3147"/>
              <a:gd name="T9" fmla="*/ 1360 h 3147"/>
            </a:gdLst>
            <a:ahLst/>
            <a:cxnLst>
              <a:cxn ang="0">
                <a:pos x="T0" y="T1"/>
              </a:cxn>
              <a:cxn ang="0">
                <a:pos x="T2" y="T3"/>
              </a:cxn>
              <a:cxn ang="0">
                <a:pos x="T4" y="T5"/>
              </a:cxn>
              <a:cxn ang="0">
                <a:pos x="T6" y="T7"/>
              </a:cxn>
              <a:cxn ang="0">
                <a:pos x="T8" y="T9"/>
              </a:cxn>
            </a:cxnLst>
            <a:rect l="0" t="0" r="r" b="b"/>
            <a:pathLst>
              <a:path w="3147" h="3147">
                <a:moveTo>
                  <a:pt x="3147" y="1360"/>
                </a:moveTo>
                <a:lnTo>
                  <a:pt x="1360" y="3147"/>
                </a:lnTo>
                <a:lnTo>
                  <a:pt x="0" y="3147"/>
                </a:lnTo>
                <a:lnTo>
                  <a:pt x="3147" y="0"/>
                </a:lnTo>
                <a:lnTo>
                  <a:pt x="3147" y="1360"/>
                </a:lnTo>
                <a:close/>
              </a:path>
            </a:pathLst>
          </a:custGeom>
          <a:solidFill>
            <a:srgbClr val="E44B42"/>
          </a:solidFill>
          <a:ln w="9525">
            <a:noFill/>
            <a:round/>
            <a:headEnd/>
            <a:tailEnd/>
          </a:ln>
        </p:spPr>
        <p:txBody>
          <a:bodyPr vert="horz" wrap="square" lIns="122127" tIns="61064" rIns="122127" bIns="61064" numCol="1" anchor="t" anchorCtr="0" compatLnSpc="1">
            <a:prstTxWarp prst="textNoShape">
              <a:avLst/>
            </a:prstTxWarp>
          </a:bodyPr>
          <a:lstStyle/>
          <a:p>
            <a:endParaRPr lang="zh-CN" altLang="en-US"/>
          </a:p>
        </p:txBody>
      </p:sp>
      <p:sp>
        <p:nvSpPr>
          <p:cNvPr id="26" name="Rectangle 13" descr="FD1DDF730CE4456e89755B07FE1653D0# #Rectangle 13"/>
          <p:cNvSpPr>
            <a:spLocks noChangeArrowheads="1"/>
          </p:cNvSpPr>
          <p:nvPr/>
        </p:nvSpPr>
        <p:spPr bwMode="auto">
          <a:xfrm>
            <a:off x="7645667" y="2276744"/>
            <a:ext cx="3561533" cy="50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127" tIns="61064" rIns="122127" bIns="6106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单击此处添加简短说明，添加简短说明文字，</a:t>
            </a:r>
            <a:endParaRPr lang="en-US" altLang="zh-CN" sz="1200" dirty="0">
              <a:solidFill>
                <a:schemeClr val="bg1">
                  <a:lumMod val="50000"/>
                </a:schemeClr>
              </a:solidFill>
              <a:latin typeface="方正兰亭纤黑简体" pitchFamily="65" charset="-122"/>
              <a:ea typeface="方正兰亭纤黑简体" pitchFamily="65" charset="-122"/>
            </a:endParaRPr>
          </a:p>
          <a:p>
            <a:pP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具体说明文字添加此处。</a:t>
            </a:r>
            <a:endParaRPr lang="en-US" altLang="zh-CN" sz="1200" dirty="0">
              <a:solidFill>
                <a:schemeClr val="bg1">
                  <a:lumMod val="50000"/>
                </a:schemeClr>
              </a:solidFill>
              <a:latin typeface="方正兰亭纤黑简体" pitchFamily="65" charset="-122"/>
              <a:ea typeface="方正兰亭纤黑简体" pitchFamily="65" charset="-122"/>
            </a:endParaRPr>
          </a:p>
        </p:txBody>
      </p:sp>
      <p:sp>
        <p:nvSpPr>
          <p:cNvPr id="27" name="TextBox 26"/>
          <p:cNvSpPr txBox="1"/>
          <p:nvPr/>
        </p:nvSpPr>
        <p:spPr>
          <a:xfrm>
            <a:off x="7679382" y="1700808"/>
            <a:ext cx="1477746" cy="677318"/>
          </a:xfrm>
          <a:prstGeom prst="rect">
            <a:avLst/>
          </a:prstGeom>
          <a:noFill/>
        </p:spPr>
        <p:txBody>
          <a:bodyPr wrap="none" lIns="122127" tIns="61064" rIns="122127" bIns="61064" rtlCol="0">
            <a:spAutoFit/>
          </a:bodyPr>
          <a:lstStyle/>
          <a:p>
            <a:pPr algn="r">
              <a:lnSpc>
                <a:spcPct val="150000"/>
              </a:lnSpc>
            </a:pPr>
            <a:r>
              <a:rPr lang="zh-CN" altLang="en-US" sz="2400"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28" name="矩形 261"/>
          <p:cNvSpPr>
            <a:spLocks noChangeArrowheads="1"/>
          </p:cNvSpPr>
          <p:nvPr/>
        </p:nvSpPr>
        <p:spPr bwMode="auto">
          <a:xfrm>
            <a:off x="5508246" y="4238634"/>
            <a:ext cx="1190895" cy="7142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2127" tIns="61064" rIns="122127" bIns="61064">
            <a:spAutoFit/>
          </a:bodyPr>
          <a:lstStyle/>
          <a:p>
            <a:r>
              <a:rPr lang="zh-CN" altLang="en-US" sz="3700" dirty="0">
                <a:solidFill>
                  <a:schemeClr val="bg1">
                    <a:lumMod val="50000"/>
                  </a:schemeClr>
                </a:solidFill>
                <a:latin typeface="方正兰亭粗黑_GBK" pitchFamily="2" charset="-122"/>
                <a:ea typeface="方正兰亭粗黑_GBK" pitchFamily="2" charset="-122"/>
              </a:rPr>
              <a:t>思路</a:t>
            </a:r>
          </a:p>
        </p:txBody>
      </p:sp>
      <p:sp>
        <p:nvSpPr>
          <p:cNvPr id="29" name="Rectangle 13" descr="FD1DDF730CE4456e89755B07FE1653D0# #Rectangle 13"/>
          <p:cNvSpPr>
            <a:spLocks noChangeArrowheads="1"/>
          </p:cNvSpPr>
          <p:nvPr/>
        </p:nvSpPr>
        <p:spPr bwMode="auto">
          <a:xfrm>
            <a:off x="7645667" y="5312082"/>
            <a:ext cx="3561533" cy="50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127" tIns="61064" rIns="122127" bIns="6106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单击此处添加简短说明，添加简短说明文字，</a:t>
            </a:r>
            <a:endParaRPr lang="en-US" altLang="zh-CN" sz="1200" dirty="0">
              <a:solidFill>
                <a:schemeClr val="bg1">
                  <a:lumMod val="50000"/>
                </a:schemeClr>
              </a:solidFill>
              <a:latin typeface="方正兰亭纤黑简体" pitchFamily="65" charset="-122"/>
              <a:ea typeface="方正兰亭纤黑简体" pitchFamily="65" charset="-122"/>
            </a:endParaRPr>
          </a:p>
          <a:p>
            <a:pP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具体说明文字添加此处。</a:t>
            </a:r>
            <a:endParaRPr lang="en-US" altLang="zh-CN" sz="1200" dirty="0">
              <a:solidFill>
                <a:schemeClr val="bg1">
                  <a:lumMod val="50000"/>
                </a:schemeClr>
              </a:solidFill>
              <a:latin typeface="方正兰亭纤黑简体" pitchFamily="65" charset="-122"/>
              <a:ea typeface="方正兰亭纤黑简体" pitchFamily="65" charset="-122"/>
            </a:endParaRPr>
          </a:p>
        </p:txBody>
      </p:sp>
      <p:sp>
        <p:nvSpPr>
          <p:cNvPr id="30" name="TextBox 29"/>
          <p:cNvSpPr txBox="1"/>
          <p:nvPr/>
        </p:nvSpPr>
        <p:spPr>
          <a:xfrm>
            <a:off x="7641796" y="4725144"/>
            <a:ext cx="1477746" cy="677318"/>
          </a:xfrm>
          <a:prstGeom prst="rect">
            <a:avLst/>
          </a:prstGeom>
          <a:noFill/>
        </p:spPr>
        <p:txBody>
          <a:bodyPr wrap="none" lIns="122127" tIns="61064" rIns="122127" bIns="61064" rtlCol="0">
            <a:spAutoFit/>
          </a:bodyPr>
          <a:lstStyle/>
          <a:p>
            <a:pPr algn="r">
              <a:lnSpc>
                <a:spcPct val="150000"/>
              </a:lnSpc>
            </a:pPr>
            <a:r>
              <a:rPr lang="zh-CN" altLang="en-US" sz="2400"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31" name="Rectangle 13" descr="FD1DDF730CE4456e89755B07FE1653D0# #Rectangle 13"/>
          <p:cNvSpPr>
            <a:spLocks noChangeArrowheads="1"/>
          </p:cNvSpPr>
          <p:nvPr/>
        </p:nvSpPr>
        <p:spPr bwMode="auto">
          <a:xfrm>
            <a:off x="996678" y="2259801"/>
            <a:ext cx="3561533" cy="50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127" tIns="61064" rIns="122127" bIns="6106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单击此处添加简短说明，添加简短说明文字，</a:t>
            </a:r>
            <a:endParaRPr lang="en-US" altLang="zh-CN" sz="1200" dirty="0">
              <a:solidFill>
                <a:schemeClr val="bg1">
                  <a:lumMod val="50000"/>
                </a:schemeClr>
              </a:solidFill>
              <a:latin typeface="方正兰亭纤黑简体" pitchFamily="65" charset="-122"/>
              <a:ea typeface="方正兰亭纤黑简体" pitchFamily="65" charset="-122"/>
            </a:endParaRPr>
          </a:p>
          <a:p>
            <a:pPr algn="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具体说明文字添加此处。</a:t>
            </a:r>
            <a:endParaRPr lang="en-US" altLang="zh-CN" sz="1200" dirty="0">
              <a:solidFill>
                <a:schemeClr val="bg1">
                  <a:lumMod val="50000"/>
                </a:schemeClr>
              </a:solidFill>
              <a:latin typeface="方正兰亭纤黑简体" pitchFamily="65" charset="-122"/>
              <a:ea typeface="方正兰亭纤黑简体" pitchFamily="65" charset="-122"/>
            </a:endParaRPr>
          </a:p>
        </p:txBody>
      </p:sp>
      <p:sp>
        <p:nvSpPr>
          <p:cNvPr id="32" name="TextBox 31"/>
          <p:cNvSpPr txBox="1"/>
          <p:nvPr/>
        </p:nvSpPr>
        <p:spPr>
          <a:xfrm>
            <a:off x="2931371" y="1676632"/>
            <a:ext cx="1477746" cy="677318"/>
          </a:xfrm>
          <a:prstGeom prst="rect">
            <a:avLst/>
          </a:prstGeom>
          <a:noFill/>
        </p:spPr>
        <p:txBody>
          <a:bodyPr wrap="none" lIns="122127" tIns="61064" rIns="122127" bIns="61064" rtlCol="0">
            <a:spAutoFit/>
          </a:bodyPr>
          <a:lstStyle/>
          <a:p>
            <a:pPr algn="r">
              <a:lnSpc>
                <a:spcPct val="150000"/>
              </a:lnSpc>
            </a:pPr>
            <a:r>
              <a:rPr lang="zh-CN" altLang="en-US" sz="2400"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33" name="Rectangle 13" descr="FD1DDF730CE4456e89755B07FE1653D0# #Rectangle 13"/>
          <p:cNvSpPr>
            <a:spLocks noChangeArrowheads="1"/>
          </p:cNvSpPr>
          <p:nvPr/>
        </p:nvSpPr>
        <p:spPr bwMode="auto">
          <a:xfrm>
            <a:off x="996678" y="5312082"/>
            <a:ext cx="3561533" cy="50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127" tIns="61064" rIns="122127" bIns="6106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单击此处添加简短说明，添加简短说明文字，</a:t>
            </a:r>
            <a:endParaRPr lang="en-US" altLang="zh-CN" sz="1200" dirty="0">
              <a:solidFill>
                <a:schemeClr val="bg1">
                  <a:lumMod val="50000"/>
                </a:schemeClr>
              </a:solidFill>
              <a:latin typeface="方正兰亭纤黑简体" pitchFamily="65" charset="-122"/>
              <a:ea typeface="方正兰亭纤黑简体" pitchFamily="65" charset="-122"/>
            </a:endParaRPr>
          </a:p>
          <a:p>
            <a:pPr algn="r" eaLnBrk="1" hangingPunct="1">
              <a:spcBef>
                <a:spcPct val="0"/>
              </a:spcBef>
              <a:buNone/>
              <a:defRPr/>
            </a:pPr>
            <a:r>
              <a:rPr lang="zh-CN" altLang="en-US" sz="1200" dirty="0">
                <a:solidFill>
                  <a:schemeClr val="bg1">
                    <a:lumMod val="50000"/>
                  </a:schemeClr>
                </a:solidFill>
                <a:latin typeface="方正兰亭纤黑简体" pitchFamily="65" charset="-122"/>
                <a:ea typeface="方正兰亭纤黑简体" pitchFamily="65" charset="-122"/>
              </a:rPr>
              <a:t>具体说明文字添加此处。</a:t>
            </a:r>
            <a:endParaRPr lang="en-US" altLang="zh-CN" sz="1200" dirty="0">
              <a:solidFill>
                <a:schemeClr val="bg1">
                  <a:lumMod val="50000"/>
                </a:schemeClr>
              </a:solidFill>
              <a:latin typeface="方正兰亭纤黑简体" pitchFamily="65" charset="-122"/>
              <a:ea typeface="方正兰亭纤黑简体" pitchFamily="65" charset="-122"/>
            </a:endParaRPr>
          </a:p>
        </p:txBody>
      </p:sp>
      <p:sp>
        <p:nvSpPr>
          <p:cNvPr id="34" name="TextBox 33"/>
          <p:cNvSpPr txBox="1"/>
          <p:nvPr/>
        </p:nvSpPr>
        <p:spPr>
          <a:xfrm>
            <a:off x="2889268" y="4725144"/>
            <a:ext cx="1477746" cy="677318"/>
          </a:xfrm>
          <a:prstGeom prst="rect">
            <a:avLst/>
          </a:prstGeom>
          <a:noFill/>
        </p:spPr>
        <p:txBody>
          <a:bodyPr wrap="none" lIns="122127" tIns="61064" rIns="122127" bIns="61064" rtlCol="0">
            <a:spAutoFit/>
          </a:bodyPr>
          <a:lstStyle/>
          <a:p>
            <a:pPr algn="r">
              <a:lnSpc>
                <a:spcPct val="150000"/>
              </a:lnSpc>
            </a:pPr>
            <a:r>
              <a:rPr lang="zh-CN" altLang="en-US" sz="2400"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35" name="矩形 34"/>
          <p:cNvSpPr/>
          <p:nvPr/>
        </p:nvSpPr>
        <p:spPr>
          <a:xfrm>
            <a:off x="4730485" y="2460992"/>
            <a:ext cx="701892" cy="615763"/>
          </a:xfrm>
          <a:prstGeom prst="rect">
            <a:avLst/>
          </a:prstGeom>
        </p:spPr>
        <p:txBody>
          <a:bodyPr wrap="none" lIns="122127" tIns="61064" rIns="122127" bIns="61064">
            <a:spAutoFit/>
          </a:bodyPr>
          <a:lstStyle/>
          <a:p>
            <a:r>
              <a:rPr lang="en-US" altLang="zh-CN" sz="3200" dirty="0">
                <a:solidFill>
                  <a:schemeClr val="bg1"/>
                </a:solidFill>
                <a:latin typeface="Swiss911 UCm BT" pitchFamily="34" charset="0"/>
              </a:rPr>
              <a:t>01</a:t>
            </a:r>
            <a:endParaRPr lang="zh-CN" altLang="en-US" sz="3200" dirty="0">
              <a:solidFill>
                <a:schemeClr val="bg1"/>
              </a:solidFill>
              <a:latin typeface="Swiss911 UCm BT" pitchFamily="34" charset="0"/>
            </a:endParaRPr>
          </a:p>
        </p:txBody>
      </p:sp>
      <p:sp>
        <p:nvSpPr>
          <p:cNvPr id="36" name="矩形 35"/>
          <p:cNvSpPr/>
          <p:nvPr/>
        </p:nvSpPr>
        <p:spPr>
          <a:xfrm>
            <a:off x="6757547" y="2510867"/>
            <a:ext cx="701892" cy="615763"/>
          </a:xfrm>
          <a:prstGeom prst="rect">
            <a:avLst/>
          </a:prstGeom>
        </p:spPr>
        <p:txBody>
          <a:bodyPr wrap="none" lIns="122127" tIns="61064" rIns="122127" bIns="61064">
            <a:spAutoFit/>
          </a:bodyPr>
          <a:lstStyle/>
          <a:p>
            <a:r>
              <a:rPr lang="en-US" altLang="zh-CN" sz="3200" dirty="0">
                <a:solidFill>
                  <a:schemeClr val="bg1"/>
                </a:solidFill>
                <a:latin typeface="Swiss911 UCm BT" pitchFamily="34" charset="0"/>
              </a:rPr>
              <a:t>02</a:t>
            </a:r>
            <a:endParaRPr lang="zh-CN" altLang="en-US" sz="3200" dirty="0">
              <a:solidFill>
                <a:schemeClr val="bg1"/>
              </a:solidFill>
              <a:latin typeface="Swiss911 UCm BT" pitchFamily="34" charset="0"/>
            </a:endParaRPr>
          </a:p>
        </p:txBody>
      </p:sp>
      <p:sp>
        <p:nvSpPr>
          <p:cNvPr id="37" name="矩形 36"/>
          <p:cNvSpPr/>
          <p:nvPr/>
        </p:nvSpPr>
        <p:spPr>
          <a:xfrm>
            <a:off x="4747110" y="4628091"/>
            <a:ext cx="701892" cy="615763"/>
          </a:xfrm>
          <a:prstGeom prst="rect">
            <a:avLst/>
          </a:prstGeom>
        </p:spPr>
        <p:txBody>
          <a:bodyPr wrap="none" lIns="122127" tIns="61064" rIns="122127" bIns="61064">
            <a:spAutoFit/>
          </a:bodyPr>
          <a:lstStyle/>
          <a:p>
            <a:r>
              <a:rPr lang="en-US" altLang="zh-CN" sz="3200" dirty="0">
                <a:solidFill>
                  <a:schemeClr val="bg1"/>
                </a:solidFill>
                <a:latin typeface="Swiss911 UCm BT" pitchFamily="34" charset="0"/>
              </a:rPr>
              <a:t>03</a:t>
            </a:r>
            <a:endParaRPr lang="zh-CN" altLang="en-US" sz="3200" dirty="0">
              <a:solidFill>
                <a:schemeClr val="bg1"/>
              </a:solidFill>
              <a:latin typeface="Swiss911 UCm BT" pitchFamily="34" charset="0"/>
            </a:endParaRPr>
          </a:p>
        </p:txBody>
      </p:sp>
      <p:sp>
        <p:nvSpPr>
          <p:cNvPr id="38" name="矩形 37"/>
          <p:cNvSpPr/>
          <p:nvPr/>
        </p:nvSpPr>
        <p:spPr>
          <a:xfrm>
            <a:off x="6704520" y="4581128"/>
            <a:ext cx="701892" cy="615763"/>
          </a:xfrm>
          <a:prstGeom prst="rect">
            <a:avLst/>
          </a:prstGeom>
        </p:spPr>
        <p:txBody>
          <a:bodyPr wrap="none" lIns="122127" tIns="61064" rIns="122127" bIns="61064">
            <a:spAutoFit/>
          </a:bodyPr>
          <a:lstStyle/>
          <a:p>
            <a:r>
              <a:rPr lang="en-US" altLang="zh-CN" sz="3200" dirty="0">
                <a:solidFill>
                  <a:schemeClr val="bg1"/>
                </a:solidFill>
                <a:latin typeface="Swiss911 UCm BT" pitchFamily="34" charset="0"/>
              </a:rPr>
              <a:t>04</a:t>
            </a:r>
            <a:endParaRPr lang="zh-CN" altLang="en-US" sz="3200" dirty="0">
              <a:solidFill>
                <a:schemeClr val="bg1"/>
              </a:solidFill>
              <a:latin typeface="Swiss911 UCm BT" pitchFamily="34" charset="0"/>
            </a:endParaRPr>
          </a:p>
        </p:txBody>
      </p:sp>
      <p:sp>
        <p:nvSpPr>
          <p:cNvPr id="39" name="Freeform 24"/>
          <p:cNvSpPr>
            <a:spLocks noEditPoints="1"/>
          </p:cNvSpPr>
          <p:nvPr/>
        </p:nvSpPr>
        <p:spPr bwMode="auto">
          <a:xfrm flipH="1">
            <a:off x="5582879" y="2964640"/>
            <a:ext cx="1165136" cy="1284174"/>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accent1">
              <a:lumMod val="75000"/>
            </a:schemeClr>
          </a:solidFill>
          <a:ln w="9525">
            <a:noFill/>
            <a:round/>
            <a:headEnd/>
            <a:tailEnd/>
          </a:ln>
          <a:effectLst/>
        </p:spPr>
        <p:txBody>
          <a:bodyPr vert="horz" wrap="square" lIns="162836" tIns="81418" rIns="162836" bIns="81418" numCol="1" anchor="t" anchorCtr="0" compatLnSpc="1">
            <a:prstTxWarp prst="textNoShape">
              <a:avLst/>
            </a:prstTxWarp>
          </a:bodyPr>
          <a:lstStyle/>
          <a:p>
            <a:endParaRPr lang="zh-CN" altLang="en-US" sz="3200"/>
          </a:p>
        </p:txBody>
      </p:sp>
    </p:spTree>
    <p:extLst>
      <p:ext uri="{BB962C8B-B14F-4D97-AF65-F5344CB8AC3E}">
        <p14:creationId xmlns:p14="http://schemas.microsoft.com/office/powerpoint/2010/main" val="359302790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23" presetClass="entr" presetSubtype="52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1000" fill="hold"/>
                                        <p:tgtEl>
                                          <p:spTgt spid="22"/>
                                        </p:tgtEl>
                                        <p:attrNameLst>
                                          <p:attrName>ppt_w</p:attrName>
                                        </p:attrNameLst>
                                      </p:cBhvr>
                                      <p:tavLst>
                                        <p:tav tm="0">
                                          <p:val>
                                            <p:fltVal val="0"/>
                                          </p:val>
                                        </p:tav>
                                        <p:tav tm="100000">
                                          <p:val>
                                            <p:strVal val="#ppt_w"/>
                                          </p:val>
                                        </p:tav>
                                      </p:tavLst>
                                    </p:anim>
                                    <p:anim calcmode="lin" valueType="num">
                                      <p:cBhvr>
                                        <p:cTn id="28" dur="1000" fill="hold"/>
                                        <p:tgtEl>
                                          <p:spTgt spid="22"/>
                                        </p:tgtEl>
                                        <p:attrNameLst>
                                          <p:attrName>ppt_h</p:attrName>
                                        </p:attrNameLst>
                                      </p:cBhvr>
                                      <p:tavLst>
                                        <p:tav tm="0">
                                          <p:val>
                                            <p:fltVal val="0"/>
                                          </p:val>
                                        </p:tav>
                                        <p:tav tm="100000">
                                          <p:val>
                                            <p:strVal val="#ppt_h"/>
                                          </p:val>
                                        </p:tav>
                                      </p:tavLst>
                                    </p:anim>
                                    <p:anim calcmode="lin" valueType="num">
                                      <p:cBhvr>
                                        <p:cTn id="29" dur="1000" fill="hold"/>
                                        <p:tgtEl>
                                          <p:spTgt spid="22"/>
                                        </p:tgtEl>
                                        <p:attrNameLst>
                                          <p:attrName>ppt_x</p:attrName>
                                        </p:attrNameLst>
                                      </p:cBhvr>
                                      <p:tavLst>
                                        <p:tav tm="0">
                                          <p:val>
                                            <p:fltVal val="0.5"/>
                                          </p:val>
                                        </p:tav>
                                        <p:tav tm="100000">
                                          <p:val>
                                            <p:strVal val="#ppt_x"/>
                                          </p:val>
                                        </p:tav>
                                      </p:tavLst>
                                    </p:anim>
                                    <p:anim calcmode="lin" valueType="num">
                                      <p:cBhvr>
                                        <p:cTn id="30" dur="1000" fill="hold"/>
                                        <p:tgtEl>
                                          <p:spTgt spid="22"/>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1000" fill="hold"/>
                                        <p:tgtEl>
                                          <p:spTgt spid="23"/>
                                        </p:tgtEl>
                                        <p:attrNameLst>
                                          <p:attrName>ppt_w</p:attrName>
                                        </p:attrNameLst>
                                      </p:cBhvr>
                                      <p:tavLst>
                                        <p:tav tm="0">
                                          <p:val>
                                            <p:fltVal val="0"/>
                                          </p:val>
                                        </p:tav>
                                        <p:tav tm="100000">
                                          <p:val>
                                            <p:strVal val="#ppt_w"/>
                                          </p:val>
                                        </p:tav>
                                      </p:tavLst>
                                    </p:anim>
                                    <p:anim calcmode="lin" valueType="num">
                                      <p:cBhvr>
                                        <p:cTn id="34" dur="1000" fill="hold"/>
                                        <p:tgtEl>
                                          <p:spTgt spid="23"/>
                                        </p:tgtEl>
                                        <p:attrNameLst>
                                          <p:attrName>ppt_h</p:attrName>
                                        </p:attrNameLst>
                                      </p:cBhvr>
                                      <p:tavLst>
                                        <p:tav tm="0">
                                          <p:val>
                                            <p:fltVal val="0"/>
                                          </p:val>
                                        </p:tav>
                                        <p:tav tm="100000">
                                          <p:val>
                                            <p:strVal val="#ppt_h"/>
                                          </p:val>
                                        </p:tav>
                                      </p:tavLst>
                                    </p:anim>
                                    <p:anim calcmode="lin" valueType="num">
                                      <p:cBhvr>
                                        <p:cTn id="35" dur="1000" fill="hold"/>
                                        <p:tgtEl>
                                          <p:spTgt spid="23"/>
                                        </p:tgtEl>
                                        <p:attrNameLst>
                                          <p:attrName>ppt_x</p:attrName>
                                        </p:attrNameLst>
                                      </p:cBhvr>
                                      <p:tavLst>
                                        <p:tav tm="0">
                                          <p:val>
                                            <p:fltVal val="0.5"/>
                                          </p:val>
                                        </p:tav>
                                        <p:tav tm="100000">
                                          <p:val>
                                            <p:strVal val="#ppt_x"/>
                                          </p:val>
                                        </p:tav>
                                      </p:tavLst>
                                    </p:anim>
                                    <p:anim calcmode="lin" valueType="num">
                                      <p:cBhvr>
                                        <p:cTn id="36" dur="1000" fill="hold"/>
                                        <p:tgtEl>
                                          <p:spTgt spid="23"/>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fltVal val="0"/>
                                          </p:val>
                                        </p:tav>
                                        <p:tav tm="100000">
                                          <p:val>
                                            <p:strVal val="#ppt_w"/>
                                          </p:val>
                                        </p:tav>
                                      </p:tavLst>
                                    </p:anim>
                                    <p:anim calcmode="lin" valueType="num">
                                      <p:cBhvr>
                                        <p:cTn id="40" dur="1000" fill="hold"/>
                                        <p:tgtEl>
                                          <p:spTgt spid="24"/>
                                        </p:tgtEl>
                                        <p:attrNameLst>
                                          <p:attrName>ppt_h</p:attrName>
                                        </p:attrNameLst>
                                      </p:cBhvr>
                                      <p:tavLst>
                                        <p:tav tm="0">
                                          <p:val>
                                            <p:fltVal val="0"/>
                                          </p:val>
                                        </p:tav>
                                        <p:tav tm="100000">
                                          <p:val>
                                            <p:strVal val="#ppt_h"/>
                                          </p:val>
                                        </p:tav>
                                      </p:tavLst>
                                    </p:anim>
                                    <p:anim calcmode="lin" valueType="num">
                                      <p:cBhvr>
                                        <p:cTn id="41" dur="1000" fill="hold"/>
                                        <p:tgtEl>
                                          <p:spTgt spid="24"/>
                                        </p:tgtEl>
                                        <p:attrNameLst>
                                          <p:attrName>ppt_x</p:attrName>
                                        </p:attrNameLst>
                                      </p:cBhvr>
                                      <p:tavLst>
                                        <p:tav tm="0">
                                          <p:val>
                                            <p:fltVal val="0.5"/>
                                          </p:val>
                                        </p:tav>
                                        <p:tav tm="100000">
                                          <p:val>
                                            <p:strVal val="#ppt_x"/>
                                          </p:val>
                                        </p:tav>
                                      </p:tavLst>
                                    </p:anim>
                                    <p:anim calcmode="lin" valueType="num">
                                      <p:cBhvr>
                                        <p:cTn id="42" dur="10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1000" fill="hold"/>
                                        <p:tgtEl>
                                          <p:spTgt spid="25"/>
                                        </p:tgtEl>
                                        <p:attrNameLst>
                                          <p:attrName>ppt_w</p:attrName>
                                        </p:attrNameLst>
                                      </p:cBhvr>
                                      <p:tavLst>
                                        <p:tav tm="0">
                                          <p:val>
                                            <p:fltVal val="0"/>
                                          </p:val>
                                        </p:tav>
                                        <p:tav tm="100000">
                                          <p:val>
                                            <p:strVal val="#ppt_w"/>
                                          </p:val>
                                        </p:tav>
                                      </p:tavLst>
                                    </p:anim>
                                    <p:anim calcmode="lin" valueType="num">
                                      <p:cBhvr>
                                        <p:cTn id="46" dur="1000" fill="hold"/>
                                        <p:tgtEl>
                                          <p:spTgt spid="25"/>
                                        </p:tgtEl>
                                        <p:attrNameLst>
                                          <p:attrName>ppt_h</p:attrName>
                                        </p:attrNameLst>
                                      </p:cBhvr>
                                      <p:tavLst>
                                        <p:tav tm="0">
                                          <p:val>
                                            <p:fltVal val="0"/>
                                          </p:val>
                                        </p:tav>
                                        <p:tav tm="100000">
                                          <p:val>
                                            <p:strVal val="#ppt_h"/>
                                          </p:val>
                                        </p:tav>
                                      </p:tavLst>
                                    </p:anim>
                                    <p:anim calcmode="lin" valueType="num">
                                      <p:cBhvr>
                                        <p:cTn id="47" dur="1000" fill="hold"/>
                                        <p:tgtEl>
                                          <p:spTgt spid="25"/>
                                        </p:tgtEl>
                                        <p:attrNameLst>
                                          <p:attrName>ppt_x</p:attrName>
                                        </p:attrNameLst>
                                      </p:cBhvr>
                                      <p:tavLst>
                                        <p:tav tm="0">
                                          <p:val>
                                            <p:fltVal val="0.5"/>
                                          </p:val>
                                        </p:tav>
                                        <p:tav tm="100000">
                                          <p:val>
                                            <p:strVal val="#ppt_x"/>
                                          </p:val>
                                        </p:tav>
                                      </p:tavLst>
                                    </p:anim>
                                    <p:anim calcmode="lin" valueType="num">
                                      <p:cBhvr>
                                        <p:cTn id="48" dur="1000" fill="hold"/>
                                        <p:tgtEl>
                                          <p:spTgt spid="25"/>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p:cTn id="51" dur="1000" fill="hold"/>
                                        <p:tgtEl>
                                          <p:spTgt spid="35"/>
                                        </p:tgtEl>
                                        <p:attrNameLst>
                                          <p:attrName>ppt_w</p:attrName>
                                        </p:attrNameLst>
                                      </p:cBhvr>
                                      <p:tavLst>
                                        <p:tav tm="0">
                                          <p:val>
                                            <p:fltVal val="0"/>
                                          </p:val>
                                        </p:tav>
                                        <p:tav tm="100000">
                                          <p:val>
                                            <p:strVal val="#ppt_w"/>
                                          </p:val>
                                        </p:tav>
                                      </p:tavLst>
                                    </p:anim>
                                    <p:anim calcmode="lin" valueType="num">
                                      <p:cBhvr>
                                        <p:cTn id="52" dur="1000" fill="hold"/>
                                        <p:tgtEl>
                                          <p:spTgt spid="35"/>
                                        </p:tgtEl>
                                        <p:attrNameLst>
                                          <p:attrName>ppt_h</p:attrName>
                                        </p:attrNameLst>
                                      </p:cBhvr>
                                      <p:tavLst>
                                        <p:tav tm="0">
                                          <p:val>
                                            <p:fltVal val="0"/>
                                          </p:val>
                                        </p:tav>
                                        <p:tav tm="100000">
                                          <p:val>
                                            <p:strVal val="#ppt_h"/>
                                          </p:val>
                                        </p:tav>
                                      </p:tavLst>
                                    </p:anim>
                                    <p:anim calcmode="lin" valueType="num">
                                      <p:cBhvr>
                                        <p:cTn id="53" dur="1000" fill="hold"/>
                                        <p:tgtEl>
                                          <p:spTgt spid="35"/>
                                        </p:tgtEl>
                                        <p:attrNameLst>
                                          <p:attrName>ppt_x</p:attrName>
                                        </p:attrNameLst>
                                      </p:cBhvr>
                                      <p:tavLst>
                                        <p:tav tm="0">
                                          <p:val>
                                            <p:fltVal val="0.5"/>
                                          </p:val>
                                        </p:tav>
                                        <p:tav tm="100000">
                                          <p:val>
                                            <p:strVal val="#ppt_x"/>
                                          </p:val>
                                        </p:tav>
                                      </p:tavLst>
                                    </p:anim>
                                    <p:anim calcmode="lin" valueType="num">
                                      <p:cBhvr>
                                        <p:cTn id="54" dur="1000" fill="hold"/>
                                        <p:tgtEl>
                                          <p:spTgt spid="35"/>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1000" fill="hold"/>
                                        <p:tgtEl>
                                          <p:spTgt spid="36"/>
                                        </p:tgtEl>
                                        <p:attrNameLst>
                                          <p:attrName>ppt_w</p:attrName>
                                        </p:attrNameLst>
                                      </p:cBhvr>
                                      <p:tavLst>
                                        <p:tav tm="0">
                                          <p:val>
                                            <p:fltVal val="0"/>
                                          </p:val>
                                        </p:tav>
                                        <p:tav tm="100000">
                                          <p:val>
                                            <p:strVal val="#ppt_w"/>
                                          </p:val>
                                        </p:tav>
                                      </p:tavLst>
                                    </p:anim>
                                    <p:anim calcmode="lin" valueType="num">
                                      <p:cBhvr>
                                        <p:cTn id="58" dur="1000" fill="hold"/>
                                        <p:tgtEl>
                                          <p:spTgt spid="36"/>
                                        </p:tgtEl>
                                        <p:attrNameLst>
                                          <p:attrName>ppt_h</p:attrName>
                                        </p:attrNameLst>
                                      </p:cBhvr>
                                      <p:tavLst>
                                        <p:tav tm="0">
                                          <p:val>
                                            <p:fltVal val="0"/>
                                          </p:val>
                                        </p:tav>
                                        <p:tav tm="100000">
                                          <p:val>
                                            <p:strVal val="#ppt_h"/>
                                          </p:val>
                                        </p:tav>
                                      </p:tavLst>
                                    </p:anim>
                                    <p:anim calcmode="lin" valueType="num">
                                      <p:cBhvr>
                                        <p:cTn id="59" dur="1000" fill="hold"/>
                                        <p:tgtEl>
                                          <p:spTgt spid="36"/>
                                        </p:tgtEl>
                                        <p:attrNameLst>
                                          <p:attrName>ppt_x</p:attrName>
                                        </p:attrNameLst>
                                      </p:cBhvr>
                                      <p:tavLst>
                                        <p:tav tm="0">
                                          <p:val>
                                            <p:fltVal val="0.5"/>
                                          </p:val>
                                        </p:tav>
                                        <p:tav tm="100000">
                                          <p:val>
                                            <p:strVal val="#ppt_x"/>
                                          </p:val>
                                        </p:tav>
                                      </p:tavLst>
                                    </p:anim>
                                    <p:anim calcmode="lin" valueType="num">
                                      <p:cBhvr>
                                        <p:cTn id="60" dur="1000" fill="hold"/>
                                        <p:tgtEl>
                                          <p:spTgt spid="36"/>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1000" fill="hold"/>
                                        <p:tgtEl>
                                          <p:spTgt spid="37"/>
                                        </p:tgtEl>
                                        <p:attrNameLst>
                                          <p:attrName>ppt_w</p:attrName>
                                        </p:attrNameLst>
                                      </p:cBhvr>
                                      <p:tavLst>
                                        <p:tav tm="0">
                                          <p:val>
                                            <p:fltVal val="0"/>
                                          </p:val>
                                        </p:tav>
                                        <p:tav tm="100000">
                                          <p:val>
                                            <p:strVal val="#ppt_w"/>
                                          </p:val>
                                        </p:tav>
                                      </p:tavLst>
                                    </p:anim>
                                    <p:anim calcmode="lin" valueType="num">
                                      <p:cBhvr>
                                        <p:cTn id="64" dur="1000" fill="hold"/>
                                        <p:tgtEl>
                                          <p:spTgt spid="37"/>
                                        </p:tgtEl>
                                        <p:attrNameLst>
                                          <p:attrName>ppt_h</p:attrName>
                                        </p:attrNameLst>
                                      </p:cBhvr>
                                      <p:tavLst>
                                        <p:tav tm="0">
                                          <p:val>
                                            <p:fltVal val="0"/>
                                          </p:val>
                                        </p:tav>
                                        <p:tav tm="100000">
                                          <p:val>
                                            <p:strVal val="#ppt_h"/>
                                          </p:val>
                                        </p:tav>
                                      </p:tavLst>
                                    </p:anim>
                                    <p:anim calcmode="lin" valueType="num">
                                      <p:cBhvr>
                                        <p:cTn id="65" dur="1000" fill="hold"/>
                                        <p:tgtEl>
                                          <p:spTgt spid="37"/>
                                        </p:tgtEl>
                                        <p:attrNameLst>
                                          <p:attrName>ppt_x</p:attrName>
                                        </p:attrNameLst>
                                      </p:cBhvr>
                                      <p:tavLst>
                                        <p:tav tm="0">
                                          <p:val>
                                            <p:fltVal val="0.5"/>
                                          </p:val>
                                        </p:tav>
                                        <p:tav tm="100000">
                                          <p:val>
                                            <p:strVal val="#ppt_x"/>
                                          </p:val>
                                        </p:tav>
                                      </p:tavLst>
                                    </p:anim>
                                    <p:anim calcmode="lin" valueType="num">
                                      <p:cBhvr>
                                        <p:cTn id="66" dur="1000" fill="hold"/>
                                        <p:tgtEl>
                                          <p:spTgt spid="37"/>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p:cTn id="69" dur="1000" fill="hold"/>
                                        <p:tgtEl>
                                          <p:spTgt spid="38"/>
                                        </p:tgtEl>
                                        <p:attrNameLst>
                                          <p:attrName>ppt_w</p:attrName>
                                        </p:attrNameLst>
                                      </p:cBhvr>
                                      <p:tavLst>
                                        <p:tav tm="0">
                                          <p:val>
                                            <p:fltVal val="0"/>
                                          </p:val>
                                        </p:tav>
                                        <p:tav tm="100000">
                                          <p:val>
                                            <p:strVal val="#ppt_w"/>
                                          </p:val>
                                        </p:tav>
                                      </p:tavLst>
                                    </p:anim>
                                    <p:anim calcmode="lin" valueType="num">
                                      <p:cBhvr>
                                        <p:cTn id="70" dur="1000" fill="hold"/>
                                        <p:tgtEl>
                                          <p:spTgt spid="38"/>
                                        </p:tgtEl>
                                        <p:attrNameLst>
                                          <p:attrName>ppt_h</p:attrName>
                                        </p:attrNameLst>
                                      </p:cBhvr>
                                      <p:tavLst>
                                        <p:tav tm="0">
                                          <p:val>
                                            <p:fltVal val="0"/>
                                          </p:val>
                                        </p:tav>
                                        <p:tav tm="100000">
                                          <p:val>
                                            <p:strVal val="#ppt_h"/>
                                          </p:val>
                                        </p:tav>
                                      </p:tavLst>
                                    </p:anim>
                                    <p:anim calcmode="lin" valueType="num">
                                      <p:cBhvr>
                                        <p:cTn id="71" dur="1000" fill="hold"/>
                                        <p:tgtEl>
                                          <p:spTgt spid="38"/>
                                        </p:tgtEl>
                                        <p:attrNameLst>
                                          <p:attrName>ppt_x</p:attrName>
                                        </p:attrNameLst>
                                      </p:cBhvr>
                                      <p:tavLst>
                                        <p:tav tm="0">
                                          <p:val>
                                            <p:fltVal val="0.5"/>
                                          </p:val>
                                        </p:tav>
                                        <p:tav tm="100000">
                                          <p:val>
                                            <p:strVal val="#ppt_x"/>
                                          </p:val>
                                        </p:tav>
                                      </p:tavLst>
                                    </p:anim>
                                    <p:anim calcmode="lin" valueType="num">
                                      <p:cBhvr>
                                        <p:cTn id="72" dur="1000" fill="hold"/>
                                        <p:tgtEl>
                                          <p:spTgt spid="38"/>
                                        </p:tgtEl>
                                        <p:attrNameLst>
                                          <p:attrName>ppt_y</p:attrName>
                                        </p:attrNameLst>
                                      </p:cBhvr>
                                      <p:tavLst>
                                        <p:tav tm="0">
                                          <p:val>
                                            <p:fltVal val="0.5"/>
                                          </p:val>
                                        </p:tav>
                                        <p:tav tm="100000">
                                          <p:val>
                                            <p:strVal val="#ppt_y"/>
                                          </p:val>
                                        </p:tav>
                                      </p:tavLst>
                                    </p:anim>
                                  </p:childTnLst>
                                </p:cTn>
                              </p:par>
                              <p:par>
                                <p:cTn id="73" presetID="35" presetClass="entr" presetSubtype="0" fill="hold" grpId="1"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1000"/>
                                        <p:tgtEl>
                                          <p:spTgt spid="22"/>
                                        </p:tgtEl>
                                      </p:cBhvr>
                                    </p:animEffect>
                                    <p:anim calcmode="lin" valueType="num">
                                      <p:cBhvr>
                                        <p:cTn id="76" dur="1000" fill="hold"/>
                                        <p:tgtEl>
                                          <p:spTgt spid="22"/>
                                        </p:tgtEl>
                                        <p:attrNameLst>
                                          <p:attrName>style.rotation</p:attrName>
                                        </p:attrNameLst>
                                      </p:cBhvr>
                                      <p:tavLst>
                                        <p:tav tm="0">
                                          <p:val>
                                            <p:fltVal val="720"/>
                                          </p:val>
                                        </p:tav>
                                        <p:tav tm="100000">
                                          <p:val>
                                            <p:fltVal val="0"/>
                                          </p:val>
                                        </p:tav>
                                      </p:tavLst>
                                    </p:anim>
                                    <p:anim calcmode="lin" valueType="num">
                                      <p:cBhvr>
                                        <p:cTn id="77" dur="1000" fill="hold"/>
                                        <p:tgtEl>
                                          <p:spTgt spid="22"/>
                                        </p:tgtEl>
                                        <p:attrNameLst>
                                          <p:attrName>ppt_h</p:attrName>
                                        </p:attrNameLst>
                                      </p:cBhvr>
                                      <p:tavLst>
                                        <p:tav tm="0">
                                          <p:val>
                                            <p:fltVal val="0"/>
                                          </p:val>
                                        </p:tav>
                                        <p:tav tm="100000">
                                          <p:val>
                                            <p:strVal val="#ppt_h"/>
                                          </p:val>
                                        </p:tav>
                                      </p:tavLst>
                                    </p:anim>
                                    <p:anim calcmode="lin" valueType="num">
                                      <p:cBhvr>
                                        <p:cTn id="78" dur="1000" fill="hold"/>
                                        <p:tgtEl>
                                          <p:spTgt spid="22"/>
                                        </p:tgtEl>
                                        <p:attrNameLst>
                                          <p:attrName>ppt_w</p:attrName>
                                        </p:attrNameLst>
                                      </p:cBhvr>
                                      <p:tavLst>
                                        <p:tav tm="0">
                                          <p:val>
                                            <p:fltVal val="0"/>
                                          </p:val>
                                        </p:tav>
                                        <p:tav tm="100000">
                                          <p:val>
                                            <p:strVal val="#ppt_w"/>
                                          </p:val>
                                        </p:tav>
                                      </p:tavLst>
                                    </p:anim>
                                  </p:childTnLst>
                                </p:cTn>
                              </p:par>
                              <p:par>
                                <p:cTn id="79" presetID="35" presetClass="entr" presetSubtype="0" fill="hold" grpId="1"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1000"/>
                                        <p:tgtEl>
                                          <p:spTgt spid="23"/>
                                        </p:tgtEl>
                                      </p:cBhvr>
                                    </p:animEffect>
                                    <p:anim calcmode="lin" valueType="num">
                                      <p:cBhvr>
                                        <p:cTn id="82" dur="1000" fill="hold"/>
                                        <p:tgtEl>
                                          <p:spTgt spid="23"/>
                                        </p:tgtEl>
                                        <p:attrNameLst>
                                          <p:attrName>style.rotation</p:attrName>
                                        </p:attrNameLst>
                                      </p:cBhvr>
                                      <p:tavLst>
                                        <p:tav tm="0">
                                          <p:val>
                                            <p:fltVal val="720"/>
                                          </p:val>
                                        </p:tav>
                                        <p:tav tm="100000">
                                          <p:val>
                                            <p:fltVal val="0"/>
                                          </p:val>
                                        </p:tav>
                                      </p:tavLst>
                                    </p:anim>
                                    <p:anim calcmode="lin" valueType="num">
                                      <p:cBhvr>
                                        <p:cTn id="83" dur="1000" fill="hold"/>
                                        <p:tgtEl>
                                          <p:spTgt spid="23"/>
                                        </p:tgtEl>
                                        <p:attrNameLst>
                                          <p:attrName>ppt_h</p:attrName>
                                        </p:attrNameLst>
                                      </p:cBhvr>
                                      <p:tavLst>
                                        <p:tav tm="0">
                                          <p:val>
                                            <p:fltVal val="0"/>
                                          </p:val>
                                        </p:tav>
                                        <p:tav tm="100000">
                                          <p:val>
                                            <p:strVal val="#ppt_h"/>
                                          </p:val>
                                        </p:tav>
                                      </p:tavLst>
                                    </p:anim>
                                    <p:anim calcmode="lin" valueType="num">
                                      <p:cBhvr>
                                        <p:cTn id="84" dur="1000" fill="hold"/>
                                        <p:tgtEl>
                                          <p:spTgt spid="23"/>
                                        </p:tgtEl>
                                        <p:attrNameLst>
                                          <p:attrName>ppt_w</p:attrName>
                                        </p:attrNameLst>
                                      </p:cBhvr>
                                      <p:tavLst>
                                        <p:tav tm="0">
                                          <p:val>
                                            <p:fltVal val="0"/>
                                          </p:val>
                                        </p:tav>
                                        <p:tav tm="100000">
                                          <p:val>
                                            <p:strVal val="#ppt_w"/>
                                          </p:val>
                                        </p:tav>
                                      </p:tavLst>
                                    </p:anim>
                                  </p:childTnLst>
                                </p:cTn>
                              </p:par>
                              <p:par>
                                <p:cTn id="85" presetID="35" presetClass="entr" presetSubtype="0" fill="hold" grpId="1"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1000"/>
                                        <p:tgtEl>
                                          <p:spTgt spid="24"/>
                                        </p:tgtEl>
                                      </p:cBhvr>
                                    </p:animEffect>
                                    <p:anim calcmode="lin" valueType="num">
                                      <p:cBhvr>
                                        <p:cTn id="88" dur="1000" fill="hold"/>
                                        <p:tgtEl>
                                          <p:spTgt spid="24"/>
                                        </p:tgtEl>
                                        <p:attrNameLst>
                                          <p:attrName>style.rotation</p:attrName>
                                        </p:attrNameLst>
                                      </p:cBhvr>
                                      <p:tavLst>
                                        <p:tav tm="0">
                                          <p:val>
                                            <p:fltVal val="720"/>
                                          </p:val>
                                        </p:tav>
                                        <p:tav tm="100000">
                                          <p:val>
                                            <p:fltVal val="0"/>
                                          </p:val>
                                        </p:tav>
                                      </p:tavLst>
                                    </p:anim>
                                    <p:anim calcmode="lin" valueType="num">
                                      <p:cBhvr>
                                        <p:cTn id="89" dur="1000" fill="hold"/>
                                        <p:tgtEl>
                                          <p:spTgt spid="24"/>
                                        </p:tgtEl>
                                        <p:attrNameLst>
                                          <p:attrName>ppt_h</p:attrName>
                                        </p:attrNameLst>
                                      </p:cBhvr>
                                      <p:tavLst>
                                        <p:tav tm="0">
                                          <p:val>
                                            <p:fltVal val="0"/>
                                          </p:val>
                                        </p:tav>
                                        <p:tav tm="100000">
                                          <p:val>
                                            <p:strVal val="#ppt_h"/>
                                          </p:val>
                                        </p:tav>
                                      </p:tavLst>
                                    </p:anim>
                                    <p:anim calcmode="lin" valueType="num">
                                      <p:cBhvr>
                                        <p:cTn id="90" dur="1000" fill="hold"/>
                                        <p:tgtEl>
                                          <p:spTgt spid="24"/>
                                        </p:tgtEl>
                                        <p:attrNameLst>
                                          <p:attrName>ppt_w</p:attrName>
                                        </p:attrNameLst>
                                      </p:cBhvr>
                                      <p:tavLst>
                                        <p:tav tm="0">
                                          <p:val>
                                            <p:fltVal val="0"/>
                                          </p:val>
                                        </p:tav>
                                        <p:tav tm="100000">
                                          <p:val>
                                            <p:strVal val="#ppt_w"/>
                                          </p:val>
                                        </p:tav>
                                      </p:tavLst>
                                    </p:anim>
                                  </p:childTnLst>
                                </p:cTn>
                              </p:par>
                              <p:par>
                                <p:cTn id="91" presetID="35" presetClass="entr" presetSubtype="0" fill="hold" grpId="1"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fade">
                                      <p:cBhvr>
                                        <p:cTn id="93" dur="1000"/>
                                        <p:tgtEl>
                                          <p:spTgt spid="25"/>
                                        </p:tgtEl>
                                      </p:cBhvr>
                                    </p:animEffect>
                                    <p:anim calcmode="lin" valueType="num">
                                      <p:cBhvr>
                                        <p:cTn id="94" dur="1000" fill="hold"/>
                                        <p:tgtEl>
                                          <p:spTgt spid="25"/>
                                        </p:tgtEl>
                                        <p:attrNameLst>
                                          <p:attrName>style.rotation</p:attrName>
                                        </p:attrNameLst>
                                      </p:cBhvr>
                                      <p:tavLst>
                                        <p:tav tm="0">
                                          <p:val>
                                            <p:fltVal val="720"/>
                                          </p:val>
                                        </p:tav>
                                        <p:tav tm="100000">
                                          <p:val>
                                            <p:fltVal val="0"/>
                                          </p:val>
                                        </p:tav>
                                      </p:tavLst>
                                    </p:anim>
                                    <p:anim calcmode="lin" valueType="num">
                                      <p:cBhvr>
                                        <p:cTn id="95" dur="1000" fill="hold"/>
                                        <p:tgtEl>
                                          <p:spTgt spid="25"/>
                                        </p:tgtEl>
                                        <p:attrNameLst>
                                          <p:attrName>ppt_h</p:attrName>
                                        </p:attrNameLst>
                                      </p:cBhvr>
                                      <p:tavLst>
                                        <p:tav tm="0">
                                          <p:val>
                                            <p:fltVal val="0"/>
                                          </p:val>
                                        </p:tav>
                                        <p:tav tm="100000">
                                          <p:val>
                                            <p:strVal val="#ppt_h"/>
                                          </p:val>
                                        </p:tav>
                                      </p:tavLst>
                                    </p:anim>
                                    <p:anim calcmode="lin" valueType="num">
                                      <p:cBhvr>
                                        <p:cTn id="96" dur="1000" fill="hold"/>
                                        <p:tgtEl>
                                          <p:spTgt spid="25"/>
                                        </p:tgtEl>
                                        <p:attrNameLst>
                                          <p:attrName>ppt_w</p:attrName>
                                        </p:attrNameLst>
                                      </p:cBhvr>
                                      <p:tavLst>
                                        <p:tav tm="0">
                                          <p:val>
                                            <p:fltVal val="0"/>
                                          </p:val>
                                        </p:tav>
                                        <p:tav tm="100000">
                                          <p:val>
                                            <p:strVal val="#ppt_w"/>
                                          </p:val>
                                        </p:tav>
                                      </p:tavLst>
                                    </p:anim>
                                  </p:childTnLst>
                                </p:cTn>
                              </p:par>
                              <p:par>
                                <p:cTn id="97" presetID="35" presetClass="entr" presetSubtype="0" fill="hold" grpId="1" nodeType="with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1000"/>
                                        <p:tgtEl>
                                          <p:spTgt spid="35"/>
                                        </p:tgtEl>
                                      </p:cBhvr>
                                    </p:animEffect>
                                    <p:anim calcmode="lin" valueType="num">
                                      <p:cBhvr>
                                        <p:cTn id="100" dur="1000" fill="hold"/>
                                        <p:tgtEl>
                                          <p:spTgt spid="35"/>
                                        </p:tgtEl>
                                        <p:attrNameLst>
                                          <p:attrName>style.rotation</p:attrName>
                                        </p:attrNameLst>
                                      </p:cBhvr>
                                      <p:tavLst>
                                        <p:tav tm="0">
                                          <p:val>
                                            <p:fltVal val="720"/>
                                          </p:val>
                                        </p:tav>
                                        <p:tav tm="100000">
                                          <p:val>
                                            <p:fltVal val="0"/>
                                          </p:val>
                                        </p:tav>
                                      </p:tavLst>
                                    </p:anim>
                                    <p:anim calcmode="lin" valueType="num">
                                      <p:cBhvr>
                                        <p:cTn id="101" dur="1000" fill="hold"/>
                                        <p:tgtEl>
                                          <p:spTgt spid="35"/>
                                        </p:tgtEl>
                                        <p:attrNameLst>
                                          <p:attrName>ppt_h</p:attrName>
                                        </p:attrNameLst>
                                      </p:cBhvr>
                                      <p:tavLst>
                                        <p:tav tm="0">
                                          <p:val>
                                            <p:fltVal val="0"/>
                                          </p:val>
                                        </p:tav>
                                        <p:tav tm="100000">
                                          <p:val>
                                            <p:strVal val="#ppt_h"/>
                                          </p:val>
                                        </p:tav>
                                      </p:tavLst>
                                    </p:anim>
                                    <p:anim calcmode="lin" valueType="num">
                                      <p:cBhvr>
                                        <p:cTn id="102" dur="1000" fill="hold"/>
                                        <p:tgtEl>
                                          <p:spTgt spid="35"/>
                                        </p:tgtEl>
                                        <p:attrNameLst>
                                          <p:attrName>ppt_w</p:attrName>
                                        </p:attrNameLst>
                                      </p:cBhvr>
                                      <p:tavLst>
                                        <p:tav tm="0">
                                          <p:val>
                                            <p:fltVal val="0"/>
                                          </p:val>
                                        </p:tav>
                                        <p:tav tm="100000">
                                          <p:val>
                                            <p:strVal val="#ppt_w"/>
                                          </p:val>
                                        </p:tav>
                                      </p:tavLst>
                                    </p:anim>
                                  </p:childTnLst>
                                </p:cTn>
                              </p:par>
                              <p:par>
                                <p:cTn id="103" presetID="35" presetClass="entr" presetSubtype="0" fill="hold" grpId="1"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1000"/>
                                        <p:tgtEl>
                                          <p:spTgt spid="36"/>
                                        </p:tgtEl>
                                      </p:cBhvr>
                                    </p:animEffect>
                                    <p:anim calcmode="lin" valueType="num">
                                      <p:cBhvr>
                                        <p:cTn id="106" dur="1000" fill="hold"/>
                                        <p:tgtEl>
                                          <p:spTgt spid="36"/>
                                        </p:tgtEl>
                                        <p:attrNameLst>
                                          <p:attrName>style.rotation</p:attrName>
                                        </p:attrNameLst>
                                      </p:cBhvr>
                                      <p:tavLst>
                                        <p:tav tm="0">
                                          <p:val>
                                            <p:fltVal val="720"/>
                                          </p:val>
                                        </p:tav>
                                        <p:tav tm="100000">
                                          <p:val>
                                            <p:fltVal val="0"/>
                                          </p:val>
                                        </p:tav>
                                      </p:tavLst>
                                    </p:anim>
                                    <p:anim calcmode="lin" valueType="num">
                                      <p:cBhvr>
                                        <p:cTn id="107" dur="1000" fill="hold"/>
                                        <p:tgtEl>
                                          <p:spTgt spid="36"/>
                                        </p:tgtEl>
                                        <p:attrNameLst>
                                          <p:attrName>ppt_h</p:attrName>
                                        </p:attrNameLst>
                                      </p:cBhvr>
                                      <p:tavLst>
                                        <p:tav tm="0">
                                          <p:val>
                                            <p:fltVal val="0"/>
                                          </p:val>
                                        </p:tav>
                                        <p:tav tm="100000">
                                          <p:val>
                                            <p:strVal val="#ppt_h"/>
                                          </p:val>
                                        </p:tav>
                                      </p:tavLst>
                                    </p:anim>
                                    <p:anim calcmode="lin" valueType="num">
                                      <p:cBhvr>
                                        <p:cTn id="108" dur="1000" fill="hold"/>
                                        <p:tgtEl>
                                          <p:spTgt spid="36"/>
                                        </p:tgtEl>
                                        <p:attrNameLst>
                                          <p:attrName>ppt_w</p:attrName>
                                        </p:attrNameLst>
                                      </p:cBhvr>
                                      <p:tavLst>
                                        <p:tav tm="0">
                                          <p:val>
                                            <p:fltVal val="0"/>
                                          </p:val>
                                        </p:tav>
                                        <p:tav tm="100000">
                                          <p:val>
                                            <p:strVal val="#ppt_w"/>
                                          </p:val>
                                        </p:tav>
                                      </p:tavLst>
                                    </p:anim>
                                  </p:childTnLst>
                                </p:cTn>
                              </p:par>
                              <p:par>
                                <p:cTn id="109" presetID="35" presetClass="entr" presetSubtype="0" fill="hold" grpId="1"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fade">
                                      <p:cBhvr>
                                        <p:cTn id="111" dur="1000"/>
                                        <p:tgtEl>
                                          <p:spTgt spid="37"/>
                                        </p:tgtEl>
                                      </p:cBhvr>
                                    </p:animEffect>
                                    <p:anim calcmode="lin" valueType="num">
                                      <p:cBhvr>
                                        <p:cTn id="112" dur="1000" fill="hold"/>
                                        <p:tgtEl>
                                          <p:spTgt spid="37"/>
                                        </p:tgtEl>
                                        <p:attrNameLst>
                                          <p:attrName>style.rotation</p:attrName>
                                        </p:attrNameLst>
                                      </p:cBhvr>
                                      <p:tavLst>
                                        <p:tav tm="0">
                                          <p:val>
                                            <p:fltVal val="720"/>
                                          </p:val>
                                        </p:tav>
                                        <p:tav tm="100000">
                                          <p:val>
                                            <p:fltVal val="0"/>
                                          </p:val>
                                        </p:tav>
                                      </p:tavLst>
                                    </p:anim>
                                    <p:anim calcmode="lin" valueType="num">
                                      <p:cBhvr>
                                        <p:cTn id="113" dur="1000" fill="hold"/>
                                        <p:tgtEl>
                                          <p:spTgt spid="37"/>
                                        </p:tgtEl>
                                        <p:attrNameLst>
                                          <p:attrName>ppt_h</p:attrName>
                                        </p:attrNameLst>
                                      </p:cBhvr>
                                      <p:tavLst>
                                        <p:tav tm="0">
                                          <p:val>
                                            <p:fltVal val="0"/>
                                          </p:val>
                                        </p:tav>
                                        <p:tav tm="100000">
                                          <p:val>
                                            <p:strVal val="#ppt_h"/>
                                          </p:val>
                                        </p:tav>
                                      </p:tavLst>
                                    </p:anim>
                                    <p:anim calcmode="lin" valueType="num">
                                      <p:cBhvr>
                                        <p:cTn id="114" dur="1000" fill="hold"/>
                                        <p:tgtEl>
                                          <p:spTgt spid="37"/>
                                        </p:tgtEl>
                                        <p:attrNameLst>
                                          <p:attrName>ppt_w</p:attrName>
                                        </p:attrNameLst>
                                      </p:cBhvr>
                                      <p:tavLst>
                                        <p:tav tm="0">
                                          <p:val>
                                            <p:fltVal val="0"/>
                                          </p:val>
                                        </p:tav>
                                        <p:tav tm="100000">
                                          <p:val>
                                            <p:strVal val="#ppt_w"/>
                                          </p:val>
                                        </p:tav>
                                      </p:tavLst>
                                    </p:anim>
                                  </p:childTnLst>
                                </p:cTn>
                              </p:par>
                              <p:par>
                                <p:cTn id="115" presetID="35" presetClass="entr" presetSubtype="0" fill="hold" grpId="1"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fade">
                                      <p:cBhvr>
                                        <p:cTn id="117" dur="1000"/>
                                        <p:tgtEl>
                                          <p:spTgt spid="38"/>
                                        </p:tgtEl>
                                      </p:cBhvr>
                                    </p:animEffect>
                                    <p:anim calcmode="lin" valueType="num">
                                      <p:cBhvr>
                                        <p:cTn id="118" dur="1000" fill="hold"/>
                                        <p:tgtEl>
                                          <p:spTgt spid="38"/>
                                        </p:tgtEl>
                                        <p:attrNameLst>
                                          <p:attrName>style.rotation</p:attrName>
                                        </p:attrNameLst>
                                      </p:cBhvr>
                                      <p:tavLst>
                                        <p:tav tm="0">
                                          <p:val>
                                            <p:fltVal val="720"/>
                                          </p:val>
                                        </p:tav>
                                        <p:tav tm="100000">
                                          <p:val>
                                            <p:fltVal val="0"/>
                                          </p:val>
                                        </p:tav>
                                      </p:tavLst>
                                    </p:anim>
                                    <p:anim calcmode="lin" valueType="num">
                                      <p:cBhvr>
                                        <p:cTn id="119" dur="1000" fill="hold"/>
                                        <p:tgtEl>
                                          <p:spTgt spid="38"/>
                                        </p:tgtEl>
                                        <p:attrNameLst>
                                          <p:attrName>ppt_h</p:attrName>
                                        </p:attrNameLst>
                                      </p:cBhvr>
                                      <p:tavLst>
                                        <p:tav tm="0">
                                          <p:val>
                                            <p:fltVal val="0"/>
                                          </p:val>
                                        </p:tav>
                                        <p:tav tm="100000">
                                          <p:val>
                                            <p:strVal val="#ppt_h"/>
                                          </p:val>
                                        </p:tav>
                                      </p:tavLst>
                                    </p:anim>
                                    <p:anim calcmode="lin" valueType="num">
                                      <p:cBhvr>
                                        <p:cTn id="120" dur="1000" fill="hold"/>
                                        <p:tgtEl>
                                          <p:spTgt spid="38"/>
                                        </p:tgtEl>
                                        <p:attrNameLst>
                                          <p:attrName>ppt_w</p:attrName>
                                        </p:attrNameLst>
                                      </p:cBhvr>
                                      <p:tavLst>
                                        <p:tav tm="0">
                                          <p:val>
                                            <p:fltVal val="0"/>
                                          </p:val>
                                        </p:tav>
                                        <p:tav tm="100000">
                                          <p:val>
                                            <p:strVal val="#ppt_w"/>
                                          </p:val>
                                        </p:tav>
                                      </p:tavLst>
                                    </p:anim>
                                  </p:childTnLst>
                                </p:cTn>
                              </p:par>
                            </p:childTnLst>
                          </p:cTn>
                        </p:par>
                        <p:par>
                          <p:cTn id="121" fill="hold">
                            <p:stCondLst>
                              <p:cond delay="2250"/>
                            </p:stCondLst>
                            <p:childTnLst>
                              <p:par>
                                <p:cTn id="122" presetID="23" presetClass="entr" presetSubtype="528" fill="hold" grpId="0" nodeType="afterEffect">
                                  <p:stCondLst>
                                    <p:cond delay="0"/>
                                  </p:stCondLst>
                                  <p:childTnLst>
                                    <p:set>
                                      <p:cBhvr>
                                        <p:cTn id="123" dur="1" fill="hold">
                                          <p:stCondLst>
                                            <p:cond delay="0"/>
                                          </p:stCondLst>
                                        </p:cTn>
                                        <p:tgtEl>
                                          <p:spTgt spid="28"/>
                                        </p:tgtEl>
                                        <p:attrNameLst>
                                          <p:attrName>style.visibility</p:attrName>
                                        </p:attrNameLst>
                                      </p:cBhvr>
                                      <p:to>
                                        <p:strVal val="visible"/>
                                      </p:to>
                                    </p:set>
                                    <p:anim calcmode="lin" valueType="num">
                                      <p:cBhvr>
                                        <p:cTn id="124" dur="1500" fill="hold"/>
                                        <p:tgtEl>
                                          <p:spTgt spid="28"/>
                                        </p:tgtEl>
                                        <p:attrNameLst>
                                          <p:attrName>ppt_w</p:attrName>
                                        </p:attrNameLst>
                                      </p:cBhvr>
                                      <p:tavLst>
                                        <p:tav tm="0">
                                          <p:val>
                                            <p:fltVal val="0"/>
                                          </p:val>
                                        </p:tav>
                                        <p:tav tm="100000">
                                          <p:val>
                                            <p:strVal val="#ppt_w"/>
                                          </p:val>
                                        </p:tav>
                                      </p:tavLst>
                                    </p:anim>
                                    <p:anim calcmode="lin" valueType="num">
                                      <p:cBhvr>
                                        <p:cTn id="125" dur="1500" fill="hold"/>
                                        <p:tgtEl>
                                          <p:spTgt spid="28"/>
                                        </p:tgtEl>
                                        <p:attrNameLst>
                                          <p:attrName>ppt_h</p:attrName>
                                        </p:attrNameLst>
                                      </p:cBhvr>
                                      <p:tavLst>
                                        <p:tav tm="0">
                                          <p:val>
                                            <p:fltVal val="0"/>
                                          </p:val>
                                        </p:tav>
                                        <p:tav tm="100000">
                                          <p:val>
                                            <p:strVal val="#ppt_h"/>
                                          </p:val>
                                        </p:tav>
                                      </p:tavLst>
                                    </p:anim>
                                    <p:anim calcmode="lin" valueType="num">
                                      <p:cBhvr>
                                        <p:cTn id="126" dur="1500" fill="hold"/>
                                        <p:tgtEl>
                                          <p:spTgt spid="28"/>
                                        </p:tgtEl>
                                        <p:attrNameLst>
                                          <p:attrName>ppt_x</p:attrName>
                                        </p:attrNameLst>
                                      </p:cBhvr>
                                      <p:tavLst>
                                        <p:tav tm="0">
                                          <p:val>
                                            <p:fltVal val="0.5"/>
                                          </p:val>
                                        </p:tav>
                                        <p:tav tm="100000">
                                          <p:val>
                                            <p:strVal val="#ppt_x"/>
                                          </p:val>
                                        </p:tav>
                                      </p:tavLst>
                                    </p:anim>
                                    <p:anim calcmode="lin" valueType="num">
                                      <p:cBhvr>
                                        <p:cTn id="127" dur="1500" fill="hold"/>
                                        <p:tgtEl>
                                          <p:spTgt spid="28"/>
                                        </p:tgtEl>
                                        <p:attrNameLst>
                                          <p:attrName>ppt_y</p:attrName>
                                        </p:attrNameLst>
                                      </p:cBhvr>
                                      <p:tavLst>
                                        <p:tav tm="0">
                                          <p:val>
                                            <p:fltVal val="0.5"/>
                                          </p:val>
                                        </p:tav>
                                        <p:tav tm="100000">
                                          <p:val>
                                            <p:strVal val="#ppt_y"/>
                                          </p:val>
                                        </p:tav>
                                      </p:tavLst>
                                    </p:anim>
                                  </p:childTnLst>
                                </p:cTn>
                              </p:par>
                              <p:par>
                                <p:cTn id="128" presetID="23" presetClass="entr" presetSubtype="528" fill="hold" grpId="0" nodeType="withEffect">
                                  <p:stCondLst>
                                    <p:cond delay="0"/>
                                  </p:stCondLst>
                                  <p:childTnLst>
                                    <p:set>
                                      <p:cBhvr>
                                        <p:cTn id="129" dur="1" fill="hold">
                                          <p:stCondLst>
                                            <p:cond delay="0"/>
                                          </p:stCondLst>
                                        </p:cTn>
                                        <p:tgtEl>
                                          <p:spTgt spid="39"/>
                                        </p:tgtEl>
                                        <p:attrNameLst>
                                          <p:attrName>style.visibility</p:attrName>
                                        </p:attrNameLst>
                                      </p:cBhvr>
                                      <p:to>
                                        <p:strVal val="visible"/>
                                      </p:to>
                                    </p:set>
                                    <p:anim calcmode="lin" valueType="num">
                                      <p:cBhvr>
                                        <p:cTn id="130" dur="1500" fill="hold"/>
                                        <p:tgtEl>
                                          <p:spTgt spid="39"/>
                                        </p:tgtEl>
                                        <p:attrNameLst>
                                          <p:attrName>ppt_w</p:attrName>
                                        </p:attrNameLst>
                                      </p:cBhvr>
                                      <p:tavLst>
                                        <p:tav tm="0">
                                          <p:val>
                                            <p:fltVal val="0"/>
                                          </p:val>
                                        </p:tav>
                                        <p:tav tm="100000">
                                          <p:val>
                                            <p:strVal val="#ppt_w"/>
                                          </p:val>
                                        </p:tav>
                                      </p:tavLst>
                                    </p:anim>
                                    <p:anim calcmode="lin" valueType="num">
                                      <p:cBhvr>
                                        <p:cTn id="131" dur="1500" fill="hold"/>
                                        <p:tgtEl>
                                          <p:spTgt spid="39"/>
                                        </p:tgtEl>
                                        <p:attrNameLst>
                                          <p:attrName>ppt_h</p:attrName>
                                        </p:attrNameLst>
                                      </p:cBhvr>
                                      <p:tavLst>
                                        <p:tav tm="0">
                                          <p:val>
                                            <p:fltVal val="0"/>
                                          </p:val>
                                        </p:tav>
                                        <p:tav tm="100000">
                                          <p:val>
                                            <p:strVal val="#ppt_h"/>
                                          </p:val>
                                        </p:tav>
                                      </p:tavLst>
                                    </p:anim>
                                    <p:anim calcmode="lin" valueType="num">
                                      <p:cBhvr>
                                        <p:cTn id="132" dur="1500" fill="hold"/>
                                        <p:tgtEl>
                                          <p:spTgt spid="39"/>
                                        </p:tgtEl>
                                        <p:attrNameLst>
                                          <p:attrName>ppt_x</p:attrName>
                                        </p:attrNameLst>
                                      </p:cBhvr>
                                      <p:tavLst>
                                        <p:tav tm="0">
                                          <p:val>
                                            <p:fltVal val="0.5"/>
                                          </p:val>
                                        </p:tav>
                                        <p:tav tm="100000">
                                          <p:val>
                                            <p:strVal val="#ppt_x"/>
                                          </p:val>
                                        </p:tav>
                                      </p:tavLst>
                                    </p:anim>
                                    <p:anim calcmode="lin" valueType="num">
                                      <p:cBhvr>
                                        <p:cTn id="133" dur="1500" fill="hold"/>
                                        <p:tgtEl>
                                          <p:spTgt spid="39"/>
                                        </p:tgtEl>
                                        <p:attrNameLst>
                                          <p:attrName>ppt_y</p:attrName>
                                        </p:attrNameLst>
                                      </p:cBhvr>
                                      <p:tavLst>
                                        <p:tav tm="0">
                                          <p:val>
                                            <p:fltVal val="0.5"/>
                                          </p:val>
                                        </p:tav>
                                        <p:tav tm="100000">
                                          <p:val>
                                            <p:strVal val="#ppt_y"/>
                                          </p:val>
                                        </p:tav>
                                      </p:tavLst>
                                    </p:anim>
                                  </p:childTnLst>
                                </p:cTn>
                              </p:par>
                            </p:childTnLst>
                          </p:cTn>
                        </p:par>
                        <p:par>
                          <p:cTn id="134" fill="hold">
                            <p:stCondLst>
                              <p:cond delay="3750"/>
                            </p:stCondLst>
                            <p:childTnLst>
                              <p:par>
                                <p:cTn id="135" presetID="22" presetClass="entr" presetSubtype="8" fill="hold" grpId="0" nodeType="after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wipe(left)">
                                      <p:cBhvr>
                                        <p:cTn id="137" dur="500"/>
                                        <p:tgtEl>
                                          <p:spTgt spid="31"/>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32"/>
                                        </p:tgtEl>
                                        <p:attrNameLst>
                                          <p:attrName>style.visibility</p:attrName>
                                        </p:attrNameLst>
                                      </p:cBhvr>
                                      <p:to>
                                        <p:strVal val="visible"/>
                                      </p:to>
                                    </p:set>
                                    <p:animEffect transition="in" filter="wipe(left)">
                                      <p:cBhvr>
                                        <p:cTn id="140" dur="500"/>
                                        <p:tgtEl>
                                          <p:spTgt spid="32"/>
                                        </p:tgtEl>
                                      </p:cBhvr>
                                    </p:animEffect>
                                  </p:childTnLst>
                                </p:cTn>
                              </p:par>
                            </p:childTnLst>
                          </p:cTn>
                        </p:par>
                        <p:par>
                          <p:cTn id="141" fill="hold">
                            <p:stCondLst>
                              <p:cond delay="4250"/>
                            </p:stCondLst>
                            <p:childTnLst>
                              <p:par>
                                <p:cTn id="142" presetID="22" presetClass="entr" presetSubtype="8" fill="hold" grpId="0" nodeType="afterEffect">
                                  <p:stCondLst>
                                    <p:cond delay="0"/>
                                  </p:stCondLst>
                                  <p:childTnLst>
                                    <p:set>
                                      <p:cBhvr>
                                        <p:cTn id="143" dur="1" fill="hold">
                                          <p:stCondLst>
                                            <p:cond delay="0"/>
                                          </p:stCondLst>
                                        </p:cTn>
                                        <p:tgtEl>
                                          <p:spTgt spid="26"/>
                                        </p:tgtEl>
                                        <p:attrNameLst>
                                          <p:attrName>style.visibility</p:attrName>
                                        </p:attrNameLst>
                                      </p:cBhvr>
                                      <p:to>
                                        <p:strVal val="visible"/>
                                      </p:to>
                                    </p:set>
                                    <p:animEffect transition="in" filter="wipe(left)">
                                      <p:cBhvr>
                                        <p:cTn id="144" dur="500"/>
                                        <p:tgtEl>
                                          <p:spTgt spid="26"/>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27"/>
                                        </p:tgtEl>
                                        <p:attrNameLst>
                                          <p:attrName>style.visibility</p:attrName>
                                        </p:attrNameLst>
                                      </p:cBhvr>
                                      <p:to>
                                        <p:strVal val="visible"/>
                                      </p:to>
                                    </p:set>
                                    <p:animEffect transition="in" filter="wipe(left)">
                                      <p:cBhvr>
                                        <p:cTn id="147" dur="500"/>
                                        <p:tgtEl>
                                          <p:spTgt spid="27"/>
                                        </p:tgtEl>
                                      </p:cBhvr>
                                    </p:animEffect>
                                  </p:childTnLst>
                                </p:cTn>
                              </p:par>
                            </p:childTnLst>
                          </p:cTn>
                        </p:par>
                        <p:par>
                          <p:cTn id="148" fill="hold">
                            <p:stCondLst>
                              <p:cond delay="4750"/>
                            </p:stCondLst>
                            <p:childTnLst>
                              <p:par>
                                <p:cTn id="149" presetID="22" presetClass="entr" presetSubtype="8" fill="hold" grpId="0" nodeType="afterEffect">
                                  <p:stCondLst>
                                    <p:cond delay="0"/>
                                  </p:stCondLst>
                                  <p:childTnLst>
                                    <p:set>
                                      <p:cBhvr>
                                        <p:cTn id="150" dur="1" fill="hold">
                                          <p:stCondLst>
                                            <p:cond delay="0"/>
                                          </p:stCondLst>
                                        </p:cTn>
                                        <p:tgtEl>
                                          <p:spTgt spid="33"/>
                                        </p:tgtEl>
                                        <p:attrNameLst>
                                          <p:attrName>style.visibility</p:attrName>
                                        </p:attrNameLst>
                                      </p:cBhvr>
                                      <p:to>
                                        <p:strVal val="visible"/>
                                      </p:to>
                                    </p:set>
                                    <p:animEffect transition="in" filter="wipe(left)">
                                      <p:cBhvr>
                                        <p:cTn id="151" dur="500"/>
                                        <p:tgtEl>
                                          <p:spTgt spid="33"/>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34"/>
                                        </p:tgtEl>
                                        <p:attrNameLst>
                                          <p:attrName>style.visibility</p:attrName>
                                        </p:attrNameLst>
                                      </p:cBhvr>
                                      <p:to>
                                        <p:strVal val="visible"/>
                                      </p:to>
                                    </p:set>
                                    <p:animEffect transition="in" filter="wipe(left)">
                                      <p:cBhvr>
                                        <p:cTn id="154" dur="500"/>
                                        <p:tgtEl>
                                          <p:spTgt spid="34"/>
                                        </p:tgtEl>
                                      </p:cBhvr>
                                    </p:animEffect>
                                  </p:childTnLst>
                                </p:cTn>
                              </p:par>
                            </p:childTnLst>
                          </p:cTn>
                        </p:par>
                        <p:par>
                          <p:cTn id="155" fill="hold">
                            <p:stCondLst>
                              <p:cond delay="5250"/>
                            </p:stCondLst>
                            <p:childTnLst>
                              <p:par>
                                <p:cTn id="156" presetID="22" presetClass="entr" presetSubtype="8" fill="hold" grpId="0" nodeType="afterEffect">
                                  <p:stCondLst>
                                    <p:cond delay="0"/>
                                  </p:stCondLst>
                                  <p:childTnLst>
                                    <p:set>
                                      <p:cBhvr>
                                        <p:cTn id="157" dur="1" fill="hold">
                                          <p:stCondLst>
                                            <p:cond delay="0"/>
                                          </p:stCondLst>
                                        </p:cTn>
                                        <p:tgtEl>
                                          <p:spTgt spid="29"/>
                                        </p:tgtEl>
                                        <p:attrNameLst>
                                          <p:attrName>style.visibility</p:attrName>
                                        </p:attrNameLst>
                                      </p:cBhvr>
                                      <p:to>
                                        <p:strVal val="visible"/>
                                      </p:to>
                                    </p:set>
                                    <p:animEffect transition="in" filter="wipe(left)">
                                      <p:cBhvr>
                                        <p:cTn id="158" dur="500"/>
                                        <p:tgtEl>
                                          <p:spTgt spid="29"/>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30"/>
                                        </p:tgtEl>
                                        <p:attrNameLst>
                                          <p:attrName>style.visibility</p:attrName>
                                        </p:attrNameLst>
                                      </p:cBhvr>
                                      <p:to>
                                        <p:strVal val="visible"/>
                                      </p:to>
                                    </p:set>
                                    <p:animEffect transition="in" filter="wipe(left)">
                                      <p:cBhvr>
                                        <p:cTn id="1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2" grpId="0" animBg="1"/>
      <p:bldP spid="22" grpId="1" animBg="1"/>
      <p:bldP spid="23" grpId="0" animBg="1"/>
      <p:bldP spid="23" grpId="1" animBg="1"/>
      <p:bldP spid="24" grpId="0" animBg="1"/>
      <p:bldP spid="24" grpId="1" animBg="1"/>
      <p:bldP spid="25" grpId="0" animBg="1"/>
      <p:bldP spid="25" grpId="1" animBg="1"/>
      <p:bldP spid="26" grpId="0"/>
      <p:bldP spid="27" grpId="0"/>
      <p:bldP spid="28" grpId="0"/>
      <p:bldP spid="29" grpId="0"/>
      <p:bldP spid="30" grpId="0"/>
      <p:bldP spid="31" grpId="0"/>
      <p:bldP spid="32" grpId="0"/>
      <p:bldP spid="33" grpId="0"/>
      <p:bldP spid="34" grpId="0"/>
      <p:bldP spid="35" grpId="0"/>
      <p:bldP spid="35" grpId="1"/>
      <p:bldP spid="36" grpId="0"/>
      <p:bldP spid="36" grpId="1"/>
      <p:bldP spid="37" grpId="0"/>
      <p:bldP spid="37" grpId="1"/>
      <p:bldP spid="38" grpId="0"/>
      <p:bldP spid="38" grpId="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p:cNvGrpSpPr/>
          <p:nvPr/>
        </p:nvGrpSpPr>
        <p:grpSpPr>
          <a:xfrm>
            <a:off x="6128230" y="2751085"/>
            <a:ext cx="3793579" cy="592932"/>
            <a:chOff x="5180762" y="1341138"/>
            <a:chExt cx="3793579" cy="592932"/>
          </a:xfrm>
        </p:grpSpPr>
        <p:sp>
          <p:nvSpPr>
            <p:cNvPr id="51" name="Freeform 11"/>
            <p:cNvSpPr>
              <a:spLocks/>
            </p:cNvSpPr>
            <p:nvPr/>
          </p:nvSpPr>
          <p:spPr bwMode="auto">
            <a:xfrm>
              <a:off x="5303349" y="1341138"/>
              <a:ext cx="668870" cy="84534"/>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F47349"/>
            </a:solidFill>
            <a:ln>
              <a:noFill/>
            </a:ln>
          </p:spPr>
          <p:txBody>
            <a:bodyPr lIns="68562" tIns="34281" rIns="68562" bIns="34281"/>
            <a:lstStyle/>
            <a:p>
              <a:endParaRPr lang="zh-CN" altLang="en-US"/>
            </a:p>
          </p:txBody>
        </p:sp>
        <p:sp>
          <p:nvSpPr>
            <p:cNvPr id="52" name="Freeform 10"/>
            <p:cNvSpPr>
              <a:spLocks/>
            </p:cNvSpPr>
            <p:nvPr/>
          </p:nvSpPr>
          <p:spPr bwMode="auto">
            <a:xfrm>
              <a:off x="5180762" y="1407814"/>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47349"/>
            </a:solidFill>
            <a:ln w="10" cap="flat" cmpd="sng">
              <a:solidFill>
                <a:srgbClr val="A8A9AD"/>
              </a:solidFill>
              <a:round/>
              <a:headEnd/>
              <a:tailEnd/>
            </a:ln>
          </p:spPr>
          <p:txBody>
            <a:bodyPr lIns="68562" tIns="34281" rIns="68562" bIns="34281"/>
            <a:lstStyle/>
            <a:p>
              <a:endParaRPr lang="zh-CN" altLang="en-US"/>
            </a:p>
          </p:txBody>
        </p:sp>
        <p:sp>
          <p:nvSpPr>
            <p:cNvPr id="53" name="Rectangle 12"/>
            <p:cNvSpPr>
              <a:spLocks noChangeArrowheads="1"/>
            </p:cNvSpPr>
            <p:nvPr/>
          </p:nvSpPr>
          <p:spPr bwMode="auto">
            <a:xfrm>
              <a:off x="5367617" y="1341139"/>
              <a:ext cx="540333" cy="553640"/>
            </a:xfrm>
            <a:prstGeom prst="rect">
              <a:avLst/>
            </a:prstGeom>
            <a:solidFill>
              <a:srgbClr val="F47349"/>
            </a:solidFill>
            <a:ln>
              <a:noFill/>
            </a:ln>
          </p:spPr>
          <p:txBody>
            <a:bodyPr lIns="68562" tIns="34281" rIns="68562" bIns="3428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63" name="TextBox 105"/>
            <p:cNvSpPr txBox="1">
              <a:spLocks noChangeArrowheads="1"/>
            </p:cNvSpPr>
            <p:nvPr/>
          </p:nvSpPr>
          <p:spPr bwMode="auto">
            <a:xfrm>
              <a:off x="6065051" y="1454247"/>
              <a:ext cx="1369569" cy="4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dirty="0" smtClean="0">
                  <a:solidFill>
                    <a:schemeClr val="bg1"/>
                  </a:solidFill>
                  <a:latin typeface="微软雅黑" pitchFamily="34" charset="-122"/>
                  <a:ea typeface="微软雅黑" pitchFamily="34" charset="-122"/>
                </a:rPr>
                <a:t>项目成果</a:t>
              </a:r>
              <a:endParaRPr lang="zh-CN" altLang="en-US" sz="2400" dirty="0">
                <a:solidFill>
                  <a:schemeClr val="bg1"/>
                </a:solidFill>
                <a:latin typeface="微软雅黑" pitchFamily="34" charset="-122"/>
                <a:ea typeface="微软雅黑" pitchFamily="34" charset="-122"/>
              </a:endParaRPr>
            </a:p>
          </p:txBody>
        </p:sp>
        <p:sp>
          <p:nvSpPr>
            <p:cNvPr id="64" name="TextBox 106"/>
            <p:cNvSpPr txBox="1">
              <a:spLocks noChangeArrowheads="1"/>
            </p:cNvSpPr>
            <p:nvPr/>
          </p:nvSpPr>
          <p:spPr bwMode="auto">
            <a:xfrm>
              <a:off x="5448548" y="1373285"/>
              <a:ext cx="427004" cy="53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b="1" dirty="0" smtClean="0">
                  <a:solidFill>
                    <a:srgbClr val="FFFFFF"/>
                  </a:solidFill>
                  <a:latin typeface="微软雅黑" pitchFamily="34" charset="-122"/>
                  <a:ea typeface="微软雅黑" pitchFamily="34" charset="-122"/>
                </a:rPr>
                <a:t>A</a:t>
              </a:r>
              <a:endParaRPr lang="zh-CN" altLang="en-US" sz="3000" b="1" dirty="0">
                <a:solidFill>
                  <a:srgbClr val="FFFFFF"/>
                </a:solidFill>
                <a:latin typeface="微软雅黑" pitchFamily="34" charset="-122"/>
                <a:ea typeface="微软雅黑" pitchFamily="34" charset="-122"/>
              </a:endParaRPr>
            </a:p>
          </p:txBody>
        </p:sp>
      </p:grpSp>
      <p:grpSp>
        <p:nvGrpSpPr>
          <p:cNvPr id="77" name="组合 76"/>
          <p:cNvGrpSpPr/>
          <p:nvPr/>
        </p:nvGrpSpPr>
        <p:grpSpPr>
          <a:xfrm>
            <a:off x="6128230" y="3642765"/>
            <a:ext cx="3793579" cy="592931"/>
            <a:chOff x="5694561" y="2088852"/>
            <a:chExt cx="3793579" cy="592931"/>
          </a:xfrm>
        </p:grpSpPr>
        <p:sp>
          <p:nvSpPr>
            <p:cNvPr id="54" name="Freeform 11"/>
            <p:cNvSpPr>
              <a:spLocks/>
            </p:cNvSpPr>
            <p:nvPr/>
          </p:nvSpPr>
          <p:spPr bwMode="auto">
            <a:xfrm>
              <a:off x="5817148" y="2088852"/>
              <a:ext cx="668870" cy="84535"/>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solidFill>
              <a:srgbClr val="02918B"/>
            </a:solidFill>
            <a:ln>
              <a:noFill/>
            </a:ln>
          </p:spPr>
          <p:txBody>
            <a:bodyPr lIns="68562" tIns="34281" rIns="68562" bIns="34281"/>
            <a:lstStyle/>
            <a:p>
              <a:endParaRPr lang="zh-CN" altLang="en-US"/>
            </a:p>
          </p:txBody>
        </p:sp>
        <p:sp>
          <p:nvSpPr>
            <p:cNvPr id="55" name="Freeform 10"/>
            <p:cNvSpPr>
              <a:spLocks/>
            </p:cNvSpPr>
            <p:nvPr/>
          </p:nvSpPr>
          <p:spPr bwMode="auto">
            <a:xfrm>
              <a:off x="5694561" y="2155527"/>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02918B"/>
            </a:solidFill>
            <a:ln w="10" cap="flat" cmpd="sng">
              <a:solidFill>
                <a:srgbClr val="A8A9AD"/>
              </a:solidFill>
              <a:round/>
              <a:headEnd/>
              <a:tailEnd/>
            </a:ln>
          </p:spPr>
          <p:txBody>
            <a:bodyPr lIns="68562" tIns="34281" rIns="68562" bIns="34281"/>
            <a:lstStyle/>
            <a:p>
              <a:endParaRPr lang="zh-CN" altLang="en-US"/>
            </a:p>
          </p:txBody>
        </p:sp>
        <p:sp>
          <p:nvSpPr>
            <p:cNvPr id="56" name="Rectangle 12"/>
            <p:cNvSpPr>
              <a:spLocks noChangeArrowheads="1"/>
            </p:cNvSpPr>
            <p:nvPr/>
          </p:nvSpPr>
          <p:spPr bwMode="auto">
            <a:xfrm>
              <a:off x="5881416" y="2088852"/>
              <a:ext cx="540333" cy="553641"/>
            </a:xfrm>
            <a:prstGeom prst="rect">
              <a:avLst/>
            </a:prstGeom>
            <a:solidFill>
              <a:srgbClr val="02918B"/>
            </a:solidFill>
            <a:ln>
              <a:noFill/>
            </a:ln>
          </p:spPr>
          <p:txBody>
            <a:bodyPr lIns="68562" tIns="34281" rIns="68562" bIns="3428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65" name="TextBox 108"/>
            <p:cNvSpPr txBox="1">
              <a:spLocks noChangeArrowheads="1"/>
            </p:cNvSpPr>
            <p:nvPr/>
          </p:nvSpPr>
          <p:spPr bwMode="auto">
            <a:xfrm>
              <a:off x="6578850" y="2224583"/>
              <a:ext cx="1369569" cy="4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dirty="0" smtClean="0">
                  <a:solidFill>
                    <a:schemeClr val="bg1"/>
                  </a:solidFill>
                  <a:latin typeface="微软雅黑" pitchFamily="34" charset="-122"/>
                  <a:ea typeface="微软雅黑" pitchFamily="34" charset="-122"/>
                </a:rPr>
                <a:t>学习成果</a:t>
              </a:r>
              <a:endParaRPr lang="zh-CN" altLang="en-US" sz="2400" dirty="0">
                <a:solidFill>
                  <a:schemeClr val="bg1"/>
                </a:solidFill>
                <a:latin typeface="微软雅黑" pitchFamily="34" charset="-122"/>
                <a:ea typeface="微软雅黑" pitchFamily="34" charset="-122"/>
              </a:endParaRPr>
            </a:p>
          </p:txBody>
        </p:sp>
        <p:sp>
          <p:nvSpPr>
            <p:cNvPr id="66" name="TextBox 109"/>
            <p:cNvSpPr txBox="1">
              <a:spLocks noChangeArrowheads="1"/>
            </p:cNvSpPr>
            <p:nvPr/>
          </p:nvSpPr>
          <p:spPr bwMode="auto">
            <a:xfrm>
              <a:off x="5962347" y="2104330"/>
              <a:ext cx="401356" cy="53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b="1" dirty="0" smtClean="0">
                  <a:solidFill>
                    <a:srgbClr val="FFFFFF"/>
                  </a:solidFill>
                  <a:latin typeface="微软雅黑" pitchFamily="34" charset="-122"/>
                  <a:ea typeface="微软雅黑" pitchFamily="34" charset="-122"/>
                </a:rPr>
                <a:t>B</a:t>
              </a:r>
              <a:endParaRPr lang="zh-CN" altLang="en-US" sz="3000" b="1" dirty="0">
                <a:solidFill>
                  <a:srgbClr val="FFFFFF"/>
                </a:solidFill>
                <a:latin typeface="微软雅黑" pitchFamily="34" charset="-122"/>
                <a:ea typeface="微软雅黑" pitchFamily="34" charset="-122"/>
              </a:endParaRPr>
            </a:p>
          </p:txBody>
        </p:sp>
      </p:grpSp>
      <p:sp>
        <p:nvSpPr>
          <p:cNvPr id="37" name="Freeform 5"/>
          <p:cNvSpPr>
            <a:spLocks/>
          </p:cNvSpPr>
          <p:nvPr/>
        </p:nvSpPr>
        <p:spPr bwMode="auto">
          <a:xfrm rot="10800000">
            <a:off x="2258306" y="2279387"/>
            <a:ext cx="2551826" cy="22616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38" name="原创设计师QQ5858324           _7"/>
          <p:cNvGrpSpPr/>
          <p:nvPr/>
        </p:nvGrpSpPr>
        <p:grpSpPr>
          <a:xfrm rot="5400000">
            <a:off x="2584392" y="2313135"/>
            <a:ext cx="1899658" cy="2143378"/>
            <a:chOff x="4468733" y="2771468"/>
            <a:chExt cx="1487127" cy="1677919"/>
          </a:xfrm>
        </p:grpSpPr>
        <p:sp>
          <p:nvSpPr>
            <p:cNvPr id="39"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41" name="原创设计师QQ5858324           _6"/>
          <p:cNvSpPr/>
          <p:nvPr>
            <p:custDataLst>
              <p:tags r:id="rId1"/>
            </p:custDataLst>
          </p:nvPr>
        </p:nvSpPr>
        <p:spPr>
          <a:xfrm>
            <a:off x="2117131" y="3939566"/>
            <a:ext cx="296130" cy="296130"/>
          </a:xfrm>
          <a:prstGeom prst="ellipse">
            <a:avLst/>
          </a:prstGeom>
          <a:solidFill>
            <a:srgbClr val="E44B4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42" name="原创设计师QQ5858324           _7"/>
          <p:cNvSpPr/>
          <p:nvPr>
            <p:custDataLst>
              <p:tags r:id="rId2"/>
            </p:custDataLst>
          </p:nvPr>
        </p:nvSpPr>
        <p:spPr>
          <a:xfrm>
            <a:off x="4562051" y="4052282"/>
            <a:ext cx="296130" cy="296130"/>
          </a:xfrm>
          <a:prstGeom prst="ellipse">
            <a:avLst/>
          </a:prstGeom>
          <a:solidFill>
            <a:srgbClr val="02918B"/>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43" name="原创设计师QQ5858324         _8"/>
          <p:cNvSpPr/>
          <p:nvPr>
            <p:custDataLst>
              <p:tags r:id="rId3"/>
            </p:custDataLst>
          </p:nvPr>
        </p:nvSpPr>
        <p:spPr>
          <a:xfrm>
            <a:off x="2019722" y="2321240"/>
            <a:ext cx="430510" cy="430510"/>
          </a:xfrm>
          <a:prstGeom prst="ellipse">
            <a:avLst/>
          </a:prstGeom>
          <a:solidFill>
            <a:srgbClr val="01567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44" name="TextBox 42"/>
          <p:cNvSpPr txBox="1"/>
          <p:nvPr/>
        </p:nvSpPr>
        <p:spPr>
          <a:xfrm>
            <a:off x="2901944" y="2970697"/>
            <a:ext cx="1421236" cy="769441"/>
          </a:xfrm>
          <a:prstGeom prst="rect">
            <a:avLst/>
          </a:prstGeom>
          <a:noFill/>
        </p:spPr>
        <p:txBody>
          <a:bodyPr wrap="square" rtlCol="0">
            <a:spAutoFit/>
          </a:bodyPr>
          <a:lstStyle/>
          <a:p>
            <a:r>
              <a:rPr lang="zh-CN" altLang="en-US" sz="4400" b="1" dirty="0" smtClean="0">
                <a:solidFill>
                  <a:schemeClr val="bg1"/>
                </a:solidFill>
                <a:latin typeface="微软雅黑" pitchFamily="34" charset="-122"/>
                <a:ea typeface="微软雅黑" pitchFamily="34" charset="-122"/>
              </a:rPr>
              <a:t>目录</a:t>
            </a:r>
            <a:endParaRPr lang="zh-CN" altLang="zh-CN" sz="4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90973047"/>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750"/>
                                        <p:tgtEl>
                                          <p:spTgt spid="37"/>
                                        </p:tgtEl>
                                      </p:cBhvr>
                                    </p:animEffect>
                                  </p:childTnLst>
                                </p:cTn>
                              </p:par>
                              <p:par>
                                <p:cTn id="8" presetID="2" presetClass="entr" presetSubtype="4" accel="40000" decel="4000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ppt_x"/>
                                          </p:val>
                                        </p:tav>
                                        <p:tav tm="100000">
                                          <p:val>
                                            <p:strVal val="#ppt_x"/>
                                          </p:val>
                                        </p:tav>
                                      </p:tavLst>
                                    </p:anim>
                                    <p:anim calcmode="lin" valueType="num">
                                      <p:cBhvr additive="base">
                                        <p:cTn id="11" dur="1000" fill="hold"/>
                                        <p:tgtEl>
                                          <p:spTgt spid="38"/>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44"/>
                                        </p:tgtEl>
                                        <p:attrNameLst>
                                          <p:attrName>style.visibility</p:attrName>
                                        </p:attrNameLst>
                                      </p:cBhvr>
                                      <p:to>
                                        <p:strVal val="visible"/>
                                      </p:to>
                                    </p:set>
                                    <p:anim by="(-#ppt_w*2)" calcmode="lin" valueType="num">
                                      <p:cBhvr rctx="PPT">
                                        <p:cTn id="15" dur="375" autoRev="1" fill="hold">
                                          <p:stCondLst>
                                            <p:cond delay="0"/>
                                          </p:stCondLst>
                                        </p:cTn>
                                        <p:tgtEl>
                                          <p:spTgt spid="44"/>
                                        </p:tgtEl>
                                        <p:attrNameLst>
                                          <p:attrName>ppt_w</p:attrName>
                                        </p:attrNameLst>
                                      </p:cBhvr>
                                    </p:anim>
                                    <p:anim by="(#ppt_w*0.50)" calcmode="lin" valueType="num">
                                      <p:cBhvr>
                                        <p:cTn id="16" dur="375" decel="50000" autoRev="1" fill="hold">
                                          <p:stCondLst>
                                            <p:cond delay="0"/>
                                          </p:stCondLst>
                                        </p:cTn>
                                        <p:tgtEl>
                                          <p:spTgt spid="44"/>
                                        </p:tgtEl>
                                        <p:attrNameLst>
                                          <p:attrName>ppt_x</p:attrName>
                                        </p:attrNameLst>
                                      </p:cBhvr>
                                    </p:anim>
                                    <p:anim from="(-#ppt_h/2)" to="(#ppt_y)" calcmode="lin" valueType="num">
                                      <p:cBhvr>
                                        <p:cTn id="17" dur="750" fill="hold">
                                          <p:stCondLst>
                                            <p:cond delay="0"/>
                                          </p:stCondLst>
                                        </p:cTn>
                                        <p:tgtEl>
                                          <p:spTgt spid="44"/>
                                        </p:tgtEl>
                                        <p:attrNameLst>
                                          <p:attrName>ppt_y</p:attrName>
                                        </p:attrNameLst>
                                      </p:cBhvr>
                                    </p:anim>
                                    <p:animRot by="21600000">
                                      <p:cBhvr>
                                        <p:cTn id="18" dur="750" fill="hold">
                                          <p:stCondLst>
                                            <p:cond delay="0"/>
                                          </p:stCondLst>
                                        </p:cTn>
                                        <p:tgtEl>
                                          <p:spTgt spid="44"/>
                                        </p:tgtEl>
                                        <p:attrNameLst>
                                          <p:attrName>r</p:attrName>
                                        </p:attrNameLst>
                                      </p:cBhvr>
                                    </p:animRot>
                                  </p:childTnLst>
                                </p:cTn>
                              </p:par>
                            </p:childTnLst>
                          </p:cTn>
                        </p:par>
                        <p:par>
                          <p:cTn id="19" fill="hold">
                            <p:stCondLst>
                              <p:cond delay="1825"/>
                            </p:stCondLst>
                            <p:childTnLst>
                              <p:par>
                                <p:cTn id="20" presetID="2" presetClass="entr" presetSubtype="12"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750" fill="hold"/>
                                        <p:tgtEl>
                                          <p:spTgt spid="43"/>
                                        </p:tgtEl>
                                        <p:attrNameLst>
                                          <p:attrName>ppt_x</p:attrName>
                                        </p:attrNameLst>
                                      </p:cBhvr>
                                      <p:tavLst>
                                        <p:tav tm="0">
                                          <p:val>
                                            <p:strVal val="0-#ppt_w/2"/>
                                          </p:val>
                                        </p:tav>
                                        <p:tav tm="100000">
                                          <p:val>
                                            <p:strVal val="#ppt_x"/>
                                          </p:val>
                                        </p:tav>
                                      </p:tavLst>
                                    </p:anim>
                                    <p:anim calcmode="lin" valueType="num">
                                      <p:cBhvr additive="base">
                                        <p:cTn id="23" dur="750" fill="hold"/>
                                        <p:tgtEl>
                                          <p:spTgt spid="4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750" fill="hold"/>
                                        <p:tgtEl>
                                          <p:spTgt spid="41"/>
                                        </p:tgtEl>
                                        <p:attrNameLst>
                                          <p:attrName>ppt_x</p:attrName>
                                        </p:attrNameLst>
                                      </p:cBhvr>
                                      <p:tavLst>
                                        <p:tav tm="0">
                                          <p:val>
                                            <p:strVal val="#ppt_x"/>
                                          </p:val>
                                        </p:tav>
                                        <p:tav tm="100000">
                                          <p:val>
                                            <p:strVal val="#ppt_x"/>
                                          </p:val>
                                        </p:tav>
                                      </p:tavLst>
                                    </p:anim>
                                    <p:anim calcmode="lin" valueType="num">
                                      <p:cBhvr additive="base">
                                        <p:cTn id="27" dur="750" fill="hold"/>
                                        <p:tgtEl>
                                          <p:spTgt spid="41"/>
                                        </p:tgtEl>
                                        <p:attrNameLst>
                                          <p:attrName>ppt_y</p:attrName>
                                        </p:attrNameLst>
                                      </p:cBhvr>
                                      <p:tavLst>
                                        <p:tav tm="0">
                                          <p:val>
                                            <p:strVal val="1+#ppt_h/2"/>
                                          </p:val>
                                        </p:tav>
                                        <p:tav tm="100000">
                                          <p:val>
                                            <p:strVal val="#ppt_y"/>
                                          </p:val>
                                        </p:tav>
                                      </p:tavLst>
                                    </p:anim>
                                  </p:childTnLst>
                                </p:cTn>
                              </p:par>
                              <p:par>
                                <p:cTn id="28" presetID="2" presetClass="entr" presetSubtype="3"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750" fill="hold"/>
                                        <p:tgtEl>
                                          <p:spTgt spid="42"/>
                                        </p:tgtEl>
                                        <p:attrNameLst>
                                          <p:attrName>ppt_x</p:attrName>
                                        </p:attrNameLst>
                                      </p:cBhvr>
                                      <p:tavLst>
                                        <p:tav tm="0">
                                          <p:val>
                                            <p:strVal val="1+#ppt_w/2"/>
                                          </p:val>
                                        </p:tav>
                                        <p:tav tm="100000">
                                          <p:val>
                                            <p:strVal val="#ppt_x"/>
                                          </p:val>
                                        </p:tav>
                                      </p:tavLst>
                                    </p:anim>
                                    <p:anim calcmode="lin" valueType="num">
                                      <p:cBhvr additive="base">
                                        <p:cTn id="31" dur="750" fill="hold"/>
                                        <p:tgtEl>
                                          <p:spTgt spid="42"/>
                                        </p:tgtEl>
                                        <p:attrNameLst>
                                          <p:attrName>ppt_y</p:attrName>
                                        </p:attrNameLst>
                                      </p:cBhvr>
                                      <p:tavLst>
                                        <p:tav tm="0">
                                          <p:val>
                                            <p:strVal val="0-#ppt_h/2"/>
                                          </p:val>
                                        </p:tav>
                                        <p:tav tm="100000">
                                          <p:val>
                                            <p:strVal val="#ppt_y"/>
                                          </p:val>
                                        </p:tav>
                                      </p:tavLst>
                                    </p:anim>
                                  </p:childTnLst>
                                </p:cTn>
                              </p:par>
                            </p:childTnLst>
                          </p:cTn>
                        </p:par>
                        <p:par>
                          <p:cTn id="32" fill="hold">
                            <p:stCondLst>
                              <p:cond delay="2575"/>
                            </p:stCondLst>
                            <p:childTnLst>
                              <p:par>
                                <p:cTn id="33" presetID="22" presetClass="entr" presetSubtype="8" fill="hold"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left)">
                                      <p:cBhvr>
                                        <p:cTn id="35" dur="500"/>
                                        <p:tgtEl>
                                          <p:spTgt spid="76"/>
                                        </p:tgtEl>
                                      </p:cBhvr>
                                    </p:animEffect>
                                  </p:childTnLst>
                                </p:cTn>
                              </p:par>
                            </p:childTnLst>
                          </p:cTn>
                        </p:par>
                        <p:par>
                          <p:cTn id="36" fill="hold">
                            <p:stCondLst>
                              <p:cond delay="3075"/>
                            </p:stCondLst>
                            <p:childTnLst>
                              <p:par>
                                <p:cTn id="37" presetID="22" presetClass="entr" presetSubtype="8" fill="hold" nodeType="after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left)">
                                      <p:cBhvr>
                                        <p:cTn id="3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1" grpId="0" animBg="1"/>
      <p:bldP spid="42" grpId="0" animBg="1"/>
      <p:bldP spid="43" grpId="0" animBg="1"/>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bg1">
                    <a:lumMod val="50000"/>
                  </a:schemeClr>
                </a:solidFill>
              </a:rPr>
              <a:t>02.</a:t>
            </a:r>
            <a:r>
              <a:rPr lang="zh-CN" altLang="en-US" sz="3200" dirty="0">
                <a:solidFill>
                  <a:schemeClr val="bg1">
                    <a:lumMod val="50000"/>
                  </a:schemeClr>
                </a:solidFill>
              </a:rPr>
              <a:t>管理上的不足</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9" name="_effect"/>
          <p:cNvPicPr>
            <a:picLocks noChangeAspect="1" noChangeArrowheads="1"/>
          </p:cNvPicPr>
          <p:nvPr/>
        </p:nvPicPr>
        <p:blipFill>
          <a:blip r:embed="rId2" cstate="print">
            <a:lum bright="20000"/>
          </a:blip>
          <a:srcRect/>
          <a:stretch>
            <a:fillRect/>
          </a:stretch>
        </p:blipFill>
        <p:spPr bwMode="gray">
          <a:xfrm>
            <a:off x="2800789" y="5196177"/>
            <a:ext cx="3238879" cy="488065"/>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0" name="_effect"/>
          <p:cNvPicPr>
            <a:picLocks noChangeAspect="1" noChangeArrowheads="1"/>
          </p:cNvPicPr>
          <p:nvPr/>
        </p:nvPicPr>
        <p:blipFill>
          <a:blip r:embed="rId2" cstate="print">
            <a:lum bright="20000"/>
          </a:blip>
          <a:srcRect/>
          <a:stretch>
            <a:fillRect/>
          </a:stretch>
        </p:blipFill>
        <p:spPr bwMode="gray">
          <a:xfrm>
            <a:off x="5903489" y="5196177"/>
            <a:ext cx="3238879" cy="488065"/>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1" name="_color1"/>
          <p:cNvSpPr>
            <a:spLocks/>
          </p:cNvSpPr>
          <p:nvPr/>
        </p:nvSpPr>
        <p:spPr bwMode="gray">
          <a:xfrm>
            <a:off x="3248639" y="4402103"/>
            <a:ext cx="1328933" cy="869035"/>
          </a:xfrm>
          <a:custGeom>
            <a:avLst/>
            <a:gdLst/>
            <a:ahLst/>
            <a:cxnLst>
              <a:cxn ang="0">
                <a:pos x="367" y="174"/>
              </a:cxn>
              <a:cxn ang="0">
                <a:pos x="67" y="0"/>
              </a:cxn>
              <a:cxn ang="0">
                <a:pos x="42" y="36"/>
              </a:cxn>
              <a:cxn ang="0">
                <a:pos x="0" y="39"/>
              </a:cxn>
              <a:cxn ang="0">
                <a:pos x="367" y="252"/>
              </a:cxn>
              <a:cxn ang="0">
                <a:pos x="385" y="214"/>
              </a:cxn>
              <a:cxn ang="0">
                <a:pos x="367" y="174"/>
              </a:cxn>
            </a:cxnLst>
            <a:rect l="0" t="0" r="r" b="b"/>
            <a:pathLst>
              <a:path w="385" h="252">
                <a:moveTo>
                  <a:pt x="367" y="174"/>
                </a:moveTo>
                <a:cubicBezTo>
                  <a:pt x="240" y="169"/>
                  <a:pt x="130" y="101"/>
                  <a:pt x="67" y="0"/>
                </a:cubicBezTo>
                <a:cubicBezTo>
                  <a:pt x="42" y="36"/>
                  <a:pt x="42" y="36"/>
                  <a:pt x="42" y="36"/>
                </a:cubicBezTo>
                <a:cubicBezTo>
                  <a:pt x="0" y="39"/>
                  <a:pt x="0" y="39"/>
                  <a:pt x="0" y="39"/>
                </a:cubicBezTo>
                <a:cubicBezTo>
                  <a:pt x="76" y="163"/>
                  <a:pt x="212" y="247"/>
                  <a:pt x="367" y="252"/>
                </a:cubicBezTo>
                <a:cubicBezTo>
                  <a:pt x="385" y="214"/>
                  <a:pt x="385" y="214"/>
                  <a:pt x="385" y="214"/>
                </a:cubicBezTo>
                <a:lnTo>
                  <a:pt x="367" y="174"/>
                </a:lnTo>
                <a:close/>
              </a:path>
            </a:pathLst>
          </a:custGeom>
          <a:solidFill>
            <a:srgbClr val="02918B"/>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prstTxWarp prst="textNoShape">
              <a:avLst/>
            </a:prstTxWarp>
          </a:bodyPr>
          <a:lstStyle/>
          <a:p>
            <a:pPr algn="ctr" defTabSz="914354" fontAlgn="base">
              <a:spcBef>
                <a:spcPct val="0"/>
              </a:spcBef>
              <a:spcAft>
                <a:spcPct val="0"/>
              </a:spcAft>
              <a:defRPr/>
            </a:pPr>
            <a:endParaRPr lang="de-DE" altLang="zh-CN" sz="1467" kern="0">
              <a:solidFill>
                <a:schemeClr val="bg1">
                  <a:lumMod val="85000"/>
                </a:schemeClr>
              </a:solidFill>
              <a:effectLst>
                <a:outerShdw blurRad="38100" dist="38100" dir="2700000" algn="tl">
                  <a:srgbClr val="000000">
                    <a:alpha val="43137"/>
                  </a:srgbClr>
                </a:outerShdw>
              </a:effectLst>
              <a:latin typeface="微软雅黑" pitchFamily="34" charset="-122"/>
            </a:endParaRPr>
          </a:p>
        </p:txBody>
      </p:sp>
      <p:sp>
        <p:nvSpPr>
          <p:cNvPr id="42" name="_color1"/>
          <p:cNvSpPr>
            <a:spLocks/>
          </p:cNvSpPr>
          <p:nvPr/>
        </p:nvSpPr>
        <p:spPr bwMode="gray">
          <a:xfrm>
            <a:off x="3235046" y="2122398"/>
            <a:ext cx="1270518" cy="858810"/>
          </a:xfrm>
          <a:custGeom>
            <a:avLst/>
            <a:gdLst/>
            <a:ahLst/>
            <a:cxnLst>
              <a:cxn ang="0">
                <a:pos x="68" y="249"/>
              </a:cxn>
              <a:cxn ang="0">
                <a:pos x="368" y="78"/>
              </a:cxn>
              <a:cxn ang="0">
                <a:pos x="350" y="39"/>
              </a:cxn>
              <a:cxn ang="0">
                <a:pos x="368" y="0"/>
              </a:cxn>
              <a:cxn ang="0">
                <a:pos x="0" y="211"/>
              </a:cxn>
              <a:cxn ang="0">
                <a:pos x="25" y="245"/>
              </a:cxn>
              <a:cxn ang="0">
                <a:pos x="68" y="249"/>
              </a:cxn>
            </a:cxnLst>
            <a:rect l="0" t="0" r="r" b="b"/>
            <a:pathLst>
              <a:path w="368" h="249">
                <a:moveTo>
                  <a:pt x="68" y="249"/>
                </a:moveTo>
                <a:cubicBezTo>
                  <a:pt x="132" y="149"/>
                  <a:pt x="242" y="82"/>
                  <a:pt x="368" y="78"/>
                </a:cubicBezTo>
                <a:cubicBezTo>
                  <a:pt x="350" y="39"/>
                  <a:pt x="350" y="39"/>
                  <a:pt x="350" y="39"/>
                </a:cubicBezTo>
                <a:cubicBezTo>
                  <a:pt x="368" y="0"/>
                  <a:pt x="368" y="0"/>
                  <a:pt x="368" y="0"/>
                </a:cubicBezTo>
                <a:cubicBezTo>
                  <a:pt x="212" y="4"/>
                  <a:pt x="77" y="87"/>
                  <a:pt x="0" y="211"/>
                </a:cubicBezTo>
                <a:cubicBezTo>
                  <a:pt x="25" y="245"/>
                  <a:pt x="25" y="245"/>
                  <a:pt x="25" y="245"/>
                </a:cubicBezTo>
                <a:lnTo>
                  <a:pt x="68" y="249"/>
                </a:lnTo>
                <a:close/>
              </a:path>
            </a:pathLst>
          </a:custGeom>
          <a:solidFill>
            <a:srgbClr val="015672"/>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prstTxWarp prst="textNoShape">
              <a:avLst/>
            </a:prstTxWarp>
          </a:bodyPr>
          <a:lstStyle/>
          <a:p>
            <a:pPr algn="ctr" defTabSz="914354" fontAlgn="base">
              <a:spcBef>
                <a:spcPct val="0"/>
              </a:spcBef>
              <a:spcAft>
                <a:spcPct val="0"/>
              </a:spcAft>
              <a:defRPr/>
            </a:pPr>
            <a:endParaRPr lang="de-DE" altLang="zh-CN" sz="1467" kern="0">
              <a:solidFill>
                <a:schemeClr val="bg1">
                  <a:lumMod val="85000"/>
                </a:schemeClr>
              </a:solidFill>
              <a:effectLst>
                <a:outerShdw blurRad="38100" dist="38100" dir="2700000" algn="tl">
                  <a:srgbClr val="000000">
                    <a:alpha val="43137"/>
                  </a:srgbClr>
                </a:outerShdw>
              </a:effectLst>
              <a:latin typeface="微软雅黑" pitchFamily="34" charset="-122"/>
            </a:endParaRPr>
          </a:p>
        </p:txBody>
      </p:sp>
      <p:sp>
        <p:nvSpPr>
          <p:cNvPr id="43" name="_color1"/>
          <p:cNvSpPr>
            <a:spLocks/>
          </p:cNvSpPr>
          <p:nvPr/>
        </p:nvSpPr>
        <p:spPr bwMode="gray">
          <a:xfrm>
            <a:off x="4525676" y="2123744"/>
            <a:ext cx="1327473" cy="871957"/>
          </a:xfrm>
          <a:custGeom>
            <a:avLst/>
            <a:gdLst/>
            <a:ahLst/>
            <a:cxnLst>
              <a:cxn ang="0">
                <a:pos x="19" y="78"/>
              </a:cxn>
              <a:cxn ang="0">
                <a:pos x="318" y="253"/>
              </a:cxn>
              <a:cxn ang="0">
                <a:pos x="343" y="216"/>
              </a:cxn>
              <a:cxn ang="0">
                <a:pos x="385" y="213"/>
              </a:cxn>
              <a:cxn ang="0">
                <a:pos x="18" y="0"/>
              </a:cxn>
              <a:cxn ang="0">
                <a:pos x="0" y="39"/>
              </a:cxn>
              <a:cxn ang="0">
                <a:pos x="19" y="78"/>
              </a:cxn>
            </a:cxnLst>
            <a:rect l="0" t="0" r="r" b="b"/>
            <a:pathLst>
              <a:path w="385" h="253">
                <a:moveTo>
                  <a:pt x="19" y="78"/>
                </a:moveTo>
                <a:cubicBezTo>
                  <a:pt x="145" y="83"/>
                  <a:pt x="255" y="151"/>
                  <a:pt x="318" y="253"/>
                </a:cubicBezTo>
                <a:cubicBezTo>
                  <a:pt x="343" y="216"/>
                  <a:pt x="343" y="216"/>
                  <a:pt x="343" y="216"/>
                </a:cubicBezTo>
                <a:cubicBezTo>
                  <a:pt x="385" y="213"/>
                  <a:pt x="385" y="213"/>
                  <a:pt x="385" y="213"/>
                </a:cubicBezTo>
                <a:cubicBezTo>
                  <a:pt x="309" y="88"/>
                  <a:pt x="173" y="4"/>
                  <a:pt x="18" y="0"/>
                </a:cubicBezTo>
                <a:cubicBezTo>
                  <a:pt x="0" y="39"/>
                  <a:pt x="0" y="39"/>
                  <a:pt x="0" y="39"/>
                </a:cubicBezTo>
                <a:lnTo>
                  <a:pt x="19" y="78"/>
                </a:lnTo>
                <a:close/>
              </a:path>
            </a:pathLst>
          </a:custGeom>
          <a:solidFill>
            <a:srgbClr val="F47349"/>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prstTxWarp prst="textNoShape">
              <a:avLst/>
            </a:prstTxWarp>
          </a:bodyPr>
          <a:lstStyle/>
          <a:p>
            <a:pPr algn="ctr" defTabSz="914354" fontAlgn="base">
              <a:spcBef>
                <a:spcPct val="0"/>
              </a:spcBef>
              <a:spcAft>
                <a:spcPct val="0"/>
              </a:spcAft>
              <a:defRPr/>
            </a:pPr>
            <a:endParaRPr lang="de-DE" altLang="zh-CN" sz="1467" kern="0">
              <a:solidFill>
                <a:schemeClr val="bg1">
                  <a:lumMod val="85000"/>
                </a:schemeClr>
              </a:solidFill>
              <a:effectLst>
                <a:outerShdw blurRad="38100" dist="38100" dir="2700000" algn="tl">
                  <a:srgbClr val="000000">
                    <a:alpha val="43137"/>
                  </a:srgbClr>
                </a:outerShdw>
              </a:effectLst>
              <a:latin typeface="微软雅黑" pitchFamily="34" charset="-122"/>
            </a:endParaRPr>
          </a:p>
        </p:txBody>
      </p:sp>
      <p:sp>
        <p:nvSpPr>
          <p:cNvPr id="44" name="_color1"/>
          <p:cNvSpPr>
            <a:spLocks/>
          </p:cNvSpPr>
          <p:nvPr/>
        </p:nvSpPr>
        <p:spPr bwMode="gray">
          <a:xfrm>
            <a:off x="2980679" y="2962436"/>
            <a:ext cx="420585" cy="1466407"/>
          </a:xfrm>
          <a:custGeom>
            <a:avLst/>
            <a:gdLst/>
            <a:ahLst/>
            <a:cxnLst>
              <a:cxn ang="0">
                <a:pos x="120" y="385"/>
              </a:cxn>
              <a:cxn ang="0">
                <a:pos x="78" y="213"/>
              </a:cxn>
              <a:cxn ang="0">
                <a:pos x="122" y="39"/>
              </a:cxn>
              <a:cxn ang="0">
                <a:pos x="79" y="35"/>
              </a:cxn>
              <a:cxn ang="0">
                <a:pos x="54" y="0"/>
              </a:cxn>
              <a:cxn ang="0">
                <a:pos x="0" y="213"/>
              </a:cxn>
              <a:cxn ang="0">
                <a:pos x="53" y="425"/>
              </a:cxn>
              <a:cxn ang="0">
                <a:pos x="95" y="421"/>
              </a:cxn>
              <a:cxn ang="0">
                <a:pos x="120" y="385"/>
              </a:cxn>
            </a:cxnLst>
            <a:rect l="0" t="0" r="r" b="b"/>
            <a:pathLst>
              <a:path w="122" h="425">
                <a:moveTo>
                  <a:pt x="120" y="385"/>
                </a:moveTo>
                <a:cubicBezTo>
                  <a:pt x="93" y="334"/>
                  <a:pt x="78" y="275"/>
                  <a:pt x="78" y="213"/>
                </a:cubicBezTo>
                <a:cubicBezTo>
                  <a:pt x="78" y="150"/>
                  <a:pt x="94" y="91"/>
                  <a:pt x="122" y="39"/>
                </a:cubicBezTo>
                <a:cubicBezTo>
                  <a:pt x="79" y="35"/>
                  <a:pt x="79" y="35"/>
                  <a:pt x="79" y="35"/>
                </a:cubicBezTo>
                <a:cubicBezTo>
                  <a:pt x="54" y="0"/>
                  <a:pt x="54" y="0"/>
                  <a:pt x="54" y="0"/>
                </a:cubicBezTo>
                <a:cubicBezTo>
                  <a:pt x="19" y="64"/>
                  <a:pt x="0" y="136"/>
                  <a:pt x="0" y="213"/>
                </a:cubicBezTo>
                <a:cubicBezTo>
                  <a:pt x="0" y="290"/>
                  <a:pt x="19" y="362"/>
                  <a:pt x="53" y="425"/>
                </a:cubicBezTo>
                <a:cubicBezTo>
                  <a:pt x="95" y="421"/>
                  <a:pt x="95" y="421"/>
                  <a:pt x="95" y="421"/>
                </a:cubicBezTo>
                <a:lnTo>
                  <a:pt x="120" y="385"/>
                </a:lnTo>
                <a:close/>
              </a:path>
            </a:pathLst>
          </a:custGeom>
          <a:solidFill>
            <a:srgbClr val="E44B42"/>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prstTxWarp prst="textNoShape">
              <a:avLst/>
            </a:prstTxWarp>
          </a:bodyPr>
          <a:lstStyle/>
          <a:p>
            <a:pPr algn="ctr" defTabSz="914354" fontAlgn="base">
              <a:spcBef>
                <a:spcPct val="0"/>
              </a:spcBef>
              <a:spcAft>
                <a:spcPct val="0"/>
              </a:spcAft>
              <a:defRPr/>
            </a:pPr>
            <a:endParaRPr lang="de-DE" altLang="zh-CN" sz="1467" kern="0">
              <a:solidFill>
                <a:schemeClr val="bg1">
                  <a:lumMod val="85000"/>
                </a:schemeClr>
              </a:solidFill>
              <a:effectLst>
                <a:outerShdw blurRad="38100" dist="38100" dir="2700000" algn="tl">
                  <a:srgbClr val="000000">
                    <a:alpha val="43137"/>
                  </a:srgbClr>
                </a:outerShdw>
              </a:effectLst>
              <a:latin typeface="微软雅黑" pitchFamily="34" charset="-122"/>
            </a:endParaRPr>
          </a:p>
        </p:txBody>
      </p:sp>
      <p:sp>
        <p:nvSpPr>
          <p:cNvPr id="45" name="_color1"/>
          <p:cNvSpPr>
            <a:spLocks/>
          </p:cNvSpPr>
          <p:nvPr/>
        </p:nvSpPr>
        <p:spPr bwMode="gray">
          <a:xfrm>
            <a:off x="4679586" y="4412325"/>
            <a:ext cx="1266138" cy="858810"/>
          </a:xfrm>
          <a:custGeom>
            <a:avLst/>
            <a:gdLst/>
            <a:ahLst/>
            <a:cxnLst>
              <a:cxn ang="0">
                <a:pos x="299" y="0"/>
              </a:cxn>
              <a:cxn ang="0">
                <a:pos x="0" y="171"/>
              </a:cxn>
              <a:cxn ang="0">
                <a:pos x="18" y="211"/>
              </a:cxn>
              <a:cxn ang="0">
                <a:pos x="0" y="249"/>
              </a:cxn>
              <a:cxn ang="0">
                <a:pos x="367" y="39"/>
              </a:cxn>
              <a:cxn ang="0">
                <a:pos x="342" y="4"/>
              </a:cxn>
              <a:cxn ang="0">
                <a:pos x="299" y="0"/>
              </a:cxn>
            </a:cxnLst>
            <a:rect l="0" t="0" r="r" b="b"/>
            <a:pathLst>
              <a:path w="367" h="249">
                <a:moveTo>
                  <a:pt x="299" y="0"/>
                </a:moveTo>
                <a:cubicBezTo>
                  <a:pt x="236" y="100"/>
                  <a:pt x="126" y="167"/>
                  <a:pt x="0" y="171"/>
                </a:cubicBezTo>
                <a:cubicBezTo>
                  <a:pt x="18" y="211"/>
                  <a:pt x="18" y="211"/>
                  <a:pt x="18" y="211"/>
                </a:cubicBezTo>
                <a:cubicBezTo>
                  <a:pt x="0" y="249"/>
                  <a:pt x="0" y="249"/>
                  <a:pt x="0" y="249"/>
                </a:cubicBezTo>
                <a:cubicBezTo>
                  <a:pt x="155" y="245"/>
                  <a:pt x="290" y="162"/>
                  <a:pt x="367" y="39"/>
                </a:cubicBezTo>
                <a:cubicBezTo>
                  <a:pt x="342" y="4"/>
                  <a:pt x="342" y="4"/>
                  <a:pt x="342" y="4"/>
                </a:cubicBezTo>
                <a:lnTo>
                  <a:pt x="299" y="0"/>
                </a:lnTo>
                <a:close/>
              </a:path>
            </a:pathLst>
          </a:custGeom>
          <a:solidFill>
            <a:srgbClr val="F47349"/>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prstTxWarp prst="textNoShape">
              <a:avLst/>
            </a:prstTxWarp>
          </a:bodyPr>
          <a:lstStyle/>
          <a:p>
            <a:pPr algn="ctr" defTabSz="914354" fontAlgn="base">
              <a:spcBef>
                <a:spcPct val="0"/>
              </a:spcBef>
              <a:spcAft>
                <a:spcPct val="0"/>
              </a:spcAft>
              <a:defRPr/>
            </a:pPr>
            <a:endParaRPr lang="de-DE" altLang="zh-CN" sz="1467" kern="0">
              <a:solidFill>
                <a:schemeClr val="bg1">
                  <a:lumMod val="85000"/>
                </a:schemeClr>
              </a:solidFill>
              <a:effectLst>
                <a:outerShdw blurRad="38100" dist="38100" dir="2700000" algn="tl">
                  <a:srgbClr val="000000">
                    <a:alpha val="43137"/>
                  </a:srgbClr>
                </a:outerShdw>
              </a:effectLst>
              <a:latin typeface="微软雅黑" pitchFamily="34" charset="-122"/>
            </a:endParaRPr>
          </a:p>
        </p:txBody>
      </p:sp>
      <p:sp>
        <p:nvSpPr>
          <p:cNvPr id="46" name="_color1"/>
          <p:cNvSpPr>
            <a:spLocks/>
          </p:cNvSpPr>
          <p:nvPr/>
        </p:nvSpPr>
        <p:spPr bwMode="gray">
          <a:xfrm>
            <a:off x="6195155" y="2123445"/>
            <a:ext cx="1327472" cy="869035"/>
          </a:xfrm>
          <a:custGeom>
            <a:avLst/>
            <a:gdLst/>
            <a:ahLst/>
            <a:cxnLst>
              <a:cxn ang="0">
                <a:pos x="367" y="0"/>
              </a:cxn>
              <a:cxn ang="0">
                <a:pos x="0" y="213"/>
              </a:cxn>
              <a:cxn ang="0">
                <a:pos x="41" y="216"/>
              </a:cxn>
              <a:cxn ang="0">
                <a:pos x="67" y="252"/>
              </a:cxn>
              <a:cxn ang="0">
                <a:pos x="367" y="78"/>
              </a:cxn>
              <a:cxn ang="0">
                <a:pos x="385" y="40"/>
              </a:cxn>
              <a:cxn ang="0">
                <a:pos x="367" y="0"/>
              </a:cxn>
            </a:cxnLst>
            <a:rect l="0" t="0" r="r" b="b"/>
            <a:pathLst>
              <a:path w="385" h="252">
                <a:moveTo>
                  <a:pt x="367" y="0"/>
                </a:moveTo>
                <a:cubicBezTo>
                  <a:pt x="211" y="4"/>
                  <a:pt x="76" y="88"/>
                  <a:pt x="0" y="213"/>
                </a:cubicBezTo>
                <a:cubicBezTo>
                  <a:pt x="41" y="216"/>
                  <a:pt x="41" y="216"/>
                  <a:pt x="41" y="216"/>
                </a:cubicBezTo>
                <a:cubicBezTo>
                  <a:pt x="67" y="252"/>
                  <a:pt x="67" y="252"/>
                  <a:pt x="67" y="252"/>
                </a:cubicBezTo>
                <a:cubicBezTo>
                  <a:pt x="130" y="151"/>
                  <a:pt x="240" y="82"/>
                  <a:pt x="367" y="78"/>
                </a:cubicBezTo>
                <a:cubicBezTo>
                  <a:pt x="385" y="40"/>
                  <a:pt x="385" y="40"/>
                  <a:pt x="385" y="40"/>
                </a:cubicBezTo>
                <a:lnTo>
                  <a:pt x="367" y="0"/>
                </a:lnTo>
                <a:close/>
              </a:path>
            </a:pathLst>
          </a:custGeom>
          <a:solidFill>
            <a:srgbClr val="E44B42"/>
          </a:solidFill>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prstTxWarp prst="textNoShape">
              <a:avLst/>
            </a:prstTxWarp>
          </a:bodyPr>
          <a:lstStyle/>
          <a:p>
            <a:pPr algn="ctr" defTabSz="914354" fontAlgn="base">
              <a:spcBef>
                <a:spcPct val="0"/>
              </a:spcBef>
              <a:spcAft>
                <a:spcPct val="0"/>
              </a:spcAft>
              <a:defRPr/>
            </a:pPr>
            <a:endParaRPr lang="de-DE" altLang="zh-CN" sz="1467" kern="0">
              <a:solidFill>
                <a:schemeClr val="bg1">
                  <a:lumMod val="85000"/>
                </a:schemeClr>
              </a:solidFill>
              <a:effectLst>
                <a:outerShdw blurRad="38100" dist="38100" dir="2700000" algn="tl">
                  <a:srgbClr val="000000">
                    <a:alpha val="43137"/>
                  </a:srgbClr>
                </a:outerShdw>
              </a:effectLst>
              <a:latin typeface="微软雅黑" pitchFamily="34" charset="-122"/>
            </a:endParaRPr>
          </a:p>
        </p:txBody>
      </p:sp>
      <p:sp>
        <p:nvSpPr>
          <p:cNvPr id="47" name="_color1"/>
          <p:cNvSpPr>
            <a:spLocks/>
          </p:cNvSpPr>
          <p:nvPr/>
        </p:nvSpPr>
        <p:spPr bwMode="gray">
          <a:xfrm>
            <a:off x="7601908" y="2122394"/>
            <a:ext cx="1270519" cy="858812"/>
          </a:xfrm>
          <a:custGeom>
            <a:avLst/>
            <a:gdLst/>
            <a:ahLst/>
            <a:cxnLst>
              <a:cxn ang="0">
                <a:pos x="368" y="211"/>
              </a:cxn>
              <a:cxn ang="0">
                <a:pos x="0" y="0"/>
              </a:cxn>
              <a:cxn ang="0">
                <a:pos x="18" y="40"/>
              </a:cxn>
              <a:cxn ang="0">
                <a:pos x="0" y="78"/>
              </a:cxn>
              <a:cxn ang="0">
                <a:pos x="300" y="249"/>
              </a:cxn>
              <a:cxn ang="0">
                <a:pos x="343" y="245"/>
              </a:cxn>
              <a:cxn ang="0">
                <a:pos x="368" y="211"/>
              </a:cxn>
            </a:cxnLst>
            <a:rect l="0" t="0" r="r" b="b"/>
            <a:pathLst>
              <a:path w="368" h="249">
                <a:moveTo>
                  <a:pt x="368" y="211"/>
                </a:moveTo>
                <a:cubicBezTo>
                  <a:pt x="291" y="87"/>
                  <a:pt x="155" y="4"/>
                  <a:pt x="0" y="0"/>
                </a:cubicBezTo>
                <a:cubicBezTo>
                  <a:pt x="18" y="40"/>
                  <a:pt x="18" y="40"/>
                  <a:pt x="18" y="40"/>
                </a:cubicBezTo>
                <a:cubicBezTo>
                  <a:pt x="0" y="78"/>
                  <a:pt x="0" y="78"/>
                  <a:pt x="0" y="78"/>
                </a:cubicBezTo>
                <a:cubicBezTo>
                  <a:pt x="126" y="82"/>
                  <a:pt x="236" y="149"/>
                  <a:pt x="300" y="249"/>
                </a:cubicBezTo>
                <a:cubicBezTo>
                  <a:pt x="343" y="245"/>
                  <a:pt x="343" y="245"/>
                  <a:pt x="343" y="245"/>
                </a:cubicBezTo>
                <a:lnTo>
                  <a:pt x="368" y="211"/>
                </a:lnTo>
                <a:close/>
              </a:path>
            </a:pathLst>
          </a:custGeom>
          <a:solidFill>
            <a:srgbClr val="02918B"/>
          </a:solidFill>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prstTxWarp prst="textNoShape">
              <a:avLst/>
            </a:prstTxWarp>
          </a:bodyPr>
          <a:lstStyle/>
          <a:p>
            <a:pPr algn="ctr" defTabSz="914354" fontAlgn="base">
              <a:spcBef>
                <a:spcPct val="0"/>
              </a:spcBef>
              <a:spcAft>
                <a:spcPct val="0"/>
              </a:spcAft>
              <a:defRPr/>
            </a:pPr>
            <a:endParaRPr lang="de-DE" altLang="zh-CN" sz="1467" kern="0">
              <a:solidFill>
                <a:schemeClr val="bg1">
                  <a:lumMod val="85000"/>
                </a:schemeClr>
              </a:solidFill>
              <a:effectLst>
                <a:outerShdw blurRad="38100" dist="38100" dir="2700000" algn="tl">
                  <a:srgbClr val="000000">
                    <a:alpha val="43137"/>
                  </a:srgbClr>
                </a:outerShdw>
              </a:effectLst>
              <a:latin typeface="微软雅黑" pitchFamily="34" charset="-122"/>
            </a:endParaRPr>
          </a:p>
        </p:txBody>
      </p:sp>
      <p:sp>
        <p:nvSpPr>
          <p:cNvPr id="48" name="_color1"/>
          <p:cNvSpPr>
            <a:spLocks/>
          </p:cNvSpPr>
          <p:nvPr/>
        </p:nvSpPr>
        <p:spPr bwMode="gray">
          <a:xfrm>
            <a:off x="6198372" y="4412325"/>
            <a:ext cx="1273439" cy="858810"/>
          </a:xfrm>
          <a:custGeom>
            <a:avLst/>
            <a:gdLst/>
            <a:ahLst/>
            <a:cxnLst>
              <a:cxn ang="0">
                <a:pos x="369" y="171"/>
              </a:cxn>
              <a:cxn ang="0">
                <a:pos x="68" y="0"/>
              </a:cxn>
              <a:cxn ang="0">
                <a:pos x="26" y="4"/>
              </a:cxn>
              <a:cxn ang="0">
                <a:pos x="0" y="39"/>
              </a:cxn>
              <a:cxn ang="0">
                <a:pos x="368" y="249"/>
              </a:cxn>
              <a:cxn ang="0">
                <a:pos x="351" y="211"/>
              </a:cxn>
              <a:cxn ang="0">
                <a:pos x="369" y="171"/>
              </a:cxn>
            </a:cxnLst>
            <a:rect l="0" t="0" r="r" b="b"/>
            <a:pathLst>
              <a:path w="369" h="249">
                <a:moveTo>
                  <a:pt x="369" y="171"/>
                </a:moveTo>
                <a:cubicBezTo>
                  <a:pt x="242" y="167"/>
                  <a:pt x="132" y="100"/>
                  <a:pt x="68" y="0"/>
                </a:cubicBezTo>
                <a:cubicBezTo>
                  <a:pt x="26" y="4"/>
                  <a:pt x="26" y="4"/>
                  <a:pt x="26" y="4"/>
                </a:cubicBezTo>
                <a:cubicBezTo>
                  <a:pt x="0" y="39"/>
                  <a:pt x="0" y="39"/>
                  <a:pt x="0" y="39"/>
                </a:cubicBezTo>
                <a:cubicBezTo>
                  <a:pt x="78" y="162"/>
                  <a:pt x="213" y="245"/>
                  <a:pt x="368" y="249"/>
                </a:cubicBezTo>
                <a:cubicBezTo>
                  <a:pt x="351" y="211"/>
                  <a:pt x="351" y="211"/>
                  <a:pt x="351" y="211"/>
                </a:cubicBezTo>
                <a:lnTo>
                  <a:pt x="369" y="171"/>
                </a:lnTo>
                <a:close/>
              </a:path>
            </a:pathLst>
          </a:custGeom>
          <a:solidFill>
            <a:srgbClr val="E44B42"/>
          </a:solidFill>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prstTxWarp prst="textNoShape">
              <a:avLst/>
            </a:prstTxWarp>
          </a:bodyPr>
          <a:lstStyle/>
          <a:p>
            <a:pPr algn="ctr" defTabSz="914354" fontAlgn="base">
              <a:spcBef>
                <a:spcPct val="0"/>
              </a:spcBef>
              <a:spcAft>
                <a:spcPct val="0"/>
              </a:spcAft>
              <a:defRPr/>
            </a:pPr>
            <a:endParaRPr lang="de-DE" altLang="zh-CN" sz="1467" kern="0">
              <a:solidFill>
                <a:schemeClr val="bg1">
                  <a:lumMod val="85000"/>
                </a:schemeClr>
              </a:solidFill>
              <a:effectLst>
                <a:outerShdw blurRad="38100" dist="38100" dir="2700000" algn="tl">
                  <a:srgbClr val="000000">
                    <a:alpha val="43137"/>
                  </a:srgbClr>
                </a:outerShdw>
              </a:effectLst>
              <a:latin typeface="微软雅黑" pitchFamily="34" charset="-122"/>
            </a:endParaRPr>
          </a:p>
        </p:txBody>
      </p:sp>
      <p:sp>
        <p:nvSpPr>
          <p:cNvPr id="49" name="_color1"/>
          <p:cNvSpPr>
            <a:spLocks/>
          </p:cNvSpPr>
          <p:nvPr/>
        </p:nvSpPr>
        <p:spPr bwMode="gray">
          <a:xfrm>
            <a:off x="7529900" y="4402103"/>
            <a:ext cx="1324552" cy="869035"/>
          </a:xfrm>
          <a:custGeom>
            <a:avLst/>
            <a:gdLst/>
            <a:ahLst/>
            <a:cxnLst>
              <a:cxn ang="0">
                <a:pos x="316" y="0"/>
              </a:cxn>
              <a:cxn ang="0">
                <a:pos x="18" y="174"/>
              </a:cxn>
              <a:cxn ang="0">
                <a:pos x="0" y="214"/>
              </a:cxn>
              <a:cxn ang="0">
                <a:pos x="18" y="252"/>
              </a:cxn>
              <a:cxn ang="0">
                <a:pos x="384" y="39"/>
              </a:cxn>
              <a:cxn ang="0">
                <a:pos x="342" y="36"/>
              </a:cxn>
              <a:cxn ang="0">
                <a:pos x="316" y="0"/>
              </a:cxn>
            </a:cxnLst>
            <a:rect l="0" t="0" r="r" b="b"/>
            <a:pathLst>
              <a:path w="384" h="252">
                <a:moveTo>
                  <a:pt x="316" y="0"/>
                </a:moveTo>
                <a:cubicBezTo>
                  <a:pt x="254" y="101"/>
                  <a:pt x="144" y="169"/>
                  <a:pt x="18" y="174"/>
                </a:cubicBezTo>
                <a:cubicBezTo>
                  <a:pt x="0" y="214"/>
                  <a:pt x="0" y="214"/>
                  <a:pt x="0" y="214"/>
                </a:cubicBezTo>
                <a:cubicBezTo>
                  <a:pt x="18" y="252"/>
                  <a:pt x="18" y="252"/>
                  <a:pt x="18" y="252"/>
                </a:cubicBezTo>
                <a:cubicBezTo>
                  <a:pt x="173" y="247"/>
                  <a:pt x="307" y="163"/>
                  <a:pt x="384" y="39"/>
                </a:cubicBezTo>
                <a:cubicBezTo>
                  <a:pt x="342" y="36"/>
                  <a:pt x="342" y="36"/>
                  <a:pt x="342" y="36"/>
                </a:cubicBezTo>
                <a:lnTo>
                  <a:pt x="316" y="0"/>
                </a:lnTo>
                <a:close/>
              </a:path>
            </a:pathLst>
          </a:custGeom>
          <a:solidFill>
            <a:srgbClr val="015672"/>
          </a:solidFill>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prstTxWarp prst="textNoShape">
              <a:avLst/>
            </a:prstTxWarp>
          </a:bodyPr>
          <a:lstStyle/>
          <a:p>
            <a:pPr algn="ctr" defTabSz="914354" fontAlgn="base">
              <a:spcBef>
                <a:spcPct val="0"/>
              </a:spcBef>
              <a:spcAft>
                <a:spcPct val="0"/>
              </a:spcAft>
              <a:defRPr/>
            </a:pPr>
            <a:endParaRPr lang="de-DE" altLang="zh-CN" sz="1467" kern="0">
              <a:solidFill>
                <a:schemeClr val="bg1">
                  <a:lumMod val="85000"/>
                </a:schemeClr>
              </a:solidFill>
              <a:effectLst>
                <a:outerShdw blurRad="38100" dist="38100" dir="2700000" algn="tl">
                  <a:srgbClr val="000000">
                    <a:alpha val="43137"/>
                  </a:srgbClr>
                </a:outerShdw>
              </a:effectLst>
              <a:latin typeface="微软雅黑" pitchFamily="34" charset="-122"/>
            </a:endParaRPr>
          </a:p>
        </p:txBody>
      </p:sp>
      <p:sp>
        <p:nvSpPr>
          <p:cNvPr id="50" name="_color1"/>
          <p:cNvSpPr>
            <a:spLocks/>
          </p:cNvSpPr>
          <p:nvPr/>
        </p:nvSpPr>
        <p:spPr bwMode="gray">
          <a:xfrm>
            <a:off x="8682028" y="2966814"/>
            <a:ext cx="420585" cy="1462024"/>
          </a:xfrm>
          <a:custGeom>
            <a:avLst/>
            <a:gdLst/>
            <a:ahLst/>
            <a:cxnLst>
              <a:cxn ang="0">
                <a:pos x="69" y="424"/>
              </a:cxn>
              <a:cxn ang="0">
                <a:pos x="122" y="212"/>
              </a:cxn>
              <a:cxn ang="0">
                <a:pos x="68" y="0"/>
              </a:cxn>
              <a:cxn ang="0">
                <a:pos x="43" y="34"/>
              </a:cxn>
              <a:cxn ang="0">
                <a:pos x="0" y="38"/>
              </a:cxn>
              <a:cxn ang="0">
                <a:pos x="44" y="212"/>
              </a:cxn>
              <a:cxn ang="0">
                <a:pos x="2" y="384"/>
              </a:cxn>
              <a:cxn ang="0">
                <a:pos x="27" y="420"/>
              </a:cxn>
              <a:cxn ang="0">
                <a:pos x="69" y="424"/>
              </a:cxn>
            </a:cxnLst>
            <a:rect l="0" t="0" r="r" b="b"/>
            <a:pathLst>
              <a:path w="122" h="424">
                <a:moveTo>
                  <a:pt x="69" y="424"/>
                </a:moveTo>
                <a:cubicBezTo>
                  <a:pt x="103" y="361"/>
                  <a:pt x="122" y="289"/>
                  <a:pt x="122" y="212"/>
                </a:cubicBezTo>
                <a:cubicBezTo>
                  <a:pt x="122" y="135"/>
                  <a:pt x="102" y="63"/>
                  <a:pt x="68" y="0"/>
                </a:cubicBezTo>
                <a:cubicBezTo>
                  <a:pt x="43" y="34"/>
                  <a:pt x="43" y="34"/>
                  <a:pt x="43" y="34"/>
                </a:cubicBezTo>
                <a:cubicBezTo>
                  <a:pt x="0" y="38"/>
                  <a:pt x="0" y="38"/>
                  <a:pt x="0" y="38"/>
                </a:cubicBezTo>
                <a:cubicBezTo>
                  <a:pt x="28" y="90"/>
                  <a:pt x="44" y="149"/>
                  <a:pt x="44" y="212"/>
                </a:cubicBezTo>
                <a:cubicBezTo>
                  <a:pt x="44" y="274"/>
                  <a:pt x="29" y="333"/>
                  <a:pt x="2" y="384"/>
                </a:cubicBezTo>
                <a:cubicBezTo>
                  <a:pt x="27" y="420"/>
                  <a:pt x="27" y="420"/>
                  <a:pt x="27" y="420"/>
                </a:cubicBezTo>
                <a:lnTo>
                  <a:pt x="69" y="424"/>
                </a:lnTo>
                <a:close/>
              </a:path>
            </a:pathLst>
          </a:custGeom>
          <a:solidFill>
            <a:srgbClr val="F47349"/>
          </a:solidFill>
          <a:ln>
            <a:noFill/>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prstTxWarp prst="textNoShape">
              <a:avLst/>
            </a:prstTxWarp>
          </a:bodyPr>
          <a:lstStyle/>
          <a:p>
            <a:pPr algn="ctr" defTabSz="914354" fontAlgn="base">
              <a:spcBef>
                <a:spcPct val="0"/>
              </a:spcBef>
              <a:spcAft>
                <a:spcPct val="0"/>
              </a:spcAft>
              <a:defRPr/>
            </a:pPr>
            <a:endParaRPr lang="de-DE" altLang="zh-CN" sz="1467" kern="0">
              <a:solidFill>
                <a:schemeClr val="bg1">
                  <a:lumMod val="85000"/>
                </a:schemeClr>
              </a:solidFill>
              <a:effectLst>
                <a:outerShdw blurRad="38100" dist="38100" dir="2700000" algn="tl">
                  <a:srgbClr val="000000">
                    <a:alpha val="43137"/>
                  </a:srgbClr>
                </a:outerShdw>
              </a:effectLst>
              <a:latin typeface="微软雅黑" pitchFamily="34" charset="-122"/>
            </a:endParaRPr>
          </a:p>
        </p:txBody>
      </p:sp>
      <p:sp>
        <p:nvSpPr>
          <p:cNvPr id="51" name="_color1"/>
          <p:cNvSpPr>
            <a:spLocks/>
          </p:cNvSpPr>
          <p:nvPr/>
        </p:nvSpPr>
        <p:spPr bwMode="gray">
          <a:xfrm>
            <a:off x="5784627" y="2973409"/>
            <a:ext cx="565162" cy="1463483"/>
          </a:xfrm>
          <a:custGeom>
            <a:avLst/>
            <a:gdLst/>
            <a:ahLst/>
            <a:cxnLst>
              <a:cxn ang="0">
                <a:pos x="164" y="385"/>
              </a:cxn>
              <a:cxn ang="0">
                <a:pos x="120" y="210"/>
              </a:cxn>
              <a:cxn ang="0">
                <a:pos x="81" y="28"/>
              </a:cxn>
              <a:cxn ang="0">
                <a:pos x="67" y="0"/>
              </a:cxn>
              <a:cxn ang="0">
                <a:pos x="26" y="3"/>
              </a:cxn>
              <a:cxn ang="0">
                <a:pos x="0" y="40"/>
              </a:cxn>
              <a:cxn ang="0">
                <a:pos x="42" y="210"/>
              </a:cxn>
              <a:cxn ang="0">
                <a:pos x="81" y="393"/>
              </a:cxn>
              <a:cxn ang="0">
                <a:pos x="96" y="424"/>
              </a:cxn>
              <a:cxn ang="0">
                <a:pos x="122" y="389"/>
              </a:cxn>
              <a:cxn ang="0">
                <a:pos x="164" y="385"/>
              </a:cxn>
            </a:cxnLst>
            <a:rect l="0" t="0" r="r" b="b"/>
            <a:pathLst>
              <a:path w="164" h="424">
                <a:moveTo>
                  <a:pt x="164" y="385"/>
                </a:moveTo>
                <a:cubicBezTo>
                  <a:pt x="136" y="333"/>
                  <a:pt x="120" y="274"/>
                  <a:pt x="120" y="210"/>
                </a:cubicBezTo>
                <a:cubicBezTo>
                  <a:pt x="120" y="145"/>
                  <a:pt x="106" y="83"/>
                  <a:pt x="81" y="28"/>
                </a:cubicBezTo>
                <a:cubicBezTo>
                  <a:pt x="77" y="18"/>
                  <a:pt x="72" y="9"/>
                  <a:pt x="67" y="0"/>
                </a:cubicBezTo>
                <a:cubicBezTo>
                  <a:pt x="26" y="3"/>
                  <a:pt x="26" y="3"/>
                  <a:pt x="26" y="3"/>
                </a:cubicBezTo>
                <a:cubicBezTo>
                  <a:pt x="0" y="40"/>
                  <a:pt x="0" y="40"/>
                  <a:pt x="0" y="40"/>
                </a:cubicBezTo>
                <a:cubicBezTo>
                  <a:pt x="27" y="91"/>
                  <a:pt x="42" y="149"/>
                  <a:pt x="42" y="210"/>
                </a:cubicBezTo>
                <a:cubicBezTo>
                  <a:pt x="42" y="275"/>
                  <a:pt x="56" y="337"/>
                  <a:pt x="81" y="393"/>
                </a:cubicBezTo>
                <a:cubicBezTo>
                  <a:pt x="86" y="404"/>
                  <a:pt x="91" y="414"/>
                  <a:pt x="96" y="424"/>
                </a:cubicBezTo>
                <a:cubicBezTo>
                  <a:pt x="122" y="389"/>
                  <a:pt x="122" y="389"/>
                  <a:pt x="122" y="389"/>
                </a:cubicBezTo>
                <a:lnTo>
                  <a:pt x="164" y="385"/>
                </a:lnTo>
                <a:close/>
              </a:path>
            </a:pathLst>
          </a:custGeom>
          <a:solidFill>
            <a:srgbClr val="02918B"/>
          </a:solidFill>
          <a:ln w="12700" cap="flat" cmpd="sng" algn="ctr">
            <a:noFill/>
            <a:prstDash val="solid"/>
            <a:round/>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prstTxWarp prst="textNoShape">
              <a:avLst/>
            </a:prstTxWarp>
          </a:bodyPr>
          <a:lstStyle/>
          <a:p>
            <a:pPr algn="ctr" defTabSz="914354" fontAlgn="base">
              <a:spcBef>
                <a:spcPct val="0"/>
              </a:spcBef>
              <a:spcAft>
                <a:spcPct val="0"/>
              </a:spcAft>
              <a:defRPr/>
            </a:pPr>
            <a:endParaRPr lang="de-DE" altLang="zh-CN" sz="1467" kern="0">
              <a:solidFill>
                <a:schemeClr val="bg1">
                  <a:lumMod val="85000"/>
                </a:schemeClr>
              </a:solidFill>
              <a:effectLst>
                <a:outerShdw blurRad="38100" dist="38100" dir="2700000" algn="tl">
                  <a:srgbClr val="000000">
                    <a:alpha val="43137"/>
                  </a:srgbClr>
                </a:outerShdw>
              </a:effectLst>
              <a:latin typeface="微软雅黑" pitchFamily="34" charset="-122"/>
            </a:endParaRPr>
          </a:p>
        </p:txBody>
      </p:sp>
      <p:sp>
        <p:nvSpPr>
          <p:cNvPr id="52" name="TextBox 64"/>
          <p:cNvSpPr txBox="1"/>
          <p:nvPr/>
        </p:nvSpPr>
        <p:spPr>
          <a:xfrm>
            <a:off x="3238192" y="3378566"/>
            <a:ext cx="2637226" cy="738678"/>
          </a:xfrm>
          <a:prstGeom prst="rect">
            <a:avLst/>
          </a:prstGeom>
          <a:noFill/>
        </p:spPr>
        <p:txBody>
          <a:bodyPr wrap="square" lIns="121933" tIns="60967" rIns="121933" bIns="60967" rtlCol="0">
            <a:spAutoFit/>
          </a:bodyPr>
          <a:lstStyle/>
          <a:p>
            <a:pPr algn="ctr" defTabSz="914354"/>
            <a:r>
              <a:rPr lang="zh-CN" altLang="en-US" sz="4000" b="1" dirty="0" smtClean="0">
                <a:solidFill>
                  <a:schemeClr val="tx1">
                    <a:lumMod val="65000"/>
                    <a:lumOff val="35000"/>
                  </a:schemeClr>
                </a:solidFill>
                <a:latin typeface="微软雅黑" pitchFamily="34" charset="-122"/>
                <a:ea typeface="微软雅黑" pitchFamily="34" charset="-122"/>
              </a:rPr>
              <a:t>关键字</a:t>
            </a:r>
            <a:endParaRPr lang="zh-CN" altLang="en-US" sz="4000" b="1" dirty="0">
              <a:solidFill>
                <a:schemeClr val="tx1">
                  <a:lumMod val="65000"/>
                  <a:lumOff val="35000"/>
                </a:schemeClr>
              </a:solidFill>
              <a:latin typeface="微软雅黑" pitchFamily="34" charset="-122"/>
              <a:ea typeface="微软雅黑" pitchFamily="34" charset="-122"/>
            </a:endParaRPr>
          </a:p>
        </p:txBody>
      </p:sp>
      <p:sp>
        <p:nvSpPr>
          <p:cNvPr id="53" name="TextBox 65"/>
          <p:cNvSpPr txBox="1"/>
          <p:nvPr/>
        </p:nvSpPr>
        <p:spPr>
          <a:xfrm>
            <a:off x="6328008" y="3319483"/>
            <a:ext cx="2638760" cy="738678"/>
          </a:xfrm>
          <a:prstGeom prst="rect">
            <a:avLst/>
          </a:prstGeom>
          <a:noFill/>
        </p:spPr>
        <p:txBody>
          <a:bodyPr wrap="square" lIns="121933" tIns="60967" rIns="121933" bIns="60967" rtlCol="0">
            <a:spAutoFit/>
          </a:bodyPr>
          <a:lstStyle/>
          <a:p>
            <a:pPr algn="ctr" defTabSz="914354"/>
            <a:r>
              <a:rPr lang="zh-CN" altLang="en-US" sz="4000" b="1" dirty="0" smtClean="0">
                <a:solidFill>
                  <a:schemeClr val="tx1">
                    <a:lumMod val="65000"/>
                    <a:lumOff val="35000"/>
                  </a:schemeClr>
                </a:solidFill>
                <a:latin typeface="微软雅黑" pitchFamily="34" charset="-122"/>
                <a:ea typeface="微软雅黑" pitchFamily="34" charset="-122"/>
              </a:rPr>
              <a:t>关键字</a:t>
            </a:r>
            <a:endParaRPr lang="zh-CN" altLang="en-US" sz="4000" b="1" dirty="0">
              <a:solidFill>
                <a:schemeClr val="tx1">
                  <a:lumMod val="65000"/>
                  <a:lumOff val="35000"/>
                </a:schemeClr>
              </a:solidFill>
              <a:latin typeface="微软雅黑" pitchFamily="34" charset="-122"/>
              <a:ea typeface="微软雅黑" pitchFamily="34" charset="-122"/>
            </a:endParaRPr>
          </a:p>
        </p:txBody>
      </p:sp>
      <p:sp>
        <p:nvSpPr>
          <p:cNvPr id="54" name="Text Box 40"/>
          <p:cNvSpPr txBox="1">
            <a:spLocks noChangeArrowheads="1"/>
          </p:cNvSpPr>
          <p:nvPr/>
        </p:nvSpPr>
        <p:spPr bwMode="gray">
          <a:xfrm>
            <a:off x="1056754" y="5563067"/>
            <a:ext cx="3664834" cy="640189"/>
          </a:xfrm>
          <a:prstGeom prst="rect">
            <a:avLst/>
          </a:prstGeom>
          <a:noFill/>
          <a:ln w="9525">
            <a:noFill/>
            <a:miter lim="800000"/>
            <a:headEnd/>
            <a:tailEnd/>
          </a:ln>
        </p:spPr>
        <p:txBody>
          <a:bodyPr wrap="square" lIns="121933" tIns="60967" rIns="121933" bIns="60967">
            <a:spAutoFit/>
          </a:bodyPr>
          <a:lstStyle/>
          <a:p>
            <a:pPr defTabSz="914354">
              <a:lnSpc>
                <a:spcPct val="120000"/>
              </a:lnSpc>
              <a:defRPr/>
            </a:pPr>
            <a:r>
              <a:rPr lang="zh-CN" altLang="en-US" sz="1400" kern="0" dirty="0">
                <a:solidFill>
                  <a:schemeClr val="bg1">
                    <a:lumMod val="50000"/>
                  </a:schemeClr>
                </a:solidFill>
                <a:latin typeface="微软雅黑" pitchFamily="34" charset="-122"/>
              </a:rPr>
              <a:t>单击此处输入文字单击此处输入文字</a:t>
            </a:r>
          </a:p>
          <a:p>
            <a:pPr defTabSz="914354">
              <a:lnSpc>
                <a:spcPct val="120000"/>
              </a:lnSpc>
              <a:defRPr/>
            </a:pPr>
            <a:r>
              <a:rPr lang="zh-CN" altLang="en-US" sz="1400" kern="0" dirty="0">
                <a:solidFill>
                  <a:schemeClr val="bg1">
                    <a:lumMod val="50000"/>
                  </a:schemeClr>
                </a:solidFill>
                <a:latin typeface="微软雅黑" pitchFamily="34" charset="-122"/>
              </a:rPr>
              <a:t>单击此处输入文字单击此处输入文字</a:t>
            </a:r>
          </a:p>
        </p:txBody>
      </p:sp>
      <p:sp>
        <p:nvSpPr>
          <p:cNvPr id="55" name="Rectangle 11"/>
          <p:cNvSpPr>
            <a:spLocks noChangeArrowheads="1"/>
          </p:cNvSpPr>
          <p:nvPr/>
        </p:nvSpPr>
        <p:spPr bwMode="gray">
          <a:xfrm>
            <a:off x="1155460" y="5078089"/>
            <a:ext cx="3024627" cy="434064"/>
          </a:xfrm>
          <a:prstGeom prst="rect">
            <a:avLst/>
          </a:prstGeom>
          <a:noFill/>
          <a:ln>
            <a:noFill/>
          </a:ln>
          <a:extLst/>
        </p:spPr>
        <p:txBody>
          <a:bodyPr lIns="0" tIns="0" rIns="0" bIns="0" anchor="ctr"/>
          <a:lstStyle/>
          <a:p>
            <a:pPr defTabSz="914354">
              <a:lnSpc>
                <a:spcPct val="120000"/>
              </a:lnSpc>
              <a:defRPr/>
            </a:pPr>
            <a:r>
              <a:rPr lang="zh-CN" altLang="en-US" b="1" kern="0" dirty="0" smtClean="0">
                <a:solidFill>
                  <a:schemeClr val="bg1">
                    <a:lumMod val="50000"/>
                  </a:schemeClr>
                </a:solidFill>
                <a:latin typeface="微软雅黑" pitchFamily="34" charset="-122"/>
                <a:ea typeface="微软雅黑" pitchFamily="34" charset="-122"/>
              </a:rPr>
              <a:t>输入</a:t>
            </a:r>
            <a:r>
              <a:rPr lang="zh-CN" altLang="en-US" b="1" kern="0" dirty="0">
                <a:solidFill>
                  <a:schemeClr val="bg1">
                    <a:lumMod val="50000"/>
                  </a:schemeClr>
                </a:solidFill>
                <a:latin typeface="微软雅黑" pitchFamily="34" charset="-122"/>
                <a:ea typeface="微软雅黑" pitchFamily="34" charset="-122"/>
              </a:rPr>
              <a:t>小标题</a:t>
            </a:r>
          </a:p>
        </p:txBody>
      </p:sp>
      <p:sp>
        <p:nvSpPr>
          <p:cNvPr id="56" name="Text Box 40"/>
          <p:cNvSpPr txBox="1">
            <a:spLocks noChangeArrowheads="1"/>
          </p:cNvSpPr>
          <p:nvPr/>
        </p:nvSpPr>
        <p:spPr bwMode="gray">
          <a:xfrm>
            <a:off x="7634350" y="1458188"/>
            <a:ext cx="3639966" cy="640189"/>
          </a:xfrm>
          <a:prstGeom prst="rect">
            <a:avLst/>
          </a:prstGeom>
          <a:noFill/>
          <a:ln w="9525">
            <a:noFill/>
            <a:miter lim="800000"/>
            <a:headEnd/>
            <a:tailEnd/>
          </a:ln>
        </p:spPr>
        <p:txBody>
          <a:bodyPr wrap="square" lIns="121933" tIns="60967" rIns="121933" bIns="60967">
            <a:spAutoFit/>
          </a:bodyPr>
          <a:lstStyle/>
          <a:p>
            <a:pPr algn="r" defTabSz="914354">
              <a:lnSpc>
                <a:spcPct val="120000"/>
              </a:lnSpc>
              <a:defRPr/>
            </a:pPr>
            <a:r>
              <a:rPr lang="zh-CN" altLang="en-US" sz="1400" kern="0" dirty="0">
                <a:solidFill>
                  <a:schemeClr val="bg1">
                    <a:lumMod val="50000"/>
                  </a:schemeClr>
                </a:solidFill>
                <a:latin typeface="微软雅黑" pitchFamily="34" charset="-122"/>
              </a:rPr>
              <a:t>单击此处输入文字单击此处输入文字</a:t>
            </a:r>
          </a:p>
          <a:p>
            <a:pPr algn="r" defTabSz="914354">
              <a:lnSpc>
                <a:spcPct val="120000"/>
              </a:lnSpc>
              <a:defRPr/>
            </a:pPr>
            <a:r>
              <a:rPr lang="zh-CN" altLang="en-US" sz="1400" kern="0" dirty="0">
                <a:solidFill>
                  <a:schemeClr val="bg1">
                    <a:lumMod val="50000"/>
                  </a:schemeClr>
                </a:solidFill>
                <a:latin typeface="微软雅黑" pitchFamily="34" charset="-122"/>
              </a:rPr>
              <a:t>单击此处输入文字单击此处输入文字</a:t>
            </a:r>
          </a:p>
        </p:txBody>
      </p:sp>
      <p:sp>
        <p:nvSpPr>
          <p:cNvPr id="57" name="Rectangle 11"/>
          <p:cNvSpPr>
            <a:spLocks noChangeArrowheads="1"/>
          </p:cNvSpPr>
          <p:nvPr/>
        </p:nvSpPr>
        <p:spPr bwMode="gray">
          <a:xfrm>
            <a:off x="8105964" y="2060624"/>
            <a:ext cx="3024627" cy="434064"/>
          </a:xfrm>
          <a:prstGeom prst="rect">
            <a:avLst/>
          </a:prstGeom>
          <a:noFill/>
          <a:ln>
            <a:noFill/>
          </a:ln>
          <a:extLst/>
        </p:spPr>
        <p:txBody>
          <a:bodyPr lIns="0" tIns="0" rIns="0" bIns="0" anchor="ctr"/>
          <a:lstStyle/>
          <a:p>
            <a:pPr algn="r" defTabSz="914354">
              <a:lnSpc>
                <a:spcPct val="120000"/>
              </a:lnSpc>
              <a:defRPr/>
            </a:pPr>
            <a:r>
              <a:rPr lang="zh-CN" altLang="en-US" b="1" kern="0" dirty="0" smtClean="0">
                <a:solidFill>
                  <a:schemeClr val="bg1">
                    <a:lumMod val="50000"/>
                  </a:schemeClr>
                </a:solidFill>
                <a:latin typeface="微软雅黑" pitchFamily="34" charset="-122"/>
                <a:ea typeface="微软雅黑" pitchFamily="34" charset="-122"/>
              </a:rPr>
              <a:t>输入</a:t>
            </a:r>
            <a:r>
              <a:rPr lang="zh-CN" altLang="en-US" b="1" kern="0" dirty="0">
                <a:solidFill>
                  <a:schemeClr val="bg1">
                    <a:lumMod val="50000"/>
                  </a:schemeClr>
                </a:solidFill>
                <a:latin typeface="微软雅黑" pitchFamily="34" charset="-122"/>
                <a:ea typeface="微软雅黑" pitchFamily="34" charset="-122"/>
              </a:rPr>
              <a:t>小标题</a:t>
            </a:r>
          </a:p>
        </p:txBody>
      </p:sp>
    </p:spTree>
    <p:extLst>
      <p:ext uri="{BB962C8B-B14F-4D97-AF65-F5344CB8AC3E}">
        <p14:creationId xmlns:p14="http://schemas.microsoft.com/office/powerpoint/2010/main" val="1892113461"/>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100"/>
                                        <p:tgtEl>
                                          <p:spTgt spid="46"/>
                                        </p:tgtEl>
                                      </p:cBhvr>
                                    </p:animEffect>
                                  </p:childTnLst>
                                </p:cTn>
                              </p:par>
                            </p:childTnLst>
                          </p:cTn>
                        </p:par>
                        <p:par>
                          <p:cTn id="28" fill="hold">
                            <p:stCondLst>
                              <p:cond delay="1350"/>
                            </p:stCondLst>
                            <p:childTnLst>
                              <p:par>
                                <p:cTn id="29" presetID="22" presetClass="entr" presetSubtype="8"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100"/>
                                        <p:tgtEl>
                                          <p:spTgt spid="47"/>
                                        </p:tgtEl>
                                      </p:cBhvr>
                                    </p:animEffect>
                                  </p:childTnLst>
                                </p:cTn>
                              </p:par>
                            </p:childTnLst>
                          </p:cTn>
                        </p:par>
                        <p:par>
                          <p:cTn id="32" fill="hold">
                            <p:stCondLst>
                              <p:cond delay="1450"/>
                            </p:stCondLst>
                            <p:childTnLst>
                              <p:par>
                                <p:cTn id="33" presetID="22" presetClass="entr" presetSubtype="1"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up)">
                                      <p:cBhvr>
                                        <p:cTn id="35" dur="100"/>
                                        <p:tgtEl>
                                          <p:spTgt spid="50"/>
                                        </p:tgtEl>
                                      </p:cBhvr>
                                    </p:animEffect>
                                  </p:childTnLst>
                                </p:cTn>
                              </p:par>
                            </p:childTnLst>
                          </p:cTn>
                        </p:par>
                        <p:par>
                          <p:cTn id="36" fill="hold">
                            <p:stCondLst>
                              <p:cond delay="1550"/>
                            </p:stCondLst>
                            <p:childTnLst>
                              <p:par>
                                <p:cTn id="37" presetID="22" presetClass="entr" presetSubtype="2"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right)">
                                      <p:cBhvr>
                                        <p:cTn id="39" dur="100"/>
                                        <p:tgtEl>
                                          <p:spTgt spid="49"/>
                                        </p:tgtEl>
                                      </p:cBhvr>
                                    </p:animEffect>
                                  </p:childTnLst>
                                </p:cTn>
                              </p:par>
                            </p:childTnLst>
                          </p:cTn>
                        </p:par>
                        <p:par>
                          <p:cTn id="40" fill="hold">
                            <p:stCondLst>
                              <p:cond delay="1650"/>
                            </p:stCondLst>
                            <p:childTnLst>
                              <p:par>
                                <p:cTn id="41" presetID="22" presetClass="entr" presetSubtype="2"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right)">
                                      <p:cBhvr>
                                        <p:cTn id="43" dur="100"/>
                                        <p:tgtEl>
                                          <p:spTgt spid="48"/>
                                        </p:tgtEl>
                                      </p:cBhvr>
                                    </p:animEffect>
                                  </p:childTnLst>
                                </p:cTn>
                              </p:par>
                            </p:childTnLst>
                          </p:cTn>
                        </p:par>
                        <p:par>
                          <p:cTn id="44" fill="hold">
                            <p:stCondLst>
                              <p:cond delay="1750"/>
                            </p:stCondLst>
                            <p:childTnLst>
                              <p:par>
                                <p:cTn id="45" presetID="22" presetClass="entr" presetSubtype="4"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down)">
                                      <p:cBhvr>
                                        <p:cTn id="47" dur="100"/>
                                        <p:tgtEl>
                                          <p:spTgt spid="51"/>
                                        </p:tgtEl>
                                      </p:cBhvr>
                                    </p:animEffect>
                                  </p:childTnLst>
                                </p:cTn>
                              </p:par>
                            </p:childTnLst>
                          </p:cTn>
                        </p:par>
                        <p:par>
                          <p:cTn id="48" fill="hold">
                            <p:stCondLst>
                              <p:cond delay="1850"/>
                            </p:stCondLst>
                            <p:childTnLst>
                              <p:par>
                                <p:cTn id="49" presetID="22" presetClass="entr" presetSubtype="2"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right)">
                                      <p:cBhvr>
                                        <p:cTn id="51" dur="100"/>
                                        <p:tgtEl>
                                          <p:spTgt spid="43"/>
                                        </p:tgtEl>
                                      </p:cBhvr>
                                    </p:animEffect>
                                  </p:childTnLst>
                                </p:cTn>
                              </p:par>
                            </p:childTnLst>
                          </p:cTn>
                        </p:par>
                        <p:par>
                          <p:cTn id="52" fill="hold">
                            <p:stCondLst>
                              <p:cond delay="1950"/>
                            </p:stCondLst>
                            <p:childTnLst>
                              <p:par>
                                <p:cTn id="53" presetID="22" presetClass="entr" presetSubtype="2"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right)">
                                      <p:cBhvr>
                                        <p:cTn id="55" dur="100"/>
                                        <p:tgtEl>
                                          <p:spTgt spid="42"/>
                                        </p:tgtEl>
                                      </p:cBhvr>
                                    </p:animEffect>
                                  </p:childTnLst>
                                </p:cTn>
                              </p:par>
                            </p:childTnLst>
                          </p:cTn>
                        </p:par>
                        <p:par>
                          <p:cTn id="56" fill="hold">
                            <p:stCondLst>
                              <p:cond delay="2050"/>
                            </p:stCondLst>
                            <p:childTnLst>
                              <p:par>
                                <p:cTn id="57" presetID="22" presetClass="entr" presetSubtype="1" fill="hold" grpId="0" nodeType="after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up)">
                                      <p:cBhvr>
                                        <p:cTn id="59" dur="100"/>
                                        <p:tgtEl>
                                          <p:spTgt spid="44"/>
                                        </p:tgtEl>
                                      </p:cBhvr>
                                    </p:animEffect>
                                  </p:childTnLst>
                                </p:cTn>
                              </p:par>
                            </p:childTnLst>
                          </p:cTn>
                        </p:par>
                        <p:par>
                          <p:cTn id="60" fill="hold">
                            <p:stCondLst>
                              <p:cond delay="2150"/>
                            </p:stCondLst>
                            <p:childTnLst>
                              <p:par>
                                <p:cTn id="61" presetID="22" presetClass="entr" presetSubtype="8"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100"/>
                                        <p:tgtEl>
                                          <p:spTgt spid="41"/>
                                        </p:tgtEl>
                                      </p:cBhvr>
                                    </p:animEffect>
                                  </p:childTnLst>
                                </p:cTn>
                              </p:par>
                            </p:childTnLst>
                          </p:cTn>
                        </p:par>
                        <p:par>
                          <p:cTn id="64" fill="hold">
                            <p:stCondLst>
                              <p:cond delay="2250"/>
                            </p:stCondLst>
                            <p:childTnLst>
                              <p:par>
                                <p:cTn id="65" presetID="22" presetClass="entr" presetSubtype="8"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left)">
                                      <p:cBhvr>
                                        <p:cTn id="67" dur="100"/>
                                        <p:tgtEl>
                                          <p:spTgt spid="45"/>
                                        </p:tgtEl>
                                      </p:cBhvr>
                                    </p:animEffect>
                                  </p:childTnLst>
                                </p:cTn>
                              </p:par>
                            </p:childTnLst>
                          </p:cTn>
                        </p:par>
                        <p:par>
                          <p:cTn id="68" fill="hold">
                            <p:stCondLst>
                              <p:cond delay="2350"/>
                            </p:stCondLst>
                            <p:childTnLst>
                              <p:par>
                                <p:cTn id="69" presetID="10" presetClass="entr" presetSubtype="0" fill="hold"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300"/>
                                        <p:tgtEl>
                                          <p:spTgt spid="39"/>
                                        </p:tgtEl>
                                      </p:cBhvr>
                                    </p:animEffect>
                                  </p:childTnLst>
                                </p:cTn>
                              </p:par>
                              <p:par>
                                <p:cTn id="72" presetID="10" presetClass="entr" presetSubtype="0"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300"/>
                                        <p:tgtEl>
                                          <p:spTgt spid="40"/>
                                        </p:tgtEl>
                                      </p:cBhvr>
                                    </p:animEffect>
                                  </p:childTnLst>
                                </p:cTn>
                              </p:par>
                            </p:childTnLst>
                          </p:cTn>
                        </p:par>
                        <p:par>
                          <p:cTn id="75" fill="hold">
                            <p:stCondLst>
                              <p:cond delay="2650"/>
                            </p:stCondLst>
                            <p:childTnLst>
                              <p:par>
                                <p:cTn id="76" presetID="10" presetClass="entr" presetSubtype="0" fill="hold" grpId="0" nodeType="after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500"/>
                                        <p:tgtEl>
                                          <p:spTgt spid="53"/>
                                        </p:tgtEl>
                                      </p:cBhvr>
                                    </p:animEffect>
                                  </p:childTnLst>
                                </p:cTn>
                              </p:par>
                            </p:childTnLst>
                          </p:cTn>
                        </p:par>
                        <p:par>
                          <p:cTn id="82" fill="hold">
                            <p:stCondLst>
                              <p:cond delay="315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55"/>
                                        </p:tgtEl>
                                        <p:attrNameLst>
                                          <p:attrName>ppt_y</p:attrName>
                                        </p:attrNameLst>
                                      </p:cBhvr>
                                      <p:tavLst>
                                        <p:tav tm="0">
                                          <p:val>
                                            <p:strVal val="#ppt_y"/>
                                          </p:val>
                                        </p:tav>
                                        <p:tav tm="100000">
                                          <p:val>
                                            <p:strVal val="#ppt_y"/>
                                          </p:val>
                                        </p:tav>
                                      </p:tavLst>
                                    </p:anim>
                                    <p:anim calcmode="lin" valueType="num">
                                      <p:cBhvr>
                                        <p:cTn id="87"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55"/>
                                        </p:tgtEl>
                                      </p:cBhvr>
                                    </p:animEffect>
                                  </p:childTnLst>
                                </p:cTn>
                              </p:par>
                            </p:childTnLst>
                          </p:cTn>
                        </p:par>
                        <p:par>
                          <p:cTn id="90" fill="hold">
                            <p:stCondLst>
                              <p:cond delay="3850"/>
                            </p:stCondLst>
                            <p:childTnLst>
                              <p:par>
                                <p:cTn id="91" presetID="42" presetClass="entr" presetSubtype="0"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750"/>
                                        <p:tgtEl>
                                          <p:spTgt spid="54"/>
                                        </p:tgtEl>
                                      </p:cBhvr>
                                    </p:animEffect>
                                    <p:anim calcmode="lin" valueType="num">
                                      <p:cBhvr>
                                        <p:cTn id="94" dur="750" fill="hold"/>
                                        <p:tgtEl>
                                          <p:spTgt spid="54"/>
                                        </p:tgtEl>
                                        <p:attrNameLst>
                                          <p:attrName>ppt_x</p:attrName>
                                        </p:attrNameLst>
                                      </p:cBhvr>
                                      <p:tavLst>
                                        <p:tav tm="0">
                                          <p:val>
                                            <p:strVal val="#ppt_x"/>
                                          </p:val>
                                        </p:tav>
                                        <p:tav tm="100000">
                                          <p:val>
                                            <p:strVal val="#ppt_x"/>
                                          </p:val>
                                        </p:tav>
                                      </p:tavLst>
                                    </p:anim>
                                    <p:anim calcmode="lin" valueType="num">
                                      <p:cBhvr>
                                        <p:cTn id="95" dur="750" fill="hold"/>
                                        <p:tgtEl>
                                          <p:spTgt spid="54"/>
                                        </p:tgtEl>
                                        <p:attrNameLst>
                                          <p:attrName>ppt_y</p:attrName>
                                        </p:attrNameLst>
                                      </p:cBhvr>
                                      <p:tavLst>
                                        <p:tav tm="0">
                                          <p:val>
                                            <p:strVal val="#ppt_y+.1"/>
                                          </p:val>
                                        </p:tav>
                                        <p:tav tm="100000">
                                          <p:val>
                                            <p:strVal val="#ppt_y"/>
                                          </p:val>
                                        </p:tav>
                                      </p:tavLst>
                                    </p:anim>
                                  </p:childTnLst>
                                </p:cTn>
                              </p:par>
                            </p:childTnLst>
                          </p:cTn>
                        </p:par>
                        <p:par>
                          <p:cTn id="96" fill="hold">
                            <p:stCondLst>
                              <p:cond delay="4600"/>
                            </p:stCondLst>
                            <p:childTnLst>
                              <p:par>
                                <p:cTn id="97" presetID="41" presetClass="entr" presetSubtype="0" fill="hold" grpId="0" nodeType="afterEffect">
                                  <p:stCondLst>
                                    <p:cond delay="0"/>
                                  </p:stCondLst>
                                  <p:iterate type="lt">
                                    <p:tmPct val="10000"/>
                                  </p:iterate>
                                  <p:childTnLst>
                                    <p:set>
                                      <p:cBhvr>
                                        <p:cTn id="98" dur="1" fill="hold">
                                          <p:stCondLst>
                                            <p:cond delay="0"/>
                                          </p:stCondLst>
                                        </p:cTn>
                                        <p:tgtEl>
                                          <p:spTgt spid="57"/>
                                        </p:tgtEl>
                                        <p:attrNameLst>
                                          <p:attrName>style.visibility</p:attrName>
                                        </p:attrNameLst>
                                      </p:cBhvr>
                                      <p:to>
                                        <p:strVal val="visible"/>
                                      </p:to>
                                    </p:set>
                                    <p:anim calcmode="lin" valueType="num">
                                      <p:cBhvr>
                                        <p:cTn id="99"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100" dur="500" fill="hold"/>
                                        <p:tgtEl>
                                          <p:spTgt spid="57"/>
                                        </p:tgtEl>
                                        <p:attrNameLst>
                                          <p:attrName>ppt_y</p:attrName>
                                        </p:attrNameLst>
                                      </p:cBhvr>
                                      <p:tavLst>
                                        <p:tav tm="0">
                                          <p:val>
                                            <p:strVal val="#ppt_y"/>
                                          </p:val>
                                        </p:tav>
                                        <p:tav tm="100000">
                                          <p:val>
                                            <p:strVal val="#ppt_y"/>
                                          </p:val>
                                        </p:tav>
                                      </p:tavLst>
                                    </p:anim>
                                    <p:anim calcmode="lin" valueType="num">
                                      <p:cBhvr>
                                        <p:cTn id="101"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102"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103" dur="500" tmFilter="0,0; .5, 1; 1, 1"/>
                                        <p:tgtEl>
                                          <p:spTgt spid="57"/>
                                        </p:tgtEl>
                                      </p:cBhvr>
                                    </p:animEffect>
                                  </p:childTnLst>
                                </p:cTn>
                              </p:par>
                            </p:childTnLst>
                          </p:cTn>
                        </p:par>
                        <p:par>
                          <p:cTn id="104" fill="hold">
                            <p:stCondLst>
                              <p:cond delay="5300"/>
                            </p:stCondLst>
                            <p:childTnLst>
                              <p:par>
                                <p:cTn id="105" presetID="42" presetClass="entr" presetSubtype="0" fill="hold" grpId="0" nodeType="after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750"/>
                                        <p:tgtEl>
                                          <p:spTgt spid="56"/>
                                        </p:tgtEl>
                                      </p:cBhvr>
                                    </p:animEffect>
                                    <p:anim calcmode="lin" valueType="num">
                                      <p:cBhvr>
                                        <p:cTn id="108" dur="750" fill="hold"/>
                                        <p:tgtEl>
                                          <p:spTgt spid="56"/>
                                        </p:tgtEl>
                                        <p:attrNameLst>
                                          <p:attrName>ppt_x</p:attrName>
                                        </p:attrNameLst>
                                      </p:cBhvr>
                                      <p:tavLst>
                                        <p:tav tm="0">
                                          <p:val>
                                            <p:strVal val="#ppt_x"/>
                                          </p:val>
                                        </p:tav>
                                        <p:tav tm="100000">
                                          <p:val>
                                            <p:strVal val="#ppt_x"/>
                                          </p:val>
                                        </p:tav>
                                      </p:tavLst>
                                    </p:anim>
                                    <p:anim calcmode="lin" valueType="num">
                                      <p:cBhvr>
                                        <p:cTn id="109" dur="75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bg1">
                    <a:lumMod val="50000"/>
                  </a:schemeClr>
                </a:solidFill>
              </a:rPr>
              <a:t>03.</a:t>
            </a:r>
            <a:r>
              <a:rPr lang="zh-CN" altLang="en-US" sz="3200" dirty="0">
                <a:solidFill>
                  <a:schemeClr val="bg1">
                    <a:lumMod val="50000"/>
                  </a:schemeClr>
                </a:solidFill>
              </a:rPr>
              <a:t>执行力不足</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714129" y="2996952"/>
            <a:ext cx="10513167" cy="1661996"/>
            <a:chOff x="-1223381" y="3166398"/>
            <a:chExt cx="14258915" cy="2254150"/>
          </a:xfrm>
          <a:solidFill>
            <a:schemeClr val="bg1">
              <a:lumMod val="50000"/>
            </a:schemeClr>
          </a:solidFill>
        </p:grpSpPr>
        <p:sp>
          <p:nvSpPr>
            <p:cNvPr id="23" name="Oval 90"/>
            <p:cNvSpPr>
              <a:spLocks noChangeArrowheads="1"/>
            </p:cNvSpPr>
            <p:nvPr/>
          </p:nvSpPr>
          <p:spPr bwMode="auto">
            <a:xfrm>
              <a:off x="3838370" y="4166217"/>
              <a:ext cx="132112" cy="1321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91"/>
            <p:cNvSpPr>
              <a:spLocks noChangeArrowheads="1"/>
            </p:cNvSpPr>
            <p:nvPr/>
          </p:nvSpPr>
          <p:spPr bwMode="auto">
            <a:xfrm>
              <a:off x="6046295" y="4166217"/>
              <a:ext cx="132112" cy="1321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5" name="组合 24"/>
            <p:cNvGrpSpPr/>
            <p:nvPr/>
          </p:nvGrpSpPr>
          <p:grpSpPr>
            <a:xfrm>
              <a:off x="-1223381" y="3166398"/>
              <a:ext cx="14258915" cy="2254150"/>
              <a:chOff x="-1223381" y="3166398"/>
              <a:chExt cx="14258915" cy="2254150"/>
            </a:xfrm>
            <a:grpFill/>
          </p:grpSpPr>
          <p:sp>
            <p:nvSpPr>
              <p:cNvPr id="26" name="Freeform 86"/>
              <p:cNvSpPr>
                <a:spLocks noEditPoints="1"/>
              </p:cNvSpPr>
              <p:nvPr/>
            </p:nvSpPr>
            <p:spPr bwMode="auto">
              <a:xfrm>
                <a:off x="1712982" y="3166398"/>
                <a:ext cx="8801914" cy="2254150"/>
              </a:xfrm>
              <a:custGeom>
                <a:avLst/>
                <a:gdLst>
                  <a:gd name="T0" fmla="*/ 533 w 533"/>
                  <a:gd name="T1" fmla="*/ 71 h 136"/>
                  <a:gd name="T2" fmla="*/ 529 w 533"/>
                  <a:gd name="T3" fmla="*/ 71 h 136"/>
                  <a:gd name="T4" fmla="*/ 465 w 533"/>
                  <a:gd name="T5" fmla="*/ 132 h 136"/>
                  <a:gd name="T6" fmla="*/ 401 w 533"/>
                  <a:gd name="T7" fmla="*/ 74 h 136"/>
                  <a:gd name="T8" fmla="*/ 397 w 533"/>
                  <a:gd name="T9" fmla="*/ 74 h 136"/>
                  <a:gd name="T10" fmla="*/ 465 w 533"/>
                  <a:gd name="T11" fmla="*/ 136 h 136"/>
                  <a:gd name="T12" fmla="*/ 533 w 533"/>
                  <a:gd name="T13" fmla="*/ 71 h 136"/>
                  <a:gd name="T14" fmla="*/ 399 w 533"/>
                  <a:gd name="T15" fmla="*/ 55 h 136"/>
                  <a:gd name="T16" fmla="*/ 332 w 533"/>
                  <a:gd name="T17" fmla="*/ 0 h 136"/>
                  <a:gd name="T18" fmla="*/ 266 w 533"/>
                  <a:gd name="T19" fmla="*/ 55 h 136"/>
                  <a:gd name="T20" fmla="*/ 269 w 533"/>
                  <a:gd name="T21" fmla="*/ 55 h 136"/>
                  <a:gd name="T22" fmla="*/ 332 w 533"/>
                  <a:gd name="T23" fmla="*/ 4 h 136"/>
                  <a:gd name="T24" fmla="*/ 396 w 533"/>
                  <a:gd name="T25" fmla="*/ 55 h 136"/>
                  <a:gd name="T26" fmla="*/ 399 w 533"/>
                  <a:gd name="T27" fmla="*/ 55 h 136"/>
                  <a:gd name="T28" fmla="*/ 264 w 533"/>
                  <a:gd name="T29" fmla="*/ 74 h 136"/>
                  <a:gd name="T30" fmla="*/ 200 w 533"/>
                  <a:gd name="T31" fmla="*/ 132 h 136"/>
                  <a:gd name="T32" fmla="*/ 136 w 533"/>
                  <a:gd name="T33" fmla="*/ 74 h 136"/>
                  <a:gd name="T34" fmla="*/ 132 w 533"/>
                  <a:gd name="T35" fmla="*/ 74 h 136"/>
                  <a:gd name="T36" fmla="*/ 200 w 533"/>
                  <a:gd name="T37" fmla="*/ 136 h 136"/>
                  <a:gd name="T38" fmla="*/ 268 w 533"/>
                  <a:gd name="T39" fmla="*/ 74 h 136"/>
                  <a:gd name="T40" fmla="*/ 264 w 533"/>
                  <a:gd name="T41" fmla="*/ 74 h 136"/>
                  <a:gd name="T42" fmla="*/ 134 w 533"/>
                  <a:gd name="T43" fmla="*/ 55 h 136"/>
                  <a:gd name="T44" fmla="*/ 68 w 533"/>
                  <a:gd name="T45" fmla="*/ 0 h 136"/>
                  <a:gd name="T46" fmla="*/ 0 w 533"/>
                  <a:gd name="T47" fmla="*/ 65 h 136"/>
                  <a:gd name="T48" fmla="*/ 3 w 533"/>
                  <a:gd name="T49" fmla="*/ 65 h 136"/>
                  <a:gd name="T50" fmla="*/ 68 w 533"/>
                  <a:gd name="T51" fmla="*/ 4 h 136"/>
                  <a:gd name="T52" fmla="*/ 131 w 533"/>
                  <a:gd name="T53" fmla="*/ 55 h 136"/>
                  <a:gd name="T54" fmla="*/ 134 w 533"/>
                  <a:gd name="T55" fmla="*/ 5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3" h="136">
                    <a:moveTo>
                      <a:pt x="533" y="71"/>
                    </a:moveTo>
                    <a:cubicBezTo>
                      <a:pt x="529" y="71"/>
                      <a:pt x="529" y="71"/>
                      <a:pt x="529" y="71"/>
                    </a:cubicBezTo>
                    <a:cubicBezTo>
                      <a:pt x="528" y="105"/>
                      <a:pt x="499" y="132"/>
                      <a:pt x="465" y="132"/>
                    </a:cubicBezTo>
                    <a:cubicBezTo>
                      <a:pt x="431" y="132"/>
                      <a:pt x="404" y="107"/>
                      <a:pt x="401" y="74"/>
                    </a:cubicBezTo>
                    <a:cubicBezTo>
                      <a:pt x="397" y="74"/>
                      <a:pt x="397" y="74"/>
                      <a:pt x="397" y="74"/>
                    </a:cubicBezTo>
                    <a:cubicBezTo>
                      <a:pt x="400" y="109"/>
                      <a:pt x="429" y="136"/>
                      <a:pt x="465" y="136"/>
                    </a:cubicBezTo>
                    <a:cubicBezTo>
                      <a:pt x="501" y="136"/>
                      <a:pt x="531" y="107"/>
                      <a:pt x="533" y="71"/>
                    </a:cubicBezTo>
                    <a:close/>
                    <a:moveTo>
                      <a:pt x="399" y="55"/>
                    </a:moveTo>
                    <a:cubicBezTo>
                      <a:pt x="393" y="24"/>
                      <a:pt x="366" y="0"/>
                      <a:pt x="332" y="0"/>
                    </a:cubicBezTo>
                    <a:cubicBezTo>
                      <a:pt x="299" y="0"/>
                      <a:pt x="272" y="24"/>
                      <a:pt x="266" y="55"/>
                    </a:cubicBezTo>
                    <a:cubicBezTo>
                      <a:pt x="269" y="55"/>
                      <a:pt x="269" y="55"/>
                      <a:pt x="269" y="55"/>
                    </a:cubicBezTo>
                    <a:cubicBezTo>
                      <a:pt x="275" y="26"/>
                      <a:pt x="301" y="4"/>
                      <a:pt x="332" y="4"/>
                    </a:cubicBezTo>
                    <a:cubicBezTo>
                      <a:pt x="364" y="4"/>
                      <a:pt x="390" y="26"/>
                      <a:pt x="396" y="55"/>
                    </a:cubicBezTo>
                    <a:lnTo>
                      <a:pt x="399" y="55"/>
                    </a:lnTo>
                    <a:close/>
                    <a:moveTo>
                      <a:pt x="264" y="74"/>
                    </a:moveTo>
                    <a:cubicBezTo>
                      <a:pt x="261" y="107"/>
                      <a:pt x="233" y="132"/>
                      <a:pt x="200" y="132"/>
                    </a:cubicBezTo>
                    <a:cubicBezTo>
                      <a:pt x="167" y="132"/>
                      <a:pt x="139" y="107"/>
                      <a:pt x="136" y="74"/>
                    </a:cubicBezTo>
                    <a:cubicBezTo>
                      <a:pt x="132" y="74"/>
                      <a:pt x="132" y="74"/>
                      <a:pt x="132" y="74"/>
                    </a:cubicBezTo>
                    <a:cubicBezTo>
                      <a:pt x="136" y="109"/>
                      <a:pt x="165" y="136"/>
                      <a:pt x="200" y="136"/>
                    </a:cubicBezTo>
                    <a:cubicBezTo>
                      <a:pt x="235" y="136"/>
                      <a:pt x="264" y="109"/>
                      <a:pt x="268" y="74"/>
                    </a:cubicBezTo>
                    <a:lnTo>
                      <a:pt x="264" y="74"/>
                    </a:lnTo>
                    <a:close/>
                    <a:moveTo>
                      <a:pt x="134" y="55"/>
                    </a:moveTo>
                    <a:cubicBezTo>
                      <a:pt x="128" y="24"/>
                      <a:pt x="101" y="0"/>
                      <a:pt x="68" y="0"/>
                    </a:cubicBezTo>
                    <a:cubicBezTo>
                      <a:pt x="31" y="0"/>
                      <a:pt x="1" y="29"/>
                      <a:pt x="0" y="65"/>
                    </a:cubicBezTo>
                    <a:cubicBezTo>
                      <a:pt x="3" y="65"/>
                      <a:pt x="3" y="65"/>
                      <a:pt x="3" y="65"/>
                    </a:cubicBezTo>
                    <a:cubicBezTo>
                      <a:pt x="5" y="31"/>
                      <a:pt x="33" y="4"/>
                      <a:pt x="68" y="4"/>
                    </a:cubicBezTo>
                    <a:cubicBezTo>
                      <a:pt x="99" y="4"/>
                      <a:pt x="125" y="26"/>
                      <a:pt x="131" y="55"/>
                    </a:cubicBezTo>
                    <a:lnTo>
                      <a:pt x="134"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Oval 92"/>
              <p:cNvSpPr>
                <a:spLocks noChangeArrowheads="1"/>
              </p:cNvSpPr>
              <p:nvPr/>
            </p:nvSpPr>
            <p:spPr bwMode="auto">
              <a:xfrm>
                <a:off x="8207502" y="4166217"/>
                <a:ext cx="132112" cy="1321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95"/>
              <p:cNvSpPr>
                <a:spLocks noChangeArrowheads="1"/>
              </p:cNvSpPr>
              <p:nvPr/>
            </p:nvSpPr>
            <p:spPr bwMode="auto">
              <a:xfrm>
                <a:off x="-1223381" y="4188392"/>
                <a:ext cx="2950502" cy="534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96"/>
              <p:cNvSpPr>
                <a:spLocks noChangeArrowheads="1"/>
              </p:cNvSpPr>
              <p:nvPr/>
            </p:nvSpPr>
            <p:spPr bwMode="auto">
              <a:xfrm>
                <a:off x="10453555" y="4299599"/>
                <a:ext cx="2581979" cy="534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0" name="TextBox 29"/>
          <p:cNvSpPr txBox="1"/>
          <p:nvPr/>
        </p:nvSpPr>
        <p:spPr>
          <a:xfrm>
            <a:off x="2586336" y="5328221"/>
            <a:ext cx="1925120" cy="549051"/>
          </a:xfrm>
          <a:prstGeom prst="rect">
            <a:avLst/>
          </a:prstGeom>
          <a:noFill/>
        </p:spPr>
        <p:txBody>
          <a:bodyPr wrap="square" lIns="91431" tIns="45715" rIns="91431" bIns="45715" rtlCol="0">
            <a:spAutoFit/>
          </a:bodyPr>
          <a:lstStyle/>
          <a:p>
            <a:pPr algn="ctr">
              <a:lnSpc>
                <a:spcPct val="130000"/>
              </a:lnSpc>
            </a:pPr>
            <a:r>
              <a:rPr lang="zh-CN" altLang="en-US" sz="12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31" name="TextBox 30"/>
          <p:cNvSpPr txBox="1"/>
          <p:nvPr/>
        </p:nvSpPr>
        <p:spPr>
          <a:xfrm>
            <a:off x="4378013" y="2476479"/>
            <a:ext cx="1925120" cy="549051"/>
          </a:xfrm>
          <a:prstGeom prst="rect">
            <a:avLst/>
          </a:prstGeom>
          <a:noFill/>
        </p:spPr>
        <p:txBody>
          <a:bodyPr wrap="square" lIns="91431" tIns="45715" rIns="91431" bIns="45715" rtlCol="0">
            <a:spAutoFit/>
          </a:bodyPr>
          <a:lstStyle/>
          <a:p>
            <a:pPr algn="ctr">
              <a:lnSpc>
                <a:spcPct val="130000"/>
              </a:lnSpc>
            </a:pPr>
            <a:r>
              <a:rPr lang="zh-CN" altLang="en-US" sz="12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32" name="TextBox 31"/>
          <p:cNvSpPr txBox="1"/>
          <p:nvPr/>
        </p:nvSpPr>
        <p:spPr>
          <a:xfrm>
            <a:off x="7718000" y="2476479"/>
            <a:ext cx="1925120" cy="549051"/>
          </a:xfrm>
          <a:prstGeom prst="rect">
            <a:avLst/>
          </a:prstGeom>
          <a:noFill/>
        </p:spPr>
        <p:txBody>
          <a:bodyPr wrap="square" lIns="91431" tIns="45715" rIns="91431" bIns="45715" rtlCol="0">
            <a:spAutoFit/>
          </a:bodyPr>
          <a:lstStyle/>
          <a:p>
            <a:pPr algn="ctr">
              <a:lnSpc>
                <a:spcPct val="130000"/>
              </a:lnSpc>
            </a:pPr>
            <a:r>
              <a:rPr lang="zh-CN" altLang="en-US" sz="1200" dirty="0">
                <a:solidFill>
                  <a:schemeClr val="bg1">
                    <a:lumMod val="50000"/>
                  </a:schemeClr>
                </a:solidFill>
                <a:latin typeface="微软雅黑" pitchFamily="34" charset="-122"/>
                <a:ea typeface="微软雅黑" pitchFamily="34" charset="-122"/>
              </a:rPr>
              <a:t>您的内容打在这里，或者通过复制您的文本后，</a:t>
            </a:r>
          </a:p>
        </p:txBody>
      </p:sp>
      <p:grpSp>
        <p:nvGrpSpPr>
          <p:cNvPr id="33" name="组合 32"/>
          <p:cNvGrpSpPr/>
          <p:nvPr/>
        </p:nvGrpSpPr>
        <p:grpSpPr>
          <a:xfrm>
            <a:off x="4584108" y="1916832"/>
            <a:ext cx="1359620" cy="531469"/>
            <a:chOff x="4584108" y="1916832"/>
            <a:chExt cx="1359620" cy="531469"/>
          </a:xfrm>
          <a:solidFill>
            <a:srgbClr val="FF6600"/>
          </a:solidFill>
        </p:grpSpPr>
        <p:grpSp>
          <p:nvGrpSpPr>
            <p:cNvPr id="34" name="组合 33"/>
            <p:cNvGrpSpPr/>
            <p:nvPr/>
          </p:nvGrpSpPr>
          <p:grpSpPr>
            <a:xfrm>
              <a:off x="4584108" y="1916832"/>
              <a:ext cx="1359620" cy="531469"/>
              <a:chOff x="4714476" y="2196167"/>
              <a:chExt cx="1359620" cy="531469"/>
            </a:xfrm>
            <a:grpFill/>
          </p:grpSpPr>
          <p:sp>
            <p:nvSpPr>
              <p:cNvPr id="36" name="等腰三角形 35"/>
              <p:cNvSpPr/>
              <p:nvPr/>
            </p:nvSpPr>
            <p:spPr>
              <a:xfrm rot="10800000">
                <a:off x="5813900" y="2570625"/>
                <a:ext cx="224131" cy="157011"/>
              </a:xfrm>
              <a:prstGeom prs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4714476" y="2196167"/>
                <a:ext cx="1359620" cy="445668"/>
              </a:xfrm>
              <a:prstGeom prst="rect">
                <a:avLst/>
              </a:prstGeom>
              <a:solidFill>
                <a:srgbClr val="02918B"/>
              </a:solidFill>
            </p:spPr>
            <p:txBody>
              <a:bodyPr wrap="square" rtlCol="0" anchor="ctr">
                <a:spAutoFit/>
              </a:bodyPr>
              <a:lstStyle/>
              <a:p>
                <a:pPr algn="just"/>
                <a:endParaRPr lang="zh-CN" altLang="en-US" dirty="0">
                  <a:solidFill>
                    <a:srgbClr val="001B36"/>
                  </a:solidFill>
                </a:endParaRPr>
              </a:p>
            </p:txBody>
          </p:sp>
        </p:grpSp>
        <p:sp>
          <p:nvSpPr>
            <p:cNvPr id="35" name="TextBox 34"/>
            <p:cNvSpPr txBox="1"/>
            <p:nvPr/>
          </p:nvSpPr>
          <p:spPr>
            <a:xfrm>
              <a:off x="4661201" y="1916832"/>
              <a:ext cx="1257939" cy="407291"/>
            </a:xfrm>
            <a:prstGeom prst="rect">
              <a:avLst/>
            </a:prstGeom>
            <a:noFill/>
          </p:spPr>
          <p:txBody>
            <a:bodyPr wrap="square" lIns="91431" tIns="0" rIns="91431" bIns="0" rtlCol="0" anchor="t">
              <a:spAutoFit/>
            </a:bodyPr>
            <a:lstStyle/>
            <a:p>
              <a:pPr>
                <a:lnSpc>
                  <a:spcPct val="150000"/>
                </a:lnSpc>
              </a:pPr>
              <a:r>
                <a:rPr lang="zh-CN" altLang="en-US" sz="2000" dirty="0">
                  <a:solidFill>
                    <a:schemeClr val="bg1"/>
                  </a:solidFill>
                  <a:latin typeface="微软雅黑" pitchFamily="34" charset="-122"/>
                  <a:ea typeface="微软雅黑" pitchFamily="34" charset="-122"/>
                  <a:cs typeface="华文黑体" pitchFamily="2" charset="-122"/>
                </a:rPr>
                <a:t>添加标题</a:t>
              </a:r>
            </a:p>
          </p:txBody>
        </p:sp>
      </p:grpSp>
      <p:grpSp>
        <p:nvGrpSpPr>
          <p:cNvPr id="38" name="组合 37"/>
          <p:cNvGrpSpPr/>
          <p:nvPr/>
        </p:nvGrpSpPr>
        <p:grpSpPr>
          <a:xfrm>
            <a:off x="8106345" y="1916832"/>
            <a:ext cx="1359620" cy="531469"/>
            <a:chOff x="8106345" y="1916832"/>
            <a:chExt cx="1359620" cy="531469"/>
          </a:xfrm>
          <a:solidFill>
            <a:srgbClr val="FF6600"/>
          </a:solidFill>
        </p:grpSpPr>
        <p:grpSp>
          <p:nvGrpSpPr>
            <p:cNvPr id="39" name="组合 38"/>
            <p:cNvGrpSpPr/>
            <p:nvPr/>
          </p:nvGrpSpPr>
          <p:grpSpPr>
            <a:xfrm>
              <a:off x="8106345" y="1916832"/>
              <a:ext cx="1359620" cy="531469"/>
              <a:chOff x="4714476" y="2196167"/>
              <a:chExt cx="1359620" cy="531469"/>
            </a:xfrm>
            <a:grpFill/>
          </p:grpSpPr>
          <p:sp>
            <p:nvSpPr>
              <p:cNvPr id="41" name="等腰三角形 40"/>
              <p:cNvSpPr/>
              <p:nvPr/>
            </p:nvSpPr>
            <p:spPr>
              <a:xfrm rot="10800000">
                <a:off x="5813900" y="2570625"/>
                <a:ext cx="224131" cy="157011"/>
              </a:xfrm>
              <a:prstGeom prst="triangle">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4714476" y="2196167"/>
                <a:ext cx="1359620" cy="445668"/>
              </a:xfrm>
              <a:prstGeom prst="rect">
                <a:avLst/>
              </a:prstGeom>
              <a:solidFill>
                <a:srgbClr val="015672"/>
              </a:solidFill>
            </p:spPr>
            <p:txBody>
              <a:bodyPr wrap="square" rtlCol="0" anchor="ctr">
                <a:spAutoFit/>
              </a:bodyPr>
              <a:lstStyle/>
              <a:p>
                <a:pPr algn="just"/>
                <a:endParaRPr lang="zh-CN" altLang="en-US" dirty="0">
                  <a:solidFill>
                    <a:srgbClr val="001B36"/>
                  </a:solidFill>
                </a:endParaRPr>
              </a:p>
            </p:txBody>
          </p:sp>
        </p:grpSp>
        <p:sp>
          <p:nvSpPr>
            <p:cNvPr id="40" name="TextBox 39"/>
            <p:cNvSpPr txBox="1"/>
            <p:nvPr/>
          </p:nvSpPr>
          <p:spPr>
            <a:xfrm>
              <a:off x="8183438" y="1916832"/>
              <a:ext cx="1257939" cy="407291"/>
            </a:xfrm>
            <a:prstGeom prst="rect">
              <a:avLst/>
            </a:prstGeom>
            <a:noFill/>
          </p:spPr>
          <p:txBody>
            <a:bodyPr wrap="square" lIns="91431" tIns="0" rIns="91431" bIns="0" rtlCol="0" anchor="t">
              <a:spAutoFit/>
            </a:bodyPr>
            <a:lstStyle/>
            <a:p>
              <a:pPr>
                <a:lnSpc>
                  <a:spcPct val="150000"/>
                </a:lnSpc>
              </a:pPr>
              <a:r>
                <a:rPr lang="zh-CN" altLang="en-US" sz="2000" dirty="0">
                  <a:solidFill>
                    <a:schemeClr val="bg1"/>
                  </a:solidFill>
                  <a:latin typeface="微软雅黑" pitchFamily="34" charset="-122"/>
                  <a:ea typeface="微软雅黑" pitchFamily="34" charset="-122"/>
                  <a:cs typeface="华文黑体" pitchFamily="2" charset="-122"/>
                </a:rPr>
                <a:t>添加标题</a:t>
              </a:r>
            </a:p>
          </p:txBody>
        </p:sp>
      </p:grpSp>
      <p:grpSp>
        <p:nvGrpSpPr>
          <p:cNvPr id="43" name="组合 42"/>
          <p:cNvGrpSpPr/>
          <p:nvPr/>
        </p:nvGrpSpPr>
        <p:grpSpPr>
          <a:xfrm>
            <a:off x="2901398" y="4660291"/>
            <a:ext cx="1359620" cy="567365"/>
            <a:chOff x="2901398" y="4660291"/>
            <a:chExt cx="1359620" cy="567365"/>
          </a:xfrm>
          <a:solidFill>
            <a:srgbClr val="F47349"/>
          </a:solidFill>
        </p:grpSpPr>
        <p:grpSp>
          <p:nvGrpSpPr>
            <p:cNvPr id="44" name="组合 43"/>
            <p:cNvGrpSpPr/>
            <p:nvPr/>
          </p:nvGrpSpPr>
          <p:grpSpPr>
            <a:xfrm rot="10800000" flipH="1">
              <a:off x="2901398" y="4660291"/>
              <a:ext cx="1359620" cy="567365"/>
              <a:chOff x="4714476" y="2196167"/>
              <a:chExt cx="1359620" cy="567365"/>
            </a:xfrm>
            <a:grpFill/>
          </p:grpSpPr>
          <p:sp>
            <p:nvSpPr>
              <p:cNvPr id="46" name="等腰三角形 45"/>
              <p:cNvSpPr/>
              <p:nvPr/>
            </p:nvSpPr>
            <p:spPr>
              <a:xfrm rot="10800000">
                <a:off x="5799124" y="2606521"/>
                <a:ext cx="224131" cy="15701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4714476" y="2196167"/>
                <a:ext cx="1359620" cy="445668"/>
              </a:xfrm>
              <a:prstGeom prst="rect">
                <a:avLst/>
              </a:prstGeom>
              <a:grpFill/>
            </p:spPr>
            <p:txBody>
              <a:bodyPr wrap="square" rtlCol="0" anchor="ctr">
                <a:spAutoFit/>
              </a:bodyPr>
              <a:lstStyle/>
              <a:p>
                <a:pPr algn="just"/>
                <a:endParaRPr lang="zh-CN" altLang="en-US" dirty="0">
                  <a:solidFill>
                    <a:srgbClr val="001B36"/>
                  </a:solidFill>
                </a:endParaRPr>
              </a:p>
            </p:txBody>
          </p:sp>
        </p:grpSp>
        <p:sp>
          <p:nvSpPr>
            <p:cNvPr id="45" name="TextBox 44"/>
            <p:cNvSpPr txBox="1"/>
            <p:nvPr/>
          </p:nvSpPr>
          <p:spPr>
            <a:xfrm>
              <a:off x="2952238" y="4751598"/>
              <a:ext cx="1257939" cy="407291"/>
            </a:xfrm>
            <a:prstGeom prst="rect">
              <a:avLst/>
            </a:prstGeom>
            <a:noFill/>
          </p:spPr>
          <p:txBody>
            <a:bodyPr wrap="square" lIns="91431" tIns="0" rIns="91431" bIns="0" rtlCol="0" anchor="t">
              <a:spAutoFit/>
            </a:bodyPr>
            <a:lstStyle/>
            <a:p>
              <a:pPr>
                <a:lnSpc>
                  <a:spcPct val="150000"/>
                </a:lnSpc>
              </a:pPr>
              <a:r>
                <a:rPr lang="zh-CN" altLang="en-US" sz="2000" dirty="0">
                  <a:solidFill>
                    <a:schemeClr val="bg1"/>
                  </a:solidFill>
                  <a:latin typeface="微软雅黑" pitchFamily="34" charset="-122"/>
                  <a:ea typeface="微软雅黑" pitchFamily="34" charset="-122"/>
                  <a:cs typeface="华文黑体" pitchFamily="2" charset="-122"/>
                </a:rPr>
                <a:t>添加标题</a:t>
              </a:r>
            </a:p>
          </p:txBody>
        </p:sp>
      </p:grpSp>
      <p:sp>
        <p:nvSpPr>
          <p:cNvPr id="48" name="TextBox 47"/>
          <p:cNvSpPr txBox="1"/>
          <p:nvPr/>
        </p:nvSpPr>
        <p:spPr>
          <a:xfrm>
            <a:off x="5920273" y="5327713"/>
            <a:ext cx="1925120" cy="549051"/>
          </a:xfrm>
          <a:prstGeom prst="rect">
            <a:avLst/>
          </a:prstGeom>
          <a:noFill/>
        </p:spPr>
        <p:txBody>
          <a:bodyPr wrap="square" lIns="91431" tIns="45715" rIns="91431" bIns="45715" rtlCol="0">
            <a:spAutoFit/>
          </a:bodyPr>
          <a:lstStyle/>
          <a:p>
            <a:pPr algn="ctr">
              <a:lnSpc>
                <a:spcPct val="130000"/>
              </a:lnSpc>
            </a:pPr>
            <a:r>
              <a:rPr lang="zh-CN" altLang="en-US" sz="1200" dirty="0">
                <a:solidFill>
                  <a:schemeClr val="bg1">
                    <a:lumMod val="50000"/>
                  </a:schemeClr>
                </a:solidFill>
                <a:latin typeface="微软雅黑" pitchFamily="34" charset="-122"/>
                <a:ea typeface="微软雅黑" pitchFamily="34" charset="-122"/>
              </a:rPr>
              <a:t>您的内容打在这里，或者通过复制您的文本后，</a:t>
            </a:r>
          </a:p>
        </p:txBody>
      </p:sp>
      <p:grpSp>
        <p:nvGrpSpPr>
          <p:cNvPr id="49" name="组合 48"/>
          <p:cNvGrpSpPr/>
          <p:nvPr/>
        </p:nvGrpSpPr>
        <p:grpSpPr>
          <a:xfrm>
            <a:off x="6235335" y="4682979"/>
            <a:ext cx="1359620" cy="544169"/>
            <a:chOff x="6235335" y="4682979"/>
            <a:chExt cx="1359620" cy="544169"/>
          </a:xfrm>
          <a:solidFill>
            <a:srgbClr val="0070C0"/>
          </a:solidFill>
        </p:grpSpPr>
        <p:grpSp>
          <p:nvGrpSpPr>
            <p:cNvPr id="50" name="组合 49"/>
            <p:cNvGrpSpPr/>
            <p:nvPr/>
          </p:nvGrpSpPr>
          <p:grpSpPr>
            <a:xfrm rot="10800000" flipH="1">
              <a:off x="6235335" y="4682979"/>
              <a:ext cx="1359620" cy="544169"/>
              <a:chOff x="4714476" y="2196167"/>
              <a:chExt cx="1359620" cy="544169"/>
            </a:xfrm>
            <a:grpFill/>
          </p:grpSpPr>
          <p:sp>
            <p:nvSpPr>
              <p:cNvPr id="52" name="等腰三角形 51"/>
              <p:cNvSpPr/>
              <p:nvPr/>
            </p:nvSpPr>
            <p:spPr>
              <a:xfrm rot="10800000">
                <a:off x="5813900" y="2583325"/>
                <a:ext cx="224131" cy="157011"/>
              </a:xfrm>
              <a:prstGeom prst="triangle">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4714476" y="2196167"/>
                <a:ext cx="1359620" cy="445668"/>
              </a:xfrm>
              <a:prstGeom prst="rect">
                <a:avLst/>
              </a:prstGeom>
              <a:solidFill>
                <a:srgbClr val="E44B42"/>
              </a:solidFill>
            </p:spPr>
            <p:txBody>
              <a:bodyPr wrap="square" rtlCol="0" anchor="ctr">
                <a:spAutoFit/>
              </a:bodyPr>
              <a:lstStyle/>
              <a:p>
                <a:pPr algn="just"/>
                <a:endParaRPr lang="zh-CN" altLang="en-US" dirty="0">
                  <a:solidFill>
                    <a:srgbClr val="001B36"/>
                  </a:solidFill>
                </a:endParaRPr>
              </a:p>
            </p:txBody>
          </p:sp>
        </p:grpSp>
        <p:sp>
          <p:nvSpPr>
            <p:cNvPr id="51" name="TextBox 50"/>
            <p:cNvSpPr txBox="1"/>
            <p:nvPr/>
          </p:nvSpPr>
          <p:spPr>
            <a:xfrm>
              <a:off x="6286175" y="4751090"/>
              <a:ext cx="1257939" cy="407291"/>
            </a:xfrm>
            <a:prstGeom prst="rect">
              <a:avLst/>
            </a:prstGeom>
            <a:noFill/>
          </p:spPr>
          <p:txBody>
            <a:bodyPr wrap="square" lIns="91431" tIns="0" rIns="91431" bIns="0" rtlCol="0" anchor="t">
              <a:spAutoFit/>
            </a:bodyPr>
            <a:lstStyle/>
            <a:p>
              <a:pPr>
                <a:lnSpc>
                  <a:spcPct val="150000"/>
                </a:lnSpc>
              </a:pPr>
              <a:r>
                <a:rPr lang="zh-CN" altLang="en-US" sz="2000" dirty="0">
                  <a:solidFill>
                    <a:schemeClr val="bg1"/>
                  </a:solidFill>
                  <a:latin typeface="微软雅黑" pitchFamily="34" charset="-122"/>
                  <a:ea typeface="微软雅黑" pitchFamily="34" charset="-122"/>
                  <a:cs typeface="华文黑体" pitchFamily="2" charset="-122"/>
                </a:rPr>
                <a:t>添加标题</a:t>
              </a:r>
            </a:p>
          </p:txBody>
        </p:sp>
      </p:grpSp>
      <p:grpSp>
        <p:nvGrpSpPr>
          <p:cNvPr id="54" name="组合 53"/>
          <p:cNvGrpSpPr/>
          <p:nvPr/>
        </p:nvGrpSpPr>
        <p:grpSpPr>
          <a:xfrm>
            <a:off x="3048020" y="3181839"/>
            <a:ext cx="1302812" cy="1290632"/>
            <a:chOff x="3048020" y="3181839"/>
            <a:chExt cx="1302812" cy="1290632"/>
          </a:xfrm>
        </p:grpSpPr>
        <p:sp>
          <p:nvSpPr>
            <p:cNvPr id="55" name="Oval 94"/>
            <p:cNvSpPr>
              <a:spLocks noChangeArrowheads="1"/>
            </p:cNvSpPr>
            <p:nvPr/>
          </p:nvSpPr>
          <p:spPr bwMode="auto">
            <a:xfrm>
              <a:off x="3048020" y="3181839"/>
              <a:ext cx="1302812" cy="1290632"/>
            </a:xfrm>
            <a:prstGeom prst="ellipse">
              <a:avLst/>
            </a:prstGeom>
            <a:solidFill>
              <a:srgbClr val="F47349"/>
            </a:solidFill>
            <a:ln w="2"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TextBox 55"/>
            <p:cNvSpPr txBox="1"/>
            <p:nvPr/>
          </p:nvSpPr>
          <p:spPr>
            <a:xfrm>
              <a:off x="3367435" y="3478696"/>
              <a:ext cx="676788" cy="784830"/>
            </a:xfrm>
            <a:prstGeom prst="rect">
              <a:avLst/>
            </a:prstGeom>
            <a:noFill/>
          </p:spPr>
          <p:txBody>
            <a:bodyPr wrap="none" rtlCol="0">
              <a:spAutoFit/>
            </a:bodyPr>
            <a:lstStyle/>
            <a:p>
              <a:r>
                <a:rPr lang="en-US" altLang="zh-CN" sz="4500" dirty="0" smtClean="0">
                  <a:solidFill>
                    <a:schemeClr val="bg1"/>
                  </a:solidFill>
                  <a:latin typeface="方正正中黑简体" panose="02000000000000000000" pitchFamily="2" charset="-122"/>
                  <a:ea typeface="方正正中黑简体" panose="02000000000000000000" pitchFamily="2" charset="-122"/>
                </a:rPr>
                <a:t>A</a:t>
              </a:r>
              <a:endParaRPr lang="zh-CN" altLang="en-US" sz="4500" dirty="0">
                <a:solidFill>
                  <a:schemeClr val="bg1"/>
                </a:solidFill>
                <a:latin typeface="方正正中黑简体" panose="02000000000000000000" pitchFamily="2" charset="-122"/>
                <a:ea typeface="方正正中黑简体" panose="02000000000000000000" pitchFamily="2" charset="-122"/>
              </a:endParaRPr>
            </a:p>
          </p:txBody>
        </p:sp>
      </p:grpSp>
      <p:grpSp>
        <p:nvGrpSpPr>
          <p:cNvPr id="57" name="组合 56"/>
          <p:cNvGrpSpPr/>
          <p:nvPr/>
        </p:nvGrpSpPr>
        <p:grpSpPr>
          <a:xfrm>
            <a:off x="4686046" y="3181838"/>
            <a:ext cx="1290635" cy="1290635"/>
            <a:chOff x="4686046" y="3181838"/>
            <a:chExt cx="1290635" cy="1290635"/>
          </a:xfrm>
        </p:grpSpPr>
        <p:sp>
          <p:nvSpPr>
            <p:cNvPr id="58" name="Oval 87"/>
            <p:cNvSpPr>
              <a:spLocks noChangeArrowheads="1"/>
            </p:cNvSpPr>
            <p:nvPr/>
          </p:nvSpPr>
          <p:spPr bwMode="auto">
            <a:xfrm>
              <a:off x="4686046" y="3181838"/>
              <a:ext cx="1290635" cy="1290635"/>
            </a:xfrm>
            <a:prstGeom prst="ellipse">
              <a:avLst/>
            </a:prstGeom>
            <a:solidFill>
              <a:srgbClr val="02918B"/>
            </a:solidFill>
            <a:ln w="2"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TextBox 58"/>
            <p:cNvSpPr txBox="1"/>
            <p:nvPr/>
          </p:nvSpPr>
          <p:spPr>
            <a:xfrm>
              <a:off x="5018810" y="3478696"/>
              <a:ext cx="651140" cy="784830"/>
            </a:xfrm>
            <a:prstGeom prst="rect">
              <a:avLst/>
            </a:prstGeom>
            <a:noFill/>
          </p:spPr>
          <p:txBody>
            <a:bodyPr wrap="none" rtlCol="0">
              <a:spAutoFit/>
            </a:bodyPr>
            <a:lstStyle/>
            <a:p>
              <a:r>
                <a:rPr lang="en-US" altLang="zh-CN" sz="4500" dirty="0">
                  <a:solidFill>
                    <a:schemeClr val="bg1"/>
                  </a:solidFill>
                  <a:latin typeface="方正正中黑简体" panose="02000000000000000000" pitchFamily="2" charset="-122"/>
                  <a:ea typeface="方正正中黑简体" panose="02000000000000000000" pitchFamily="2" charset="-122"/>
                </a:rPr>
                <a:t>B</a:t>
              </a:r>
              <a:endParaRPr lang="zh-CN" altLang="en-US" sz="4500" dirty="0">
                <a:solidFill>
                  <a:schemeClr val="bg1"/>
                </a:solidFill>
                <a:latin typeface="方正正中黑简体" panose="02000000000000000000" pitchFamily="2" charset="-122"/>
                <a:ea typeface="方正正中黑简体" panose="02000000000000000000" pitchFamily="2" charset="-122"/>
              </a:endParaRPr>
            </a:p>
          </p:txBody>
        </p:sp>
      </p:grpSp>
      <p:grpSp>
        <p:nvGrpSpPr>
          <p:cNvPr id="60" name="组合 59"/>
          <p:cNvGrpSpPr/>
          <p:nvPr/>
        </p:nvGrpSpPr>
        <p:grpSpPr>
          <a:xfrm>
            <a:off x="6286175" y="3181838"/>
            <a:ext cx="1290635" cy="1290635"/>
            <a:chOff x="6286175" y="3181838"/>
            <a:chExt cx="1290635" cy="1290635"/>
          </a:xfrm>
        </p:grpSpPr>
        <p:sp>
          <p:nvSpPr>
            <p:cNvPr id="61" name="Oval 88"/>
            <p:cNvSpPr>
              <a:spLocks noChangeArrowheads="1"/>
            </p:cNvSpPr>
            <p:nvPr/>
          </p:nvSpPr>
          <p:spPr bwMode="auto">
            <a:xfrm>
              <a:off x="6286175" y="3181838"/>
              <a:ext cx="1290635" cy="1290635"/>
            </a:xfrm>
            <a:prstGeom prst="ellipse">
              <a:avLst/>
            </a:prstGeom>
            <a:solidFill>
              <a:srgbClr val="E44B42"/>
            </a:solidFill>
            <a:ln w="2"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TextBox 61"/>
            <p:cNvSpPr txBox="1"/>
            <p:nvPr/>
          </p:nvSpPr>
          <p:spPr>
            <a:xfrm>
              <a:off x="6605922" y="3478696"/>
              <a:ext cx="671979" cy="784830"/>
            </a:xfrm>
            <a:prstGeom prst="rect">
              <a:avLst/>
            </a:prstGeom>
            <a:noFill/>
          </p:spPr>
          <p:txBody>
            <a:bodyPr wrap="none" rtlCol="0">
              <a:spAutoFit/>
            </a:bodyPr>
            <a:lstStyle/>
            <a:p>
              <a:r>
                <a:rPr lang="en-US" altLang="zh-CN" sz="4500" dirty="0" smtClean="0">
                  <a:solidFill>
                    <a:schemeClr val="bg1"/>
                  </a:solidFill>
                  <a:latin typeface="方正正中黑简体" panose="02000000000000000000" pitchFamily="2" charset="-122"/>
                  <a:ea typeface="方正正中黑简体" panose="02000000000000000000" pitchFamily="2" charset="-122"/>
                </a:rPr>
                <a:t>C</a:t>
              </a:r>
              <a:endParaRPr lang="zh-CN" altLang="en-US" sz="4500" dirty="0">
                <a:solidFill>
                  <a:schemeClr val="bg1"/>
                </a:solidFill>
                <a:latin typeface="方正正中黑简体" panose="02000000000000000000" pitchFamily="2" charset="-122"/>
                <a:ea typeface="方正正中黑简体" panose="02000000000000000000" pitchFamily="2" charset="-122"/>
              </a:endParaRPr>
            </a:p>
          </p:txBody>
        </p:sp>
      </p:grpSp>
      <p:grpSp>
        <p:nvGrpSpPr>
          <p:cNvPr id="63" name="组合 62"/>
          <p:cNvGrpSpPr/>
          <p:nvPr/>
        </p:nvGrpSpPr>
        <p:grpSpPr>
          <a:xfrm>
            <a:off x="7919273" y="3181838"/>
            <a:ext cx="1290635" cy="1290635"/>
            <a:chOff x="7919273" y="3181838"/>
            <a:chExt cx="1290635" cy="1290635"/>
          </a:xfrm>
        </p:grpSpPr>
        <p:sp>
          <p:nvSpPr>
            <p:cNvPr id="64" name="Oval 89"/>
            <p:cNvSpPr>
              <a:spLocks noChangeArrowheads="1"/>
            </p:cNvSpPr>
            <p:nvPr/>
          </p:nvSpPr>
          <p:spPr bwMode="auto">
            <a:xfrm>
              <a:off x="7919273" y="3181838"/>
              <a:ext cx="1290635" cy="1290635"/>
            </a:xfrm>
            <a:prstGeom prst="ellipse">
              <a:avLst/>
            </a:prstGeom>
            <a:solidFill>
              <a:srgbClr val="015672"/>
            </a:solidFill>
            <a:ln w="2"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TextBox 64"/>
            <p:cNvSpPr txBox="1"/>
            <p:nvPr/>
          </p:nvSpPr>
          <p:spPr>
            <a:xfrm>
              <a:off x="8251788" y="3478696"/>
              <a:ext cx="671979" cy="784830"/>
            </a:xfrm>
            <a:prstGeom prst="rect">
              <a:avLst/>
            </a:prstGeom>
            <a:noFill/>
          </p:spPr>
          <p:txBody>
            <a:bodyPr wrap="none" rtlCol="0">
              <a:spAutoFit/>
            </a:bodyPr>
            <a:lstStyle/>
            <a:p>
              <a:r>
                <a:rPr lang="en-US" altLang="zh-CN" sz="4500" dirty="0" smtClean="0">
                  <a:solidFill>
                    <a:schemeClr val="bg1"/>
                  </a:solidFill>
                  <a:latin typeface="方正正中黑简体" panose="02000000000000000000" pitchFamily="2" charset="-122"/>
                  <a:ea typeface="方正正中黑简体" panose="02000000000000000000" pitchFamily="2" charset="-122"/>
                </a:rPr>
                <a:t>D</a:t>
              </a:r>
              <a:endParaRPr lang="zh-CN" altLang="en-US" sz="4500" dirty="0">
                <a:solidFill>
                  <a:schemeClr val="bg1"/>
                </a:solidFill>
                <a:latin typeface="方正正中黑简体" panose="02000000000000000000" pitchFamily="2" charset="-122"/>
                <a:ea typeface="方正正中黑简体" panose="02000000000000000000" pitchFamily="2" charset="-122"/>
              </a:endParaRPr>
            </a:p>
          </p:txBody>
        </p:sp>
      </p:grpSp>
    </p:spTree>
    <p:extLst>
      <p:ext uri="{BB962C8B-B14F-4D97-AF65-F5344CB8AC3E}">
        <p14:creationId xmlns:p14="http://schemas.microsoft.com/office/powerpoint/2010/main" val="61979307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par>
                          <p:cTn id="28" fill="hold">
                            <p:stCondLst>
                              <p:cond delay="2250"/>
                            </p:stCondLst>
                            <p:childTnLst>
                              <p:par>
                                <p:cTn id="29" presetID="53" presetClass="entr" presetSubtype="16"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childTnLst>
                          </p:cTn>
                        </p:par>
                        <p:par>
                          <p:cTn id="34" fill="hold">
                            <p:stCondLst>
                              <p:cond delay="2750"/>
                            </p:stCondLst>
                            <p:childTnLst>
                              <p:par>
                                <p:cTn id="35" presetID="53" presetClass="entr" presetSubtype="16" fill="hold" nodeType="after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p:cTn id="37" dur="500" fill="hold"/>
                                        <p:tgtEl>
                                          <p:spTgt spid="57"/>
                                        </p:tgtEl>
                                        <p:attrNameLst>
                                          <p:attrName>ppt_w</p:attrName>
                                        </p:attrNameLst>
                                      </p:cBhvr>
                                      <p:tavLst>
                                        <p:tav tm="0">
                                          <p:val>
                                            <p:fltVal val="0"/>
                                          </p:val>
                                        </p:tav>
                                        <p:tav tm="100000">
                                          <p:val>
                                            <p:strVal val="#ppt_w"/>
                                          </p:val>
                                        </p:tav>
                                      </p:tavLst>
                                    </p:anim>
                                    <p:anim calcmode="lin" valueType="num">
                                      <p:cBhvr>
                                        <p:cTn id="38" dur="500" fill="hold"/>
                                        <p:tgtEl>
                                          <p:spTgt spid="57"/>
                                        </p:tgtEl>
                                        <p:attrNameLst>
                                          <p:attrName>ppt_h</p:attrName>
                                        </p:attrNameLst>
                                      </p:cBhvr>
                                      <p:tavLst>
                                        <p:tav tm="0">
                                          <p:val>
                                            <p:fltVal val="0"/>
                                          </p:val>
                                        </p:tav>
                                        <p:tav tm="100000">
                                          <p:val>
                                            <p:strVal val="#ppt_h"/>
                                          </p:val>
                                        </p:tav>
                                      </p:tavLst>
                                    </p:anim>
                                    <p:animEffect transition="in" filter="fade">
                                      <p:cBhvr>
                                        <p:cTn id="39" dur="500"/>
                                        <p:tgtEl>
                                          <p:spTgt spid="57"/>
                                        </p:tgtEl>
                                      </p:cBhvr>
                                    </p:animEffect>
                                  </p:childTnLst>
                                </p:cTn>
                              </p:par>
                            </p:childTnLst>
                          </p:cTn>
                        </p:par>
                        <p:par>
                          <p:cTn id="40" fill="hold">
                            <p:stCondLst>
                              <p:cond delay="3250"/>
                            </p:stCondLst>
                            <p:childTnLst>
                              <p:par>
                                <p:cTn id="41" presetID="53" presetClass="entr" presetSubtype="16" fill="hold" nodeType="after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p:cTn id="43" dur="500" fill="hold"/>
                                        <p:tgtEl>
                                          <p:spTgt spid="60"/>
                                        </p:tgtEl>
                                        <p:attrNameLst>
                                          <p:attrName>ppt_w</p:attrName>
                                        </p:attrNameLst>
                                      </p:cBhvr>
                                      <p:tavLst>
                                        <p:tav tm="0">
                                          <p:val>
                                            <p:fltVal val="0"/>
                                          </p:val>
                                        </p:tav>
                                        <p:tav tm="100000">
                                          <p:val>
                                            <p:strVal val="#ppt_w"/>
                                          </p:val>
                                        </p:tav>
                                      </p:tavLst>
                                    </p:anim>
                                    <p:anim calcmode="lin" valueType="num">
                                      <p:cBhvr>
                                        <p:cTn id="44" dur="500" fill="hold"/>
                                        <p:tgtEl>
                                          <p:spTgt spid="60"/>
                                        </p:tgtEl>
                                        <p:attrNameLst>
                                          <p:attrName>ppt_h</p:attrName>
                                        </p:attrNameLst>
                                      </p:cBhvr>
                                      <p:tavLst>
                                        <p:tav tm="0">
                                          <p:val>
                                            <p:fltVal val="0"/>
                                          </p:val>
                                        </p:tav>
                                        <p:tav tm="100000">
                                          <p:val>
                                            <p:strVal val="#ppt_h"/>
                                          </p:val>
                                        </p:tav>
                                      </p:tavLst>
                                    </p:anim>
                                    <p:animEffect transition="in" filter="fade">
                                      <p:cBhvr>
                                        <p:cTn id="45" dur="500"/>
                                        <p:tgtEl>
                                          <p:spTgt spid="60"/>
                                        </p:tgtEl>
                                      </p:cBhvr>
                                    </p:animEffect>
                                  </p:childTnLst>
                                </p:cTn>
                              </p:par>
                            </p:childTnLst>
                          </p:cTn>
                        </p:par>
                        <p:par>
                          <p:cTn id="46" fill="hold">
                            <p:stCondLst>
                              <p:cond delay="3750"/>
                            </p:stCondLst>
                            <p:childTnLst>
                              <p:par>
                                <p:cTn id="47" presetID="53" presetClass="entr" presetSubtype="16" fill="hold"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childTnLst>
                          </p:cTn>
                        </p:par>
                        <p:par>
                          <p:cTn id="52" fill="hold">
                            <p:stCondLst>
                              <p:cond delay="4250"/>
                            </p:stCondLst>
                            <p:childTnLst>
                              <p:par>
                                <p:cTn id="53" presetID="42" presetClass="entr" presetSubtype="0" fill="hold" nodeType="after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300"/>
                                        <p:tgtEl>
                                          <p:spTgt spid="43"/>
                                        </p:tgtEl>
                                      </p:cBhvr>
                                    </p:animEffect>
                                    <p:anim calcmode="lin" valueType="num">
                                      <p:cBhvr>
                                        <p:cTn id="56" dur="300" fill="hold"/>
                                        <p:tgtEl>
                                          <p:spTgt spid="43"/>
                                        </p:tgtEl>
                                        <p:attrNameLst>
                                          <p:attrName>ppt_x</p:attrName>
                                        </p:attrNameLst>
                                      </p:cBhvr>
                                      <p:tavLst>
                                        <p:tav tm="0">
                                          <p:val>
                                            <p:strVal val="#ppt_x"/>
                                          </p:val>
                                        </p:tav>
                                        <p:tav tm="100000">
                                          <p:val>
                                            <p:strVal val="#ppt_x"/>
                                          </p:val>
                                        </p:tav>
                                      </p:tavLst>
                                    </p:anim>
                                    <p:anim calcmode="lin" valueType="num">
                                      <p:cBhvr>
                                        <p:cTn id="57" dur="300" fill="hold"/>
                                        <p:tgtEl>
                                          <p:spTgt spid="43"/>
                                        </p:tgtEl>
                                        <p:attrNameLst>
                                          <p:attrName>ppt_y</p:attrName>
                                        </p:attrNameLst>
                                      </p:cBhvr>
                                      <p:tavLst>
                                        <p:tav tm="0">
                                          <p:val>
                                            <p:strVal val="#ppt_y+.1"/>
                                          </p:val>
                                        </p:tav>
                                        <p:tav tm="100000">
                                          <p:val>
                                            <p:strVal val="#ppt_y"/>
                                          </p:val>
                                        </p:tav>
                                      </p:tavLst>
                                    </p:anim>
                                  </p:childTnLst>
                                </p:cTn>
                              </p:par>
                            </p:childTnLst>
                          </p:cTn>
                        </p:par>
                        <p:par>
                          <p:cTn id="58" fill="hold">
                            <p:stCondLst>
                              <p:cond delay="4550"/>
                            </p:stCondLst>
                            <p:childTnLst>
                              <p:par>
                                <p:cTn id="59" presetID="42" presetClass="entr" presetSubtype="0"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300"/>
                                        <p:tgtEl>
                                          <p:spTgt spid="30"/>
                                        </p:tgtEl>
                                      </p:cBhvr>
                                    </p:animEffect>
                                    <p:anim calcmode="lin" valueType="num">
                                      <p:cBhvr>
                                        <p:cTn id="62" dur="300" fill="hold"/>
                                        <p:tgtEl>
                                          <p:spTgt spid="30"/>
                                        </p:tgtEl>
                                        <p:attrNameLst>
                                          <p:attrName>ppt_x</p:attrName>
                                        </p:attrNameLst>
                                      </p:cBhvr>
                                      <p:tavLst>
                                        <p:tav tm="0">
                                          <p:val>
                                            <p:strVal val="#ppt_x"/>
                                          </p:val>
                                        </p:tav>
                                        <p:tav tm="100000">
                                          <p:val>
                                            <p:strVal val="#ppt_x"/>
                                          </p:val>
                                        </p:tav>
                                      </p:tavLst>
                                    </p:anim>
                                    <p:anim calcmode="lin" valueType="num">
                                      <p:cBhvr>
                                        <p:cTn id="63" dur="300" fill="hold"/>
                                        <p:tgtEl>
                                          <p:spTgt spid="30"/>
                                        </p:tgtEl>
                                        <p:attrNameLst>
                                          <p:attrName>ppt_y</p:attrName>
                                        </p:attrNameLst>
                                      </p:cBhvr>
                                      <p:tavLst>
                                        <p:tav tm="0">
                                          <p:val>
                                            <p:strVal val="#ppt_y+.1"/>
                                          </p:val>
                                        </p:tav>
                                        <p:tav tm="100000">
                                          <p:val>
                                            <p:strVal val="#ppt_y"/>
                                          </p:val>
                                        </p:tav>
                                      </p:tavLst>
                                    </p:anim>
                                  </p:childTnLst>
                                </p:cTn>
                              </p:par>
                            </p:childTnLst>
                          </p:cTn>
                        </p:par>
                        <p:par>
                          <p:cTn id="64" fill="hold">
                            <p:stCondLst>
                              <p:cond delay="4850"/>
                            </p:stCondLst>
                            <p:childTnLst>
                              <p:par>
                                <p:cTn id="65" presetID="47" presetClass="entr" presetSubtype="0"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300"/>
                                        <p:tgtEl>
                                          <p:spTgt spid="33"/>
                                        </p:tgtEl>
                                      </p:cBhvr>
                                    </p:animEffect>
                                    <p:anim calcmode="lin" valueType="num">
                                      <p:cBhvr>
                                        <p:cTn id="68" dur="300" fill="hold"/>
                                        <p:tgtEl>
                                          <p:spTgt spid="33"/>
                                        </p:tgtEl>
                                        <p:attrNameLst>
                                          <p:attrName>ppt_x</p:attrName>
                                        </p:attrNameLst>
                                      </p:cBhvr>
                                      <p:tavLst>
                                        <p:tav tm="0">
                                          <p:val>
                                            <p:strVal val="#ppt_x"/>
                                          </p:val>
                                        </p:tav>
                                        <p:tav tm="100000">
                                          <p:val>
                                            <p:strVal val="#ppt_x"/>
                                          </p:val>
                                        </p:tav>
                                      </p:tavLst>
                                    </p:anim>
                                    <p:anim calcmode="lin" valueType="num">
                                      <p:cBhvr>
                                        <p:cTn id="69" dur="300" fill="hold"/>
                                        <p:tgtEl>
                                          <p:spTgt spid="33"/>
                                        </p:tgtEl>
                                        <p:attrNameLst>
                                          <p:attrName>ppt_y</p:attrName>
                                        </p:attrNameLst>
                                      </p:cBhvr>
                                      <p:tavLst>
                                        <p:tav tm="0">
                                          <p:val>
                                            <p:strVal val="#ppt_y-.1"/>
                                          </p:val>
                                        </p:tav>
                                        <p:tav tm="100000">
                                          <p:val>
                                            <p:strVal val="#ppt_y"/>
                                          </p:val>
                                        </p:tav>
                                      </p:tavLst>
                                    </p:anim>
                                  </p:childTnLst>
                                </p:cTn>
                              </p:par>
                            </p:childTnLst>
                          </p:cTn>
                        </p:par>
                        <p:par>
                          <p:cTn id="70" fill="hold">
                            <p:stCondLst>
                              <p:cond delay="5150"/>
                            </p:stCondLst>
                            <p:childTnLst>
                              <p:par>
                                <p:cTn id="71" presetID="47" presetClass="entr" presetSubtype="0" fill="hold" grpId="0"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300"/>
                                        <p:tgtEl>
                                          <p:spTgt spid="31"/>
                                        </p:tgtEl>
                                      </p:cBhvr>
                                    </p:animEffect>
                                    <p:anim calcmode="lin" valueType="num">
                                      <p:cBhvr>
                                        <p:cTn id="74" dur="300" fill="hold"/>
                                        <p:tgtEl>
                                          <p:spTgt spid="31"/>
                                        </p:tgtEl>
                                        <p:attrNameLst>
                                          <p:attrName>ppt_x</p:attrName>
                                        </p:attrNameLst>
                                      </p:cBhvr>
                                      <p:tavLst>
                                        <p:tav tm="0">
                                          <p:val>
                                            <p:strVal val="#ppt_x"/>
                                          </p:val>
                                        </p:tav>
                                        <p:tav tm="100000">
                                          <p:val>
                                            <p:strVal val="#ppt_x"/>
                                          </p:val>
                                        </p:tav>
                                      </p:tavLst>
                                    </p:anim>
                                    <p:anim calcmode="lin" valueType="num">
                                      <p:cBhvr>
                                        <p:cTn id="75" dur="300" fill="hold"/>
                                        <p:tgtEl>
                                          <p:spTgt spid="31"/>
                                        </p:tgtEl>
                                        <p:attrNameLst>
                                          <p:attrName>ppt_y</p:attrName>
                                        </p:attrNameLst>
                                      </p:cBhvr>
                                      <p:tavLst>
                                        <p:tav tm="0">
                                          <p:val>
                                            <p:strVal val="#ppt_y-.1"/>
                                          </p:val>
                                        </p:tav>
                                        <p:tav tm="100000">
                                          <p:val>
                                            <p:strVal val="#ppt_y"/>
                                          </p:val>
                                        </p:tav>
                                      </p:tavLst>
                                    </p:anim>
                                  </p:childTnLst>
                                </p:cTn>
                              </p:par>
                            </p:childTnLst>
                          </p:cTn>
                        </p:par>
                        <p:par>
                          <p:cTn id="76" fill="hold">
                            <p:stCondLst>
                              <p:cond delay="5450"/>
                            </p:stCondLst>
                            <p:childTnLst>
                              <p:par>
                                <p:cTn id="77" presetID="42" presetClass="entr" presetSubtype="0" fill="hold"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300"/>
                                        <p:tgtEl>
                                          <p:spTgt spid="49"/>
                                        </p:tgtEl>
                                      </p:cBhvr>
                                    </p:animEffect>
                                    <p:anim calcmode="lin" valueType="num">
                                      <p:cBhvr>
                                        <p:cTn id="80" dur="300" fill="hold"/>
                                        <p:tgtEl>
                                          <p:spTgt spid="49"/>
                                        </p:tgtEl>
                                        <p:attrNameLst>
                                          <p:attrName>ppt_x</p:attrName>
                                        </p:attrNameLst>
                                      </p:cBhvr>
                                      <p:tavLst>
                                        <p:tav tm="0">
                                          <p:val>
                                            <p:strVal val="#ppt_x"/>
                                          </p:val>
                                        </p:tav>
                                        <p:tav tm="100000">
                                          <p:val>
                                            <p:strVal val="#ppt_x"/>
                                          </p:val>
                                        </p:tav>
                                      </p:tavLst>
                                    </p:anim>
                                    <p:anim calcmode="lin" valueType="num">
                                      <p:cBhvr>
                                        <p:cTn id="81" dur="300" fill="hold"/>
                                        <p:tgtEl>
                                          <p:spTgt spid="49"/>
                                        </p:tgtEl>
                                        <p:attrNameLst>
                                          <p:attrName>ppt_y</p:attrName>
                                        </p:attrNameLst>
                                      </p:cBhvr>
                                      <p:tavLst>
                                        <p:tav tm="0">
                                          <p:val>
                                            <p:strVal val="#ppt_y+.1"/>
                                          </p:val>
                                        </p:tav>
                                        <p:tav tm="100000">
                                          <p:val>
                                            <p:strVal val="#ppt_y"/>
                                          </p:val>
                                        </p:tav>
                                      </p:tavLst>
                                    </p:anim>
                                  </p:childTnLst>
                                </p:cTn>
                              </p:par>
                            </p:childTnLst>
                          </p:cTn>
                        </p:par>
                        <p:par>
                          <p:cTn id="82" fill="hold">
                            <p:stCondLst>
                              <p:cond delay="5750"/>
                            </p:stCondLst>
                            <p:childTnLst>
                              <p:par>
                                <p:cTn id="83" presetID="42" presetClass="entr" presetSubtype="0"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300"/>
                                        <p:tgtEl>
                                          <p:spTgt spid="48"/>
                                        </p:tgtEl>
                                      </p:cBhvr>
                                    </p:animEffect>
                                    <p:anim calcmode="lin" valueType="num">
                                      <p:cBhvr>
                                        <p:cTn id="86" dur="300" fill="hold"/>
                                        <p:tgtEl>
                                          <p:spTgt spid="48"/>
                                        </p:tgtEl>
                                        <p:attrNameLst>
                                          <p:attrName>ppt_x</p:attrName>
                                        </p:attrNameLst>
                                      </p:cBhvr>
                                      <p:tavLst>
                                        <p:tav tm="0">
                                          <p:val>
                                            <p:strVal val="#ppt_x"/>
                                          </p:val>
                                        </p:tav>
                                        <p:tav tm="100000">
                                          <p:val>
                                            <p:strVal val="#ppt_x"/>
                                          </p:val>
                                        </p:tav>
                                      </p:tavLst>
                                    </p:anim>
                                    <p:anim calcmode="lin" valueType="num">
                                      <p:cBhvr>
                                        <p:cTn id="87" dur="300" fill="hold"/>
                                        <p:tgtEl>
                                          <p:spTgt spid="48"/>
                                        </p:tgtEl>
                                        <p:attrNameLst>
                                          <p:attrName>ppt_y</p:attrName>
                                        </p:attrNameLst>
                                      </p:cBhvr>
                                      <p:tavLst>
                                        <p:tav tm="0">
                                          <p:val>
                                            <p:strVal val="#ppt_y+.1"/>
                                          </p:val>
                                        </p:tav>
                                        <p:tav tm="100000">
                                          <p:val>
                                            <p:strVal val="#ppt_y"/>
                                          </p:val>
                                        </p:tav>
                                      </p:tavLst>
                                    </p:anim>
                                  </p:childTnLst>
                                </p:cTn>
                              </p:par>
                            </p:childTnLst>
                          </p:cTn>
                        </p:par>
                        <p:par>
                          <p:cTn id="88" fill="hold">
                            <p:stCondLst>
                              <p:cond delay="6050"/>
                            </p:stCondLst>
                            <p:childTnLst>
                              <p:par>
                                <p:cTn id="89" presetID="47" presetClass="entr" presetSubtype="0" fill="hold" nodeType="after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300"/>
                                        <p:tgtEl>
                                          <p:spTgt spid="38"/>
                                        </p:tgtEl>
                                      </p:cBhvr>
                                    </p:animEffect>
                                    <p:anim calcmode="lin" valueType="num">
                                      <p:cBhvr>
                                        <p:cTn id="92" dur="300" fill="hold"/>
                                        <p:tgtEl>
                                          <p:spTgt spid="38"/>
                                        </p:tgtEl>
                                        <p:attrNameLst>
                                          <p:attrName>ppt_x</p:attrName>
                                        </p:attrNameLst>
                                      </p:cBhvr>
                                      <p:tavLst>
                                        <p:tav tm="0">
                                          <p:val>
                                            <p:strVal val="#ppt_x"/>
                                          </p:val>
                                        </p:tav>
                                        <p:tav tm="100000">
                                          <p:val>
                                            <p:strVal val="#ppt_x"/>
                                          </p:val>
                                        </p:tav>
                                      </p:tavLst>
                                    </p:anim>
                                    <p:anim calcmode="lin" valueType="num">
                                      <p:cBhvr>
                                        <p:cTn id="93" dur="300" fill="hold"/>
                                        <p:tgtEl>
                                          <p:spTgt spid="38"/>
                                        </p:tgtEl>
                                        <p:attrNameLst>
                                          <p:attrName>ppt_y</p:attrName>
                                        </p:attrNameLst>
                                      </p:cBhvr>
                                      <p:tavLst>
                                        <p:tav tm="0">
                                          <p:val>
                                            <p:strVal val="#ppt_y-.1"/>
                                          </p:val>
                                        </p:tav>
                                        <p:tav tm="100000">
                                          <p:val>
                                            <p:strVal val="#ppt_y"/>
                                          </p:val>
                                        </p:tav>
                                      </p:tavLst>
                                    </p:anim>
                                  </p:childTnLst>
                                </p:cTn>
                              </p:par>
                            </p:childTnLst>
                          </p:cTn>
                        </p:par>
                        <p:par>
                          <p:cTn id="94" fill="hold">
                            <p:stCondLst>
                              <p:cond delay="6350"/>
                            </p:stCondLst>
                            <p:childTnLst>
                              <p:par>
                                <p:cTn id="95" presetID="47" presetClass="entr" presetSubtype="0" fill="hold" grpId="0" nodeType="after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300"/>
                                        <p:tgtEl>
                                          <p:spTgt spid="32"/>
                                        </p:tgtEl>
                                      </p:cBhvr>
                                    </p:animEffect>
                                    <p:anim calcmode="lin" valueType="num">
                                      <p:cBhvr>
                                        <p:cTn id="98" dur="300" fill="hold"/>
                                        <p:tgtEl>
                                          <p:spTgt spid="32"/>
                                        </p:tgtEl>
                                        <p:attrNameLst>
                                          <p:attrName>ppt_x</p:attrName>
                                        </p:attrNameLst>
                                      </p:cBhvr>
                                      <p:tavLst>
                                        <p:tav tm="0">
                                          <p:val>
                                            <p:strVal val="#ppt_x"/>
                                          </p:val>
                                        </p:tav>
                                        <p:tav tm="100000">
                                          <p:val>
                                            <p:strVal val="#ppt_x"/>
                                          </p:val>
                                        </p:tav>
                                      </p:tavLst>
                                    </p:anim>
                                    <p:anim calcmode="lin" valueType="num">
                                      <p:cBhvr>
                                        <p:cTn id="99" dur="3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30" grpId="0"/>
      <p:bldP spid="31" grpId="0"/>
      <p:bldP spid="32" grpId="0"/>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 y="1"/>
            <a:ext cx="12190414" cy="6858000"/>
          </a:xfrm>
          <a:prstGeom prst="rect">
            <a:avLst/>
          </a:prstGeom>
        </p:spPr>
      </p:pic>
      <p:sp>
        <p:nvSpPr>
          <p:cNvPr id="12" name="矩形 11"/>
          <p:cNvSpPr/>
          <p:nvPr/>
        </p:nvSpPr>
        <p:spPr>
          <a:xfrm>
            <a:off x="0" y="1873463"/>
            <a:ext cx="12190414" cy="2420758"/>
          </a:xfrm>
          <a:prstGeom prst="rect">
            <a:avLst/>
          </a:prstGeom>
          <a:solidFill>
            <a:srgbClr val="F4734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15" name="矩形 14"/>
          <p:cNvSpPr/>
          <p:nvPr/>
        </p:nvSpPr>
        <p:spPr>
          <a:xfrm>
            <a:off x="5296876" y="2599334"/>
            <a:ext cx="5180624" cy="923326"/>
          </a:xfrm>
          <a:prstGeom prst="rect">
            <a:avLst/>
          </a:prstGeom>
        </p:spPr>
        <p:txBody>
          <a:bodyPr wrap="square" lIns="91437" tIns="45718" rIns="91437" bIns="45718">
            <a:spAutoFit/>
          </a:bodyPr>
          <a:lstStyle/>
          <a:p>
            <a:r>
              <a:rPr lang="zh-CN" altLang="en-US" sz="5400" b="1" dirty="0">
                <a:solidFill>
                  <a:schemeClr val="bg1"/>
                </a:solidFill>
                <a:latin typeface="微软雅黑" pitchFamily="34" charset="-122"/>
                <a:ea typeface="微软雅黑" pitchFamily="34" charset="-122"/>
              </a:rPr>
              <a:t>点击加入标题</a:t>
            </a:r>
          </a:p>
        </p:txBody>
      </p:sp>
      <p:sp>
        <p:nvSpPr>
          <p:cNvPr id="16" name="Freeform 5"/>
          <p:cNvSpPr>
            <a:spLocks/>
          </p:cNvSpPr>
          <p:nvPr/>
        </p:nvSpPr>
        <p:spPr bwMode="auto">
          <a:xfrm rot="10800000">
            <a:off x="3260303" y="230244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17" name="原创设计师QQ5858324           _7"/>
          <p:cNvGrpSpPr/>
          <p:nvPr/>
        </p:nvGrpSpPr>
        <p:grpSpPr>
          <a:xfrm rot="5400000">
            <a:off x="3497954" y="2346741"/>
            <a:ext cx="1164734" cy="1314166"/>
            <a:chOff x="4468733" y="2771468"/>
            <a:chExt cx="1487127" cy="1677919"/>
          </a:xfrm>
        </p:grpSpPr>
        <p:sp>
          <p:nvSpPr>
            <p:cNvPr id="18"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20" name="原创设计师QQ5858324           _6"/>
          <p:cNvSpPr/>
          <p:nvPr>
            <p:custDataLst>
              <p:tags r:id="rId1"/>
            </p:custDataLst>
          </p:nvPr>
        </p:nvSpPr>
        <p:spPr>
          <a:xfrm>
            <a:off x="3221745" y="3444718"/>
            <a:ext cx="181566" cy="181566"/>
          </a:xfrm>
          <a:prstGeom prst="ellipse">
            <a:avLst/>
          </a:prstGeom>
          <a:solidFill>
            <a:srgbClr val="E44B4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1" name="原创设计师QQ5858324           _7"/>
          <p:cNvSpPr/>
          <p:nvPr>
            <p:custDataLst>
              <p:tags r:id="rId2"/>
            </p:custDataLst>
          </p:nvPr>
        </p:nvSpPr>
        <p:spPr>
          <a:xfrm>
            <a:off x="4737404" y="3477732"/>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2" name="原创设计师QQ5858324         _8"/>
          <p:cNvSpPr/>
          <p:nvPr>
            <p:custDataLst>
              <p:tags r:id="rId3"/>
            </p:custDataLst>
          </p:nvPr>
        </p:nvSpPr>
        <p:spPr>
          <a:xfrm>
            <a:off x="3089766" y="2316164"/>
            <a:ext cx="263958" cy="263958"/>
          </a:xfrm>
          <a:prstGeom prst="ellipse">
            <a:avLst/>
          </a:prstGeom>
          <a:solidFill>
            <a:srgbClr val="01567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3" name="TextBox 42"/>
          <p:cNvSpPr txBox="1"/>
          <p:nvPr/>
        </p:nvSpPr>
        <p:spPr>
          <a:xfrm>
            <a:off x="3785047" y="2545847"/>
            <a:ext cx="637398" cy="923330"/>
          </a:xfrm>
          <a:prstGeom prst="rect">
            <a:avLst/>
          </a:prstGeom>
          <a:noFill/>
        </p:spPr>
        <p:txBody>
          <a:bodyPr wrap="square" rtlCol="0">
            <a:spAutoFit/>
          </a:bodyPr>
          <a:lstStyle/>
          <a:p>
            <a:r>
              <a:rPr lang="en-US" altLang="zh-CN" sz="5400" b="1" dirty="0" smtClean="0">
                <a:solidFill>
                  <a:schemeClr val="bg1"/>
                </a:solidFill>
                <a:latin typeface="微软雅黑" pitchFamily="34" charset="-122"/>
                <a:ea typeface="微软雅黑" pitchFamily="34" charset="-122"/>
              </a:rPr>
              <a:t>E</a:t>
            </a:r>
            <a:endParaRPr lang="zh-CN" altLang="zh-CN" sz="5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0958375"/>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randombar(horizontal)">
                                      <p:cBhvr>
                                        <p:cTn id="14" dur="750"/>
                                        <p:tgtEl>
                                          <p:spTgt spid="16"/>
                                        </p:tgtEl>
                                      </p:cBhvr>
                                    </p:animEffect>
                                  </p:childTnLst>
                                </p:cTn>
                              </p:par>
                              <p:par>
                                <p:cTn id="15" presetID="2" presetClass="entr" presetSubtype="4" accel="40000" decel="4000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by="(-#ppt_w*2)" calcmode="lin" valueType="num">
                                      <p:cBhvr rctx="PPT">
                                        <p:cTn id="22" dur="375" autoRev="1" fill="hold">
                                          <p:stCondLst>
                                            <p:cond delay="0"/>
                                          </p:stCondLst>
                                        </p:cTn>
                                        <p:tgtEl>
                                          <p:spTgt spid="23"/>
                                        </p:tgtEl>
                                        <p:attrNameLst>
                                          <p:attrName>ppt_w</p:attrName>
                                        </p:attrNameLst>
                                      </p:cBhvr>
                                    </p:anim>
                                    <p:anim by="(#ppt_w*0.50)" calcmode="lin" valueType="num">
                                      <p:cBhvr>
                                        <p:cTn id="23" dur="375" decel="50000" autoRev="1" fill="hold">
                                          <p:stCondLst>
                                            <p:cond delay="0"/>
                                          </p:stCondLst>
                                        </p:cTn>
                                        <p:tgtEl>
                                          <p:spTgt spid="23"/>
                                        </p:tgtEl>
                                        <p:attrNameLst>
                                          <p:attrName>ppt_x</p:attrName>
                                        </p:attrNameLst>
                                      </p:cBhvr>
                                    </p:anim>
                                    <p:anim from="(-#ppt_h/2)" to="(#ppt_y)" calcmode="lin" valueType="num">
                                      <p:cBhvr>
                                        <p:cTn id="24" dur="750" fill="hold">
                                          <p:stCondLst>
                                            <p:cond delay="0"/>
                                          </p:stCondLst>
                                        </p:cTn>
                                        <p:tgtEl>
                                          <p:spTgt spid="23"/>
                                        </p:tgtEl>
                                        <p:attrNameLst>
                                          <p:attrName>ppt_y</p:attrName>
                                        </p:attrNameLst>
                                      </p:cBhvr>
                                    </p:anim>
                                    <p:animRot by="21600000">
                                      <p:cBhvr>
                                        <p:cTn id="25" dur="750" fill="hold">
                                          <p:stCondLst>
                                            <p:cond delay="0"/>
                                          </p:stCondLst>
                                        </p:cTn>
                                        <p:tgtEl>
                                          <p:spTgt spid="23"/>
                                        </p:tgtEl>
                                        <p:attrNameLst>
                                          <p:attrName>r</p:attrName>
                                        </p:attrNameLst>
                                      </p:cBhvr>
                                    </p:animRot>
                                  </p:childTnLst>
                                </p:cTn>
                              </p:par>
                              <p:par>
                                <p:cTn id="26" presetID="3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250" fill="hold"/>
                                        <p:tgtEl>
                                          <p:spTgt spid="15"/>
                                        </p:tgtEl>
                                        <p:attrNameLst>
                                          <p:attrName>ppt_w</p:attrName>
                                        </p:attrNameLst>
                                      </p:cBhvr>
                                      <p:tavLst>
                                        <p:tav tm="0">
                                          <p:val>
                                            <p:fltVal val="0"/>
                                          </p:val>
                                        </p:tav>
                                        <p:tav tm="100000">
                                          <p:val>
                                            <p:strVal val="#ppt_w"/>
                                          </p:val>
                                        </p:tav>
                                      </p:tavLst>
                                    </p:anim>
                                    <p:anim calcmode="lin" valueType="num">
                                      <p:cBhvr>
                                        <p:cTn id="29" dur="1250" fill="hold"/>
                                        <p:tgtEl>
                                          <p:spTgt spid="15"/>
                                        </p:tgtEl>
                                        <p:attrNameLst>
                                          <p:attrName>ppt_h</p:attrName>
                                        </p:attrNameLst>
                                      </p:cBhvr>
                                      <p:tavLst>
                                        <p:tav tm="0">
                                          <p:val>
                                            <p:fltVal val="0"/>
                                          </p:val>
                                        </p:tav>
                                        <p:tav tm="100000">
                                          <p:val>
                                            <p:strVal val="#ppt_h"/>
                                          </p:val>
                                        </p:tav>
                                      </p:tavLst>
                                    </p:anim>
                                    <p:anim calcmode="lin" valueType="num">
                                      <p:cBhvr>
                                        <p:cTn id="30" dur="1250" fill="hold"/>
                                        <p:tgtEl>
                                          <p:spTgt spid="15"/>
                                        </p:tgtEl>
                                        <p:attrNameLst>
                                          <p:attrName>style.rotation</p:attrName>
                                        </p:attrNameLst>
                                      </p:cBhvr>
                                      <p:tavLst>
                                        <p:tav tm="0">
                                          <p:val>
                                            <p:fltVal val="90"/>
                                          </p:val>
                                        </p:tav>
                                        <p:tav tm="100000">
                                          <p:val>
                                            <p:fltVal val="0"/>
                                          </p:val>
                                        </p:tav>
                                      </p:tavLst>
                                    </p:anim>
                                    <p:animEffect transition="in" filter="fade">
                                      <p:cBhvr>
                                        <p:cTn id="31" dur="1250"/>
                                        <p:tgtEl>
                                          <p:spTgt spid="15"/>
                                        </p:tgtEl>
                                      </p:cBhvr>
                                    </p:animEffect>
                                  </p:childTnLst>
                                </p:cTn>
                              </p:par>
                            </p:childTnLst>
                          </p:cTn>
                        </p:par>
                        <p:par>
                          <p:cTn id="32" fill="hold">
                            <p:stCondLst>
                              <p:cond delay="2750"/>
                            </p:stCondLst>
                            <p:childTnLst>
                              <p:par>
                                <p:cTn id="33" presetID="2" presetClass="entr" presetSubtype="12"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750" fill="hold"/>
                                        <p:tgtEl>
                                          <p:spTgt spid="22"/>
                                        </p:tgtEl>
                                        <p:attrNameLst>
                                          <p:attrName>ppt_x</p:attrName>
                                        </p:attrNameLst>
                                      </p:cBhvr>
                                      <p:tavLst>
                                        <p:tav tm="0">
                                          <p:val>
                                            <p:strVal val="0-#ppt_w/2"/>
                                          </p:val>
                                        </p:tav>
                                        <p:tav tm="100000">
                                          <p:val>
                                            <p:strVal val="#ppt_x"/>
                                          </p:val>
                                        </p:tav>
                                      </p:tavLst>
                                    </p:anim>
                                    <p:anim calcmode="lin" valueType="num">
                                      <p:cBhvr additive="base">
                                        <p:cTn id="36" dur="75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750" fill="hold"/>
                                        <p:tgtEl>
                                          <p:spTgt spid="21"/>
                                        </p:tgtEl>
                                        <p:attrNameLst>
                                          <p:attrName>ppt_x</p:attrName>
                                        </p:attrNameLst>
                                      </p:cBhvr>
                                      <p:tavLst>
                                        <p:tav tm="0">
                                          <p:val>
                                            <p:strVal val="1+#ppt_w/2"/>
                                          </p:val>
                                        </p:tav>
                                        <p:tav tm="100000">
                                          <p:val>
                                            <p:strVal val="#ppt_x"/>
                                          </p:val>
                                        </p:tav>
                                      </p:tavLst>
                                    </p:anim>
                                    <p:anim calcmode="lin" valueType="num">
                                      <p:cBhvr additive="base">
                                        <p:cTn id="44"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16" grpId="0" animBg="1"/>
      <p:bldP spid="20" grpId="0" animBg="1"/>
      <p:bldP spid="21" grpId="0" animBg="1"/>
      <p:bldP spid="22"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smtClean="0">
                <a:solidFill>
                  <a:schemeClr val="bg1">
                    <a:lumMod val="50000"/>
                  </a:schemeClr>
                </a:solidFill>
              </a:rPr>
              <a:t>01.</a:t>
            </a:r>
            <a:r>
              <a:rPr lang="zh-CN" altLang="en-US" sz="3200" dirty="0" smtClean="0">
                <a:solidFill>
                  <a:schemeClr val="bg1">
                    <a:lumMod val="50000"/>
                  </a:schemeClr>
                </a:solidFill>
              </a:rPr>
              <a:t>下年度工作思路</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rotWithShape="1">
          <a:blip r:embed="rId3" cstate="screen">
            <a:duotone>
              <a:schemeClr val="bg2">
                <a:shade val="45000"/>
                <a:satMod val="135000"/>
              </a:schemeClr>
              <a:prstClr val="white"/>
            </a:duotone>
            <a:extLst>
              <a:ext uri="{BEBA8EAE-BF5A-486C-A8C5-ECC9F3942E4B}">
                <a14:imgProps xmlns:a14="http://schemas.microsoft.com/office/drawing/2010/main">
                  <a14:imgLayer r:embed="rId4">
                    <a14:imgEffect>
                      <a14:colorTemperature colorTemp="4700"/>
                    </a14:imgEffect>
                    <a14:imgEffect>
                      <a14:saturation sat="33000"/>
                    </a14:imgEffect>
                  </a14:imgLayer>
                </a14:imgProps>
              </a:ext>
              <a:ext uri="{28A0092B-C50C-407E-A947-70E740481C1C}">
                <a14:useLocalDpi xmlns:a14="http://schemas.microsoft.com/office/drawing/2010/main"/>
              </a:ext>
            </a:extLst>
          </a:blip>
          <a:srcRect/>
          <a:stretch/>
        </p:blipFill>
        <p:spPr>
          <a:xfrm>
            <a:off x="2496135" y="1753635"/>
            <a:ext cx="7631519" cy="3980043"/>
          </a:xfrm>
          <a:prstGeom prst="rect">
            <a:avLst/>
          </a:prstGeom>
          <a:effectLst>
            <a:outerShdw blurRad="50800" dist="50800" dir="5400000" sx="1000" sy="1000" algn="ctr" rotWithShape="0">
              <a:srgbClr val="000000"/>
            </a:outerShdw>
          </a:effectLst>
        </p:spPr>
      </p:pic>
      <p:sp>
        <p:nvSpPr>
          <p:cNvPr id="22" name="Freeform 12"/>
          <p:cNvSpPr>
            <a:spLocks/>
          </p:cNvSpPr>
          <p:nvPr/>
        </p:nvSpPr>
        <p:spPr bwMode="auto">
          <a:xfrm>
            <a:off x="1558702" y="1653186"/>
            <a:ext cx="550479" cy="1101352"/>
          </a:xfrm>
          <a:custGeom>
            <a:avLst/>
            <a:gdLst>
              <a:gd name="T0" fmla="*/ 776 w 776"/>
              <a:gd name="T1" fmla="*/ 1553 h 1553"/>
              <a:gd name="T2" fmla="*/ 0 w 776"/>
              <a:gd name="T3" fmla="*/ 777 h 1553"/>
              <a:gd name="T4" fmla="*/ 776 w 776"/>
              <a:gd name="T5" fmla="*/ 0 h 1553"/>
            </a:gdLst>
            <a:ahLst/>
            <a:cxnLst>
              <a:cxn ang="0">
                <a:pos x="T0" y="T1"/>
              </a:cxn>
              <a:cxn ang="0">
                <a:pos x="T2" y="T3"/>
              </a:cxn>
              <a:cxn ang="0">
                <a:pos x="T4" y="T5"/>
              </a:cxn>
            </a:cxnLst>
            <a:rect l="0" t="0" r="r" b="b"/>
            <a:pathLst>
              <a:path w="776" h="1553">
                <a:moveTo>
                  <a:pt x="776" y="1553"/>
                </a:moveTo>
                <a:cubicBezTo>
                  <a:pt x="348" y="1553"/>
                  <a:pt x="0" y="1205"/>
                  <a:pt x="0" y="777"/>
                </a:cubicBezTo>
                <a:cubicBezTo>
                  <a:pt x="0" y="348"/>
                  <a:pt x="348" y="0"/>
                  <a:pt x="776" y="0"/>
                </a:cubicBezTo>
              </a:path>
            </a:pathLst>
          </a:custGeom>
          <a:noFill/>
          <a:ln w="12700"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17" tIns="60958" rIns="121917" bIns="60958" numCol="1" anchor="t" anchorCtr="0" compatLnSpc="1">
            <a:prstTxWarp prst="textNoShape">
              <a:avLst/>
            </a:prstTxWarp>
          </a:bodyPr>
          <a:lstStyle/>
          <a:p>
            <a:endParaRPr lang="zh-CN" altLang="en-US"/>
          </a:p>
        </p:txBody>
      </p:sp>
      <p:sp>
        <p:nvSpPr>
          <p:cNvPr id="23" name="Oval 13"/>
          <p:cNvSpPr>
            <a:spLocks noChangeArrowheads="1"/>
          </p:cNvSpPr>
          <p:nvPr/>
        </p:nvSpPr>
        <p:spPr bwMode="auto">
          <a:xfrm>
            <a:off x="1661536" y="1750008"/>
            <a:ext cx="895282" cy="901659"/>
          </a:xfrm>
          <a:prstGeom prst="ellipse">
            <a:avLst/>
          </a:prstGeom>
          <a:solidFill>
            <a:srgbClr val="F47349"/>
          </a:solidFill>
          <a:ln w="12700">
            <a:noFill/>
            <a:round/>
            <a:headEnd/>
            <a:tailEnd/>
          </a:ln>
        </p:spPr>
        <p:txBody>
          <a:bodyPr vert="horz" wrap="square" lIns="121917" tIns="60958" rIns="121917" bIns="60958" numCol="1" anchor="t" anchorCtr="0" compatLnSpc="1">
            <a:prstTxWarp prst="textNoShape">
              <a:avLst/>
            </a:prstTxWarp>
          </a:bodyPr>
          <a:lstStyle/>
          <a:p>
            <a:endParaRPr lang="zh-CN" altLang="en-US"/>
          </a:p>
        </p:txBody>
      </p:sp>
      <p:sp>
        <p:nvSpPr>
          <p:cNvPr id="24" name="Line 14"/>
          <p:cNvSpPr>
            <a:spLocks noChangeShapeType="1"/>
          </p:cNvSpPr>
          <p:nvPr/>
        </p:nvSpPr>
        <p:spPr bwMode="auto">
          <a:xfrm>
            <a:off x="2109176" y="1653185"/>
            <a:ext cx="8057535"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17" tIns="60958" rIns="121917" bIns="60958" numCol="1" anchor="t" anchorCtr="0" compatLnSpc="1">
            <a:prstTxWarp prst="textNoShape">
              <a:avLst/>
            </a:prstTxWarp>
          </a:bodyPr>
          <a:lstStyle/>
          <a:p>
            <a:endParaRPr lang="zh-CN" altLang="en-US"/>
          </a:p>
        </p:txBody>
      </p:sp>
      <p:sp>
        <p:nvSpPr>
          <p:cNvPr id="25" name="Line 15"/>
          <p:cNvSpPr>
            <a:spLocks noChangeShapeType="1"/>
          </p:cNvSpPr>
          <p:nvPr/>
        </p:nvSpPr>
        <p:spPr bwMode="auto">
          <a:xfrm>
            <a:off x="2109176" y="2754538"/>
            <a:ext cx="8057535"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17" tIns="60958" rIns="121917" bIns="60958" numCol="1" anchor="t" anchorCtr="0" compatLnSpc="1">
            <a:prstTxWarp prst="textNoShape">
              <a:avLst/>
            </a:prstTxWarp>
          </a:bodyPr>
          <a:lstStyle/>
          <a:p>
            <a:endParaRPr lang="zh-CN" altLang="en-US"/>
          </a:p>
        </p:txBody>
      </p:sp>
      <p:sp>
        <p:nvSpPr>
          <p:cNvPr id="26" name="Freeform 16"/>
          <p:cNvSpPr>
            <a:spLocks/>
          </p:cNvSpPr>
          <p:nvPr/>
        </p:nvSpPr>
        <p:spPr bwMode="auto">
          <a:xfrm>
            <a:off x="10166712" y="2754538"/>
            <a:ext cx="550479" cy="1107406"/>
          </a:xfrm>
          <a:custGeom>
            <a:avLst/>
            <a:gdLst>
              <a:gd name="T0" fmla="*/ 0 w 776"/>
              <a:gd name="T1" fmla="*/ 0 h 1553"/>
              <a:gd name="T2" fmla="*/ 776 w 776"/>
              <a:gd name="T3" fmla="*/ 776 h 1553"/>
              <a:gd name="T4" fmla="*/ 0 w 776"/>
              <a:gd name="T5" fmla="*/ 1553 h 1553"/>
            </a:gdLst>
            <a:ahLst/>
            <a:cxnLst>
              <a:cxn ang="0">
                <a:pos x="T0" y="T1"/>
              </a:cxn>
              <a:cxn ang="0">
                <a:pos x="T2" y="T3"/>
              </a:cxn>
              <a:cxn ang="0">
                <a:pos x="T4" y="T5"/>
              </a:cxn>
            </a:cxnLst>
            <a:rect l="0" t="0" r="r" b="b"/>
            <a:pathLst>
              <a:path w="776" h="1553">
                <a:moveTo>
                  <a:pt x="0" y="0"/>
                </a:moveTo>
                <a:cubicBezTo>
                  <a:pt x="428" y="0"/>
                  <a:pt x="776" y="348"/>
                  <a:pt x="776" y="776"/>
                </a:cubicBezTo>
                <a:cubicBezTo>
                  <a:pt x="776" y="1205"/>
                  <a:pt x="428" y="1553"/>
                  <a:pt x="0" y="1553"/>
                </a:cubicBezTo>
              </a:path>
            </a:pathLst>
          </a:custGeom>
          <a:noFill/>
          <a:ln w="12700"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17" tIns="60958" rIns="121917" bIns="60958" numCol="1" anchor="t" anchorCtr="0" compatLnSpc="1">
            <a:prstTxWarp prst="textNoShape">
              <a:avLst/>
            </a:prstTxWarp>
          </a:bodyPr>
          <a:lstStyle/>
          <a:p>
            <a:endParaRPr lang="zh-CN" altLang="en-US"/>
          </a:p>
        </p:txBody>
      </p:sp>
      <p:sp>
        <p:nvSpPr>
          <p:cNvPr id="27" name="Oval 17"/>
          <p:cNvSpPr>
            <a:spLocks noChangeArrowheads="1"/>
          </p:cNvSpPr>
          <p:nvPr/>
        </p:nvSpPr>
        <p:spPr bwMode="auto">
          <a:xfrm>
            <a:off x="9719071" y="2857410"/>
            <a:ext cx="901333" cy="901659"/>
          </a:xfrm>
          <a:prstGeom prst="ellipse">
            <a:avLst/>
          </a:prstGeom>
          <a:solidFill>
            <a:srgbClr val="02918B"/>
          </a:solidFill>
          <a:ln w="12700">
            <a:noFill/>
            <a:round/>
            <a:headEnd/>
            <a:tailEnd/>
          </a:ln>
        </p:spPr>
        <p:txBody>
          <a:bodyPr vert="horz" wrap="square" lIns="121917" tIns="60958" rIns="121917" bIns="60958" numCol="1" anchor="t" anchorCtr="0" compatLnSpc="1">
            <a:prstTxWarp prst="textNoShape">
              <a:avLst/>
            </a:prstTxWarp>
          </a:bodyPr>
          <a:lstStyle/>
          <a:p>
            <a:endParaRPr lang="zh-CN" altLang="en-US"/>
          </a:p>
        </p:txBody>
      </p:sp>
      <p:sp>
        <p:nvSpPr>
          <p:cNvPr id="28" name="Line 18"/>
          <p:cNvSpPr>
            <a:spLocks noChangeShapeType="1"/>
          </p:cNvSpPr>
          <p:nvPr/>
        </p:nvSpPr>
        <p:spPr bwMode="auto">
          <a:xfrm flipH="1">
            <a:off x="2109176" y="3861941"/>
            <a:ext cx="8057535"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17" tIns="60958" rIns="121917" bIns="60958" numCol="1" anchor="t" anchorCtr="0" compatLnSpc="1">
            <a:prstTxWarp prst="textNoShape">
              <a:avLst/>
            </a:prstTxWarp>
          </a:bodyPr>
          <a:lstStyle/>
          <a:p>
            <a:endParaRPr lang="zh-CN" altLang="en-US"/>
          </a:p>
        </p:txBody>
      </p:sp>
      <p:sp>
        <p:nvSpPr>
          <p:cNvPr id="29" name="Freeform 19"/>
          <p:cNvSpPr>
            <a:spLocks/>
          </p:cNvSpPr>
          <p:nvPr/>
        </p:nvSpPr>
        <p:spPr bwMode="auto">
          <a:xfrm>
            <a:off x="1558702" y="3861942"/>
            <a:ext cx="550479" cy="1101352"/>
          </a:xfrm>
          <a:custGeom>
            <a:avLst/>
            <a:gdLst>
              <a:gd name="T0" fmla="*/ 776 w 776"/>
              <a:gd name="T1" fmla="*/ 1553 h 1553"/>
              <a:gd name="T2" fmla="*/ 0 w 776"/>
              <a:gd name="T3" fmla="*/ 776 h 1553"/>
              <a:gd name="T4" fmla="*/ 776 w 776"/>
              <a:gd name="T5" fmla="*/ 0 h 1553"/>
            </a:gdLst>
            <a:ahLst/>
            <a:cxnLst>
              <a:cxn ang="0">
                <a:pos x="T0" y="T1"/>
              </a:cxn>
              <a:cxn ang="0">
                <a:pos x="T2" y="T3"/>
              </a:cxn>
              <a:cxn ang="0">
                <a:pos x="T4" y="T5"/>
              </a:cxn>
            </a:cxnLst>
            <a:rect l="0" t="0" r="r" b="b"/>
            <a:pathLst>
              <a:path w="776" h="1553">
                <a:moveTo>
                  <a:pt x="776" y="1553"/>
                </a:moveTo>
                <a:cubicBezTo>
                  <a:pt x="348" y="1553"/>
                  <a:pt x="0" y="1205"/>
                  <a:pt x="0" y="776"/>
                </a:cubicBezTo>
                <a:cubicBezTo>
                  <a:pt x="0" y="348"/>
                  <a:pt x="348" y="0"/>
                  <a:pt x="776" y="0"/>
                </a:cubicBezTo>
              </a:path>
            </a:pathLst>
          </a:custGeom>
          <a:noFill/>
          <a:ln w="12700"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17" tIns="60958" rIns="121917" bIns="60958" numCol="1" anchor="t" anchorCtr="0" compatLnSpc="1">
            <a:prstTxWarp prst="textNoShape">
              <a:avLst/>
            </a:prstTxWarp>
          </a:bodyPr>
          <a:lstStyle/>
          <a:p>
            <a:endParaRPr lang="zh-CN" altLang="en-US"/>
          </a:p>
        </p:txBody>
      </p:sp>
      <p:sp>
        <p:nvSpPr>
          <p:cNvPr id="30" name="Oval 20"/>
          <p:cNvSpPr>
            <a:spLocks noChangeArrowheads="1"/>
          </p:cNvSpPr>
          <p:nvPr/>
        </p:nvSpPr>
        <p:spPr bwMode="auto">
          <a:xfrm>
            <a:off x="1661536" y="3958762"/>
            <a:ext cx="895282" cy="901659"/>
          </a:xfrm>
          <a:prstGeom prst="ellipse">
            <a:avLst/>
          </a:prstGeom>
          <a:solidFill>
            <a:srgbClr val="E44B42"/>
          </a:solidFill>
          <a:ln w="12700">
            <a:noFill/>
            <a:round/>
            <a:headEnd/>
            <a:tailEnd/>
          </a:ln>
        </p:spPr>
        <p:txBody>
          <a:bodyPr vert="horz" wrap="square" lIns="121917" tIns="60958" rIns="121917" bIns="60958" numCol="1" anchor="t" anchorCtr="0" compatLnSpc="1">
            <a:prstTxWarp prst="textNoShape">
              <a:avLst/>
            </a:prstTxWarp>
          </a:bodyPr>
          <a:lstStyle/>
          <a:p>
            <a:endParaRPr lang="zh-CN" altLang="en-US"/>
          </a:p>
        </p:txBody>
      </p:sp>
      <p:sp>
        <p:nvSpPr>
          <p:cNvPr id="31" name="Line 21"/>
          <p:cNvSpPr>
            <a:spLocks noChangeShapeType="1"/>
          </p:cNvSpPr>
          <p:nvPr/>
        </p:nvSpPr>
        <p:spPr bwMode="auto">
          <a:xfrm>
            <a:off x="2109176" y="4963293"/>
            <a:ext cx="8057535"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17" tIns="60958" rIns="121917" bIns="60958" numCol="1" anchor="t" anchorCtr="0" compatLnSpc="1">
            <a:prstTxWarp prst="textNoShape">
              <a:avLst/>
            </a:prstTxWarp>
          </a:bodyPr>
          <a:lstStyle/>
          <a:p>
            <a:endParaRPr lang="zh-CN" altLang="en-US"/>
          </a:p>
        </p:txBody>
      </p:sp>
      <p:sp>
        <p:nvSpPr>
          <p:cNvPr id="32" name="Freeform 22"/>
          <p:cNvSpPr>
            <a:spLocks/>
          </p:cNvSpPr>
          <p:nvPr/>
        </p:nvSpPr>
        <p:spPr bwMode="auto">
          <a:xfrm>
            <a:off x="10166712" y="4963293"/>
            <a:ext cx="550479" cy="1107406"/>
          </a:xfrm>
          <a:custGeom>
            <a:avLst/>
            <a:gdLst>
              <a:gd name="T0" fmla="*/ 0 w 776"/>
              <a:gd name="T1" fmla="*/ 0 h 1553"/>
              <a:gd name="T2" fmla="*/ 776 w 776"/>
              <a:gd name="T3" fmla="*/ 776 h 1553"/>
              <a:gd name="T4" fmla="*/ 0 w 776"/>
              <a:gd name="T5" fmla="*/ 1553 h 1553"/>
            </a:gdLst>
            <a:ahLst/>
            <a:cxnLst>
              <a:cxn ang="0">
                <a:pos x="T0" y="T1"/>
              </a:cxn>
              <a:cxn ang="0">
                <a:pos x="T2" y="T3"/>
              </a:cxn>
              <a:cxn ang="0">
                <a:pos x="T4" y="T5"/>
              </a:cxn>
            </a:cxnLst>
            <a:rect l="0" t="0" r="r" b="b"/>
            <a:pathLst>
              <a:path w="776" h="1553">
                <a:moveTo>
                  <a:pt x="0" y="0"/>
                </a:moveTo>
                <a:cubicBezTo>
                  <a:pt x="428" y="0"/>
                  <a:pt x="776" y="347"/>
                  <a:pt x="776" y="776"/>
                </a:cubicBezTo>
                <a:cubicBezTo>
                  <a:pt x="776" y="1205"/>
                  <a:pt x="428" y="1553"/>
                  <a:pt x="0" y="1553"/>
                </a:cubicBezTo>
              </a:path>
            </a:pathLst>
          </a:custGeom>
          <a:noFill/>
          <a:ln w="12700"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17" tIns="60958" rIns="121917" bIns="60958" numCol="1" anchor="t" anchorCtr="0" compatLnSpc="1">
            <a:prstTxWarp prst="textNoShape">
              <a:avLst/>
            </a:prstTxWarp>
          </a:bodyPr>
          <a:lstStyle/>
          <a:p>
            <a:endParaRPr lang="zh-CN" altLang="en-US"/>
          </a:p>
        </p:txBody>
      </p:sp>
      <p:sp>
        <p:nvSpPr>
          <p:cNvPr id="33" name="Oval 23"/>
          <p:cNvSpPr>
            <a:spLocks noChangeArrowheads="1"/>
          </p:cNvSpPr>
          <p:nvPr/>
        </p:nvSpPr>
        <p:spPr bwMode="auto">
          <a:xfrm>
            <a:off x="9719071" y="5066169"/>
            <a:ext cx="901333" cy="901659"/>
          </a:xfrm>
          <a:prstGeom prst="ellipse">
            <a:avLst/>
          </a:prstGeom>
          <a:solidFill>
            <a:srgbClr val="015672"/>
          </a:solidFill>
          <a:ln w="12700">
            <a:noFill/>
            <a:round/>
            <a:headEnd/>
            <a:tailEnd/>
          </a:ln>
        </p:spPr>
        <p:txBody>
          <a:bodyPr vert="horz" wrap="square" lIns="121917" tIns="60958" rIns="121917" bIns="60958" numCol="1" anchor="t" anchorCtr="0" compatLnSpc="1">
            <a:prstTxWarp prst="textNoShape">
              <a:avLst/>
            </a:prstTxWarp>
          </a:bodyPr>
          <a:lstStyle/>
          <a:p>
            <a:endParaRPr lang="zh-CN" altLang="en-US"/>
          </a:p>
        </p:txBody>
      </p:sp>
      <p:sp>
        <p:nvSpPr>
          <p:cNvPr id="34" name="Line 24"/>
          <p:cNvSpPr>
            <a:spLocks noChangeShapeType="1"/>
          </p:cNvSpPr>
          <p:nvPr/>
        </p:nvSpPr>
        <p:spPr bwMode="auto">
          <a:xfrm flipH="1">
            <a:off x="2109176" y="6064645"/>
            <a:ext cx="8057535"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17" tIns="60958" rIns="121917" bIns="60958" numCol="1" anchor="t" anchorCtr="0" compatLnSpc="1">
            <a:prstTxWarp prst="textNoShape">
              <a:avLst/>
            </a:prstTxWarp>
          </a:bodyPr>
          <a:lstStyle/>
          <a:p>
            <a:endParaRPr lang="zh-CN" altLang="en-US"/>
          </a:p>
        </p:txBody>
      </p:sp>
      <p:sp>
        <p:nvSpPr>
          <p:cNvPr id="35" name="矩形 34"/>
          <p:cNvSpPr/>
          <p:nvPr/>
        </p:nvSpPr>
        <p:spPr>
          <a:xfrm>
            <a:off x="1882719" y="1883386"/>
            <a:ext cx="452914" cy="656743"/>
          </a:xfrm>
          <a:prstGeom prst="rect">
            <a:avLst/>
          </a:prstGeom>
        </p:spPr>
        <p:txBody>
          <a:bodyPr wrap="square" lIns="0" tIns="0" rIns="0" bIns="0">
            <a:spAutoFit/>
          </a:bodyPr>
          <a:lstStyle/>
          <a:p>
            <a:pPr algn="ctr"/>
            <a:r>
              <a:rPr lang="en-US" altLang="zh-CN" sz="4300" dirty="0">
                <a:solidFill>
                  <a:schemeClr val="bg1"/>
                </a:solidFill>
                <a:latin typeface="Adobe Gothic Std B" pitchFamily="34" charset="-128"/>
                <a:ea typeface="Adobe Gothic Std B" pitchFamily="34" charset="-128"/>
              </a:rPr>
              <a:t>A</a:t>
            </a:r>
            <a:endParaRPr lang="zh-CN" altLang="en-US" sz="4300" dirty="0">
              <a:solidFill>
                <a:schemeClr val="bg1"/>
              </a:solidFill>
              <a:latin typeface="Adobe Gothic Std B" pitchFamily="34" charset="-128"/>
            </a:endParaRPr>
          </a:p>
        </p:txBody>
      </p:sp>
      <p:sp>
        <p:nvSpPr>
          <p:cNvPr id="36" name="矩形 35"/>
          <p:cNvSpPr/>
          <p:nvPr/>
        </p:nvSpPr>
        <p:spPr>
          <a:xfrm>
            <a:off x="9963598" y="2999888"/>
            <a:ext cx="452914" cy="656743"/>
          </a:xfrm>
          <a:prstGeom prst="rect">
            <a:avLst/>
          </a:prstGeom>
        </p:spPr>
        <p:txBody>
          <a:bodyPr wrap="square" lIns="0" tIns="0" rIns="0" bIns="0">
            <a:spAutoFit/>
          </a:bodyPr>
          <a:lstStyle/>
          <a:p>
            <a:pPr algn="ctr"/>
            <a:r>
              <a:rPr lang="en-US" altLang="zh-CN" sz="4300" dirty="0">
                <a:solidFill>
                  <a:schemeClr val="bg1"/>
                </a:solidFill>
                <a:latin typeface="Adobe Gothic Std B" pitchFamily="34" charset="-128"/>
              </a:rPr>
              <a:t>B</a:t>
            </a:r>
            <a:endParaRPr lang="zh-CN" altLang="en-US" sz="4300" dirty="0">
              <a:solidFill>
                <a:schemeClr val="bg1"/>
              </a:solidFill>
              <a:latin typeface="Adobe Gothic Std B" pitchFamily="34" charset="-128"/>
            </a:endParaRPr>
          </a:p>
        </p:txBody>
      </p:sp>
      <p:sp>
        <p:nvSpPr>
          <p:cNvPr id="37" name="矩形 36"/>
          <p:cNvSpPr/>
          <p:nvPr/>
        </p:nvSpPr>
        <p:spPr>
          <a:xfrm>
            <a:off x="1852243" y="4121869"/>
            <a:ext cx="452914" cy="656743"/>
          </a:xfrm>
          <a:prstGeom prst="rect">
            <a:avLst/>
          </a:prstGeom>
        </p:spPr>
        <p:txBody>
          <a:bodyPr wrap="square" lIns="0" tIns="0" rIns="0" bIns="0">
            <a:spAutoFit/>
          </a:bodyPr>
          <a:lstStyle/>
          <a:p>
            <a:pPr algn="ctr"/>
            <a:r>
              <a:rPr lang="en-US" altLang="zh-CN" sz="4300" dirty="0">
                <a:solidFill>
                  <a:schemeClr val="bg1"/>
                </a:solidFill>
                <a:latin typeface="Adobe Gothic Std B" pitchFamily="34" charset="-128"/>
                <a:ea typeface="Adobe Gothic Std B" pitchFamily="34" charset="-128"/>
              </a:rPr>
              <a:t>C</a:t>
            </a:r>
            <a:endParaRPr lang="zh-CN" altLang="en-US" sz="4300" dirty="0">
              <a:solidFill>
                <a:schemeClr val="bg1"/>
              </a:solidFill>
              <a:latin typeface="Adobe Gothic Std B" pitchFamily="34" charset="-128"/>
            </a:endParaRPr>
          </a:p>
        </p:txBody>
      </p:sp>
      <p:sp>
        <p:nvSpPr>
          <p:cNvPr id="38" name="矩形 37"/>
          <p:cNvSpPr/>
          <p:nvPr/>
        </p:nvSpPr>
        <p:spPr>
          <a:xfrm>
            <a:off x="9963598" y="5247890"/>
            <a:ext cx="452914" cy="656743"/>
          </a:xfrm>
          <a:prstGeom prst="rect">
            <a:avLst/>
          </a:prstGeom>
        </p:spPr>
        <p:txBody>
          <a:bodyPr wrap="square" lIns="0" tIns="0" rIns="0" bIns="0">
            <a:spAutoFit/>
          </a:bodyPr>
          <a:lstStyle/>
          <a:p>
            <a:pPr algn="ctr"/>
            <a:r>
              <a:rPr lang="en-US" altLang="zh-CN" sz="4300" dirty="0">
                <a:solidFill>
                  <a:schemeClr val="bg1"/>
                </a:solidFill>
                <a:latin typeface="Adobe Gothic Std B" pitchFamily="34" charset="-128"/>
              </a:rPr>
              <a:t>D </a:t>
            </a:r>
            <a:endParaRPr lang="zh-CN" altLang="en-US" sz="4300" dirty="0">
              <a:solidFill>
                <a:schemeClr val="bg1"/>
              </a:solidFill>
              <a:latin typeface="Adobe Gothic Std B" pitchFamily="34" charset="-128"/>
            </a:endParaRPr>
          </a:p>
        </p:txBody>
      </p:sp>
      <p:sp>
        <p:nvSpPr>
          <p:cNvPr id="39" name="TextBox 38"/>
          <p:cNvSpPr txBox="1"/>
          <p:nvPr/>
        </p:nvSpPr>
        <p:spPr>
          <a:xfrm>
            <a:off x="3026852" y="1750008"/>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p>
        </p:txBody>
      </p:sp>
      <p:sp>
        <p:nvSpPr>
          <p:cNvPr id="40" name="矩形 39"/>
          <p:cNvSpPr/>
          <p:nvPr/>
        </p:nvSpPr>
        <p:spPr>
          <a:xfrm>
            <a:off x="3026853" y="2133350"/>
            <a:ext cx="5199134" cy="533604"/>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单击此处添加文本内容，单击此处添加文本内容，单击此处添加文本内容，单击此处添加，单击此处添加文本内容，单击此处添加文</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41" name="TextBox 40"/>
          <p:cNvSpPr txBox="1"/>
          <p:nvPr/>
        </p:nvSpPr>
        <p:spPr>
          <a:xfrm>
            <a:off x="4272948" y="2873496"/>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p>
        </p:txBody>
      </p:sp>
      <p:sp>
        <p:nvSpPr>
          <p:cNvPr id="42" name="矩形 41"/>
          <p:cNvSpPr/>
          <p:nvPr/>
        </p:nvSpPr>
        <p:spPr>
          <a:xfrm>
            <a:off x="4272948" y="3256838"/>
            <a:ext cx="5199134" cy="533604"/>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单击此处添加文本内容，单击此处添加文本内容，单击此处添加文本内容，单击此处添加，单击此处添加文本内容，单击此处添加文</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43" name="TextBox 42"/>
          <p:cNvSpPr txBox="1"/>
          <p:nvPr/>
        </p:nvSpPr>
        <p:spPr>
          <a:xfrm>
            <a:off x="3026852" y="3958762"/>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p>
        </p:txBody>
      </p:sp>
      <p:sp>
        <p:nvSpPr>
          <p:cNvPr id="44" name="矩形 43"/>
          <p:cNvSpPr/>
          <p:nvPr/>
        </p:nvSpPr>
        <p:spPr>
          <a:xfrm>
            <a:off x="3026853" y="4342104"/>
            <a:ext cx="5199134" cy="533604"/>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单击此处添加文本内容，单击此处添加文本内容，单击此处添加文本内容，单击此处添加，单击此处添加文本内容，单击此处添加文</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45" name="TextBox 44"/>
          <p:cNvSpPr txBox="1"/>
          <p:nvPr/>
        </p:nvSpPr>
        <p:spPr>
          <a:xfrm>
            <a:off x="4272948" y="5082250"/>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p>
        </p:txBody>
      </p:sp>
      <p:sp>
        <p:nvSpPr>
          <p:cNvPr id="46" name="矩形 45"/>
          <p:cNvSpPr/>
          <p:nvPr/>
        </p:nvSpPr>
        <p:spPr>
          <a:xfrm>
            <a:off x="4272948" y="5465592"/>
            <a:ext cx="5199134" cy="533604"/>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单击此处添加文本内容，单击此处添加文本内容，单击此处添加文本内容，单击此处添加，单击此处添加文本内容，单击此处添加文</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Tree>
    <p:extLst>
      <p:ext uri="{BB962C8B-B14F-4D97-AF65-F5344CB8AC3E}">
        <p14:creationId xmlns:p14="http://schemas.microsoft.com/office/powerpoint/2010/main" val="359302790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260"/>
                            </p:stCondLst>
                            <p:childTnLst>
                              <p:par>
                                <p:cTn id="25" presetID="22" presetClass="entr" presetSubtype="2"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childTnLst>
                          </p:cTn>
                        </p:par>
                        <p:par>
                          <p:cTn id="28" fill="hold">
                            <p:stCondLst>
                              <p:cond delay="1760"/>
                            </p:stCondLst>
                            <p:childTnLst>
                              <p:par>
                                <p:cTn id="29" presetID="22" presetClass="entr" presetSubtype="1"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par>
                          <p:cTn id="32" fill="hold">
                            <p:stCondLst>
                              <p:cond delay="2260"/>
                            </p:stCondLst>
                            <p:childTnLst>
                              <p:par>
                                <p:cTn id="33" presetID="53" presetClass="entr" presetSubtype="16"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animEffect transition="in" filter="fade">
                                      <p:cBhvr>
                                        <p:cTn id="37" dur="500"/>
                                        <p:tgtEl>
                                          <p:spTgt spid="35"/>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par>
                          <p:cTn id="43" fill="hold">
                            <p:stCondLst>
                              <p:cond delay="2760"/>
                            </p:stCondLst>
                            <p:childTnLst>
                              <p:par>
                                <p:cTn id="44" presetID="22" presetClass="entr" presetSubtype="8"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par>
                          <p:cTn id="47" fill="hold">
                            <p:stCondLst>
                              <p:cond delay="3260"/>
                            </p:stCondLst>
                            <p:childTnLst>
                              <p:par>
                                <p:cTn id="48" presetID="47" presetClass="entr" presetSubtype="0" fill="hold" grpId="0"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anim calcmode="lin" valueType="num">
                                      <p:cBhvr>
                                        <p:cTn id="51" dur="500" fill="hold"/>
                                        <p:tgtEl>
                                          <p:spTgt spid="39"/>
                                        </p:tgtEl>
                                        <p:attrNameLst>
                                          <p:attrName>ppt_x</p:attrName>
                                        </p:attrNameLst>
                                      </p:cBhvr>
                                      <p:tavLst>
                                        <p:tav tm="0">
                                          <p:val>
                                            <p:strVal val="#ppt_x"/>
                                          </p:val>
                                        </p:tav>
                                        <p:tav tm="100000">
                                          <p:val>
                                            <p:strVal val="#ppt_x"/>
                                          </p:val>
                                        </p:tav>
                                      </p:tavLst>
                                    </p:anim>
                                    <p:anim calcmode="lin" valueType="num">
                                      <p:cBhvr>
                                        <p:cTn id="52" dur="500" fill="hold"/>
                                        <p:tgtEl>
                                          <p:spTgt spid="3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anim calcmode="lin" valueType="num">
                                      <p:cBhvr>
                                        <p:cTn id="56" dur="500" fill="hold"/>
                                        <p:tgtEl>
                                          <p:spTgt spid="40"/>
                                        </p:tgtEl>
                                        <p:attrNameLst>
                                          <p:attrName>ppt_x</p:attrName>
                                        </p:attrNameLst>
                                      </p:cBhvr>
                                      <p:tavLst>
                                        <p:tav tm="0">
                                          <p:val>
                                            <p:strVal val="#ppt_x"/>
                                          </p:val>
                                        </p:tav>
                                        <p:tav tm="100000">
                                          <p:val>
                                            <p:strVal val="#ppt_x"/>
                                          </p:val>
                                        </p:tav>
                                      </p:tavLst>
                                    </p:anim>
                                    <p:anim calcmode="lin" valueType="num">
                                      <p:cBhvr>
                                        <p:cTn id="57" dur="500" fill="hold"/>
                                        <p:tgtEl>
                                          <p:spTgt spid="40"/>
                                        </p:tgtEl>
                                        <p:attrNameLst>
                                          <p:attrName>ppt_y</p:attrName>
                                        </p:attrNameLst>
                                      </p:cBhvr>
                                      <p:tavLst>
                                        <p:tav tm="0">
                                          <p:val>
                                            <p:strVal val="#ppt_y+.1"/>
                                          </p:val>
                                        </p:tav>
                                        <p:tav tm="100000">
                                          <p:val>
                                            <p:strVal val="#ppt_y"/>
                                          </p:val>
                                        </p:tav>
                                      </p:tavLst>
                                    </p:anim>
                                  </p:childTnLst>
                                </p:cTn>
                              </p:par>
                            </p:childTnLst>
                          </p:cTn>
                        </p:par>
                        <p:par>
                          <p:cTn id="58" fill="hold">
                            <p:stCondLst>
                              <p:cond delay="3760"/>
                            </p:stCondLst>
                            <p:childTnLst>
                              <p:par>
                                <p:cTn id="59" presetID="22" presetClass="entr" presetSubtype="1"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up)">
                                      <p:cBhvr>
                                        <p:cTn id="61" dur="500"/>
                                        <p:tgtEl>
                                          <p:spTgt spid="26"/>
                                        </p:tgtEl>
                                      </p:cBhvr>
                                    </p:animEffect>
                                  </p:childTnLst>
                                </p:cTn>
                              </p:par>
                            </p:childTnLst>
                          </p:cTn>
                        </p:par>
                        <p:par>
                          <p:cTn id="62" fill="hold">
                            <p:stCondLst>
                              <p:cond delay="4260"/>
                            </p:stCondLst>
                            <p:childTnLst>
                              <p:par>
                                <p:cTn id="63" presetID="53" presetClass="entr" presetSubtype="16" fill="hold" grpId="0" nodeType="afterEffect">
                                  <p:stCondLst>
                                    <p:cond delay="0"/>
                                  </p:stCondLst>
                                  <p:childTnLst>
                                    <p:set>
                                      <p:cBhvr>
                                        <p:cTn id="64" dur="1" fill="hold">
                                          <p:stCondLst>
                                            <p:cond delay="0"/>
                                          </p:stCondLst>
                                        </p:cTn>
                                        <p:tgtEl>
                                          <p:spTgt spid="36"/>
                                        </p:tgtEl>
                                        <p:attrNameLst>
                                          <p:attrName>style.visibility</p:attrName>
                                        </p:attrNameLst>
                                      </p:cBhvr>
                                      <p:to>
                                        <p:strVal val="visible"/>
                                      </p:to>
                                    </p:set>
                                    <p:anim calcmode="lin" valueType="num">
                                      <p:cBhvr>
                                        <p:cTn id="65" dur="500" fill="hold"/>
                                        <p:tgtEl>
                                          <p:spTgt spid="36"/>
                                        </p:tgtEl>
                                        <p:attrNameLst>
                                          <p:attrName>ppt_w</p:attrName>
                                        </p:attrNameLst>
                                      </p:cBhvr>
                                      <p:tavLst>
                                        <p:tav tm="0">
                                          <p:val>
                                            <p:fltVal val="0"/>
                                          </p:val>
                                        </p:tav>
                                        <p:tav tm="100000">
                                          <p:val>
                                            <p:strVal val="#ppt_w"/>
                                          </p:val>
                                        </p:tav>
                                      </p:tavLst>
                                    </p:anim>
                                    <p:anim calcmode="lin" valueType="num">
                                      <p:cBhvr>
                                        <p:cTn id="66" dur="500" fill="hold"/>
                                        <p:tgtEl>
                                          <p:spTgt spid="36"/>
                                        </p:tgtEl>
                                        <p:attrNameLst>
                                          <p:attrName>ppt_h</p:attrName>
                                        </p:attrNameLst>
                                      </p:cBhvr>
                                      <p:tavLst>
                                        <p:tav tm="0">
                                          <p:val>
                                            <p:fltVal val="0"/>
                                          </p:val>
                                        </p:tav>
                                        <p:tav tm="100000">
                                          <p:val>
                                            <p:strVal val="#ppt_h"/>
                                          </p:val>
                                        </p:tav>
                                      </p:tavLst>
                                    </p:anim>
                                    <p:animEffect transition="in" filter="fade">
                                      <p:cBhvr>
                                        <p:cTn id="67" dur="500"/>
                                        <p:tgtEl>
                                          <p:spTgt spid="36"/>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Effect transition="in" filter="fade">
                                      <p:cBhvr>
                                        <p:cTn id="72" dur="500"/>
                                        <p:tgtEl>
                                          <p:spTgt spid="27"/>
                                        </p:tgtEl>
                                      </p:cBhvr>
                                    </p:animEffect>
                                  </p:childTnLst>
                                </p:cTn>
                              </p:par>
                            </p:childTnLst>
                          </p:cTn>
                        </p:par>
                        <p:par>
                          <p:cTn id="73" fill="hold">
                            <p:stCondLst>
                              <p:cond delay="4760"/>
                            </p:stCondLst>
                            <p:childTnLst>
                              <p:par>
                                <p:cTn id="74" presetID="22" presetClass="entr" presetSubtype="2" fill="hold" grpId="0" nodeType="after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right)">
                                      <p:cBhvr>
                                        <p:cTn id="76" dur="500"/>
                                        <p:tgtEl>
                                          <p:spTgt spid="28"/>
                                        </p:tgtEl>
                                      </p:cBhvr>
                                    </p:animEffect>
                                  </p:childTnLst>
                                </p:cTn>
                              </p:par>
                            </p:childTnLst>
                          </p:cTn>
                        </p:par>
                        <p:par>
                          <p:cTn id="77" fill="hold">
                            <p:stCondLst>
                              <p:cond delay="5260"/>
                            </p:stCondLst>
                            <p:childTnLst>
                              <p:par>
                                <p:cTn id="78" presetID="47" presetClass="entr" presetSubtype="0" fill="hold" grpId="0" nodeType="after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anim calcmode="lin" valueType="num">
                                      <p:cBhvr>
                                        <p:cTn id="81" dur="500" fill="hold"/>
                                        <p:tgtEl>
                                          <p:spTgt spid="41"/>
                                        </p:tgtEl>
                                        <p:attrNameLst>
                                          <p:attrName>ppt_x</p:attrName>
                                        </p:attrNameLst>
                                      </p:cBhvr>
                                      <p:tavLst>
                                        <p:tav tm="0">
                                          <p:val>
                                            <p:strVal val="#ppt_x"/>
                                          </p:val>
                                        </p:tav>
                                        <p:tav tm="100000">
                                          <p:val>
                                            <p:strVal val="#ppt_x"/>
                                          </p:val>
                                        </p:tav>
                                      </p:tavLst>
                                    </p:anim>
                                    <p:anim calcmode="lin" valueType="num">
                                      <p:cBhvr>
                                        <p:cTn id="82" dur="500" fill="hold"/>
                                        <p:tgtEl>
                                          <p:spTgt spid="41"/>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anim calcmode="lin" valueType="num">
                                      <p:cBhvr>
                                        <p:cTn id="86" dur="500" fill="hold"/>
                                        <p:tgtEl>
                                          <p:spTgt spid="42"/>
                                        </p:tgtEl>
                                        <p:attrNameLst>
                                          <p:attrName>ppt_x</p:attrName>
                                        </p:attrNameLst>
                                      </p:cBhvr>
                                      <p:tavLst>
                                        <p:tav tm="0">
                                          <p:val>
                                            <p:strVal val="#ppt_x"/>
                                          </p:val>
                                        </p:tav>
                                        <p:tav tm="100000">
                                          <p:val>
                                            <p:strVal val="#ppt_x"/>
                                          </p:val>
                                        </p:tav>
                                      </p:tavLst>
                                    </p:anim>
                                    <p:anim calcmode="lin" valueType="num">
                                      <p:cBhvr>
                                        <p:cTn id="87" dur="500" fill="hold"/>
                                        <p:tgtEl>
                                          <p:spTgt spid="42"/>
                                        </p:tgtEl>
                                        <p:attrNameLst>
                                          <p:attrName>ppt_y</p:attrName>
                                        </p:attrNameLst>
                                      </p:cBhvr>
                                      <p:tavLst>
                                        <p:tav tm="0">
                                          <p:val>
                                            <p:strVal val="#ppt_y+.1"/>
                                          </p:val>
                                        </p:tav>
                                        <p:tav tm="100000">
                                          <p:val>
                                            <p:strVal val="#ppt_y"/>
                                          </p:val>
                                        </p:tav>
                                      </p:tavLst>
                                    </p:anim>
                                  </p:childTnLst>
                                </p:cTn>
                              </p:par>
                            </p:childTnLst>
                          </p:cTn>
                        </p:par>
                        <p:par>
                          <p:cTn id="88" fill="hold">
                            <p:stCondLst>
                              <p:cond delay="5760"/>
                            </p:stCondLst>
                            <p:childTnLst>
                              <p:par>
                                <p:cTn id="89" presetID="22" presetClass="entr" presetSubtype="1"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wipe(up)">
                                      <p:cBhvr>
                                        <p:cTn id="91" dur="500"/>
                                        <p:tgtEl>
                                          <p:spTgt spid="29"/>
                                        </p:tgtEl>
                                      </p:cBhvr>
                                    </p:animEffect>
                                  </p:childTnLst>
                                </p:cTn>
                              </p:par>
                            </p:childTnLst>
                          </p:cTn>
                        </p:par>
                        <p:par>
                          <p:cTn id="92" fill="hold">
                            <p:stCondLst>
                              <p:cond delay="6260"/>
                            </p:stCondLst>
                            <p:childTnLst>
                              <p:par>
                                <p:cTn id="93" presetID="53" presetClass="entr" presetSubtype="16" fill="hold" grpId="0" nodeType="after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p:cTn id="95" dur="500" fill="hold"/>
                                        <p:tgtEl>
                                          <p:spTgt spid="37"/>
                                        </p:tgtEl>
                                        <p:attrNameLst>
                                          <p:attrName>ppt_w</p:attrName>
                                        </p:attrNameLst>
                                      </p:cBhvr>
                                      <p:tavLst>
                                        <p:tav tm="0">
                                          <p:val>
                                            <p:fltVal val="0"/>
                                          </p:val>
                                        </p:tav>
                                        <p:tav tm="100000">
                                          <p:val>
                                            <p:strVal val="#ppt_w"/>
                                          </p:val>
                                        </p:tav>
                                      </p:tavLst>
                                    </p:anim>
                                    <p:anim calcmode="lin" valueType="num">
                                      <p:cBhvr>
                                        <p:cTn id="96" dur="500" fill="hold"/>
                                        <p:tgtEl>
                                          <p:spTgt spid="37"/>
                                        </p:tgtEl>
                                        <p:attrNameLst>
                                          <p:attrName>ppt_h</p:attrName>
                                        </p:attrNameLst>
                                      </p:cBhvr>
                                      <p:tavLst>
                                        <p:tav tm="0">
                                          <p:val>
                                            <p:fltVal val="0"/>
                                          </p:val>
                                        </p:tav>
                                        <p:tav tm="100000">
                                          <p:val>
                                            <p:strVal val="#ppt_h"/>
                                          </p:val>
                                        </p:tav>
                                      </p:tavLst>
                                    </p:anim>
                                    <p:animEffect transition="in" filter="fade">
                                      <p:cBhvr>
                                        <p:cTn id="97" dur="500"/>
                                        <p:tgtEl>
                                          <p:spTgt spid="37"/>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30"/>
                                        </p:tgtEl>
                                        <p:attrNameLst>
                                          <p:attrName>style.visibility</p:attrName>
                                        </p:attrNameLst>
                                      </p:cBhvr>
                                      <p:to>
                                        <p:strVal val="visible"/>
                                      </p:to>
                                    </p:set>
                                    <p:anim calcmode="lin" valueType="num">
                                      <p:cBhvr>
                                        <p:cTn id="100" dur="500" fill="hold"/>
                                        <p:tgtEl>
                                          <p:spTgt spid="30"/>
                                        </p:tgtEl>
                                        <p:attrNameLst>
                                          <p:attrName>ppt_w</p:attrName>
                                        </p:attrNameLst>
                                      </p:cBhvr>
                                      <p:tavLst>
                                        <p:tav tm="0">
                                          <p:val>
                                            <p:fltVal val="0"/>
                                          </p:val>
                                        </p:tav>
                                        <p:tav tm="100000">
                                          <p:val>
                                            <p:strVal val="#ppt_w"/>
                                          </p:val>
                                        </p:tav>
                                      </p:tavLst>
                                    </p:anim>
                                    <p:anim calcmode="lin" valueType="num">
                                      <p:cBhvr>
                                        <p:cTn id="101" dur="500" fill="hold"/>
                                        <p:tgtEl>
                                          <p:spTgt spid="30"/>
                                        </p:tgtEl>
                                        <p:attrNameLst>
                                          <p:attrName>ppt_h</p:attrName>
                                        </p:attrNameLst>
                                      </p:cBhvr>
                                      <p:tavLst>
                                        <p:tav tm="0">
                                          <p:val>
                                            <p:fltVal val="0"/>
                                          </p:val>
                                        </p:tav>
                                        <p:tav tm="100000">
                                          <p:val>
                                            <p:strVal val="#ppt_h"/>
                                          </p:val>
                                        </p:tav>
                                      </p:tavLst>
                                    </p:anim>
                                    <p:animEffect transition="in" filter="fade">
                                      <p:cBhvr>
                                        <p:cTn id="102" dur="500"/>
                                        <p:tgtEl>
                                          <p:spTgt spid="30"/>
                                        </p:tgtEl>
                                      </p:cBhvr>
                                    </p:animEffect>
                                  </p:childTnLst>
                                </p:cTn>
                              </p:par>
                            </p:childTnLst>
                          </p:cTn>
                        </p:par>
                        <p:par>
                          <p:cTn id="103" fill="hold">
                            <p:stCondLst>
                              <p:cond delay="6760"/>
                            </p:stCondLst>
                            <p:childTnLst>
                              <p:par>
                                <p:cTn id="104" presetID="22" presetClass="entr" presetSubtype="8" fill="hold" grpId="0" nodeType="after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wipe(left)">
                                      <p:cBhvr>
                                        <p:cTn id="106" dur="500"/>
                                        <p:tgtEl>
                                          <p:spTgt spid="31"/>
                                        </p:tgtEl>
                                      </p:cBhvr>
                                    </p:animEffect>
                                  </p:childTnLst>
                                </p:cTn>
                              </p:par>
                            </p:childTnLst>
                          </p:cTn>
                        </p:par>
                        <p:par>
                          <p:cTn id="107" fill="hold">
                            <p:stCondLst>
                              <p:cond delay="7260"/>
                            </p:stCondLst>
                            <p:childTnLst>
                              <p:par>
                                <p:cTn id="108" presetID="47" presetClass="entr" presetSubtype="0" fill="hold" grpId="0" nodeType="afterEffect">
                                  <p:stCondLst>
                                    <p:cond delay="0"/>
                                  </p:stCondLst>
                                  <p:childTnLst>
                                    <p:set>
                                      <p:cBhvr>
                                        <p:cTn id="109" dur="1" fill="hold">
                                          <p:stCondLst>
                                            <p:cond delay="0"/>
                                          </p:stCondLst>
                                        </p:cTn>
                                        <p:tgtEl>
                                          <p:spTgt spid="43"/>
                                        </p:tgtEl>
                                        <p:attrNameLst>
                                          <p:attrName>style.visibility</p:attrName>
                                        </p:attrNameLst>
                                      </p:cBhvr>
                                      <p:to>
                                        <p:strVal val="visible"/>
                                      </p:to>
                                    </p:set>
                                    <p:animEffect transition="in" filter="fade">
                                      <p:cBhvr>
                                        <p:cTn id="110" dur="500"/>
                                        <p:tgtEl>
                                          <p:spTgt spid="43"/>
                                        </p:tgtEl>
                                      </p:cBhvr>
                                    </p:animEffect>
                                    <p:anim calcmode="lin" valueType="num">
                                      <p:cBhvr>
                                        <p:cTn id="111" dur="500" fill="hold"/>
                                        <p:tgtEl>
                                          <p:spTgt spid="43"/>
                                        </p:tgtEl>
                                        <p:attrNameLst>
                                          <p:attrName>ppt_x</p:attrName>
                                        </p:attrNameLst>
                                      </p:cBhvr>
                                      <p:tavLst>
                                        <p:tav tm="0">
                                          <p:val>
                                            <p:strVal val="#ppt_x"/>
                                          </p:val>
                                        </p:tav>
                                        <p:tav tm="100000">
                                          <p:val>
                                            <p:strVal val="#ppt_x"/>
                                          </p:val>
                                        </p:tav>
                                      </p:tavLst>
                                    </p:anim>
                                    <p:anim calcmode="lin" valueType="num">
                                      <p:cBhvr>
                                        <p:cTn id="112" dur="500" fill="hold"/>
                                        <p:tgtEl>
                                          <p:spTgt spid="43"/>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fade">
                                      <p:cBhvr>
                                        <p:cTn id="115" dur="500"/>
                                        <p:tgtEl>
                                          <p:spTgt spid="44"/>
                                        </p:tgtEl>
                                      </p:cBhvr>
                                    </p:animEffect>
                                    <p:anim calcmode="lin" valueType="num">
                                      <p:cBhvr>
                                        <p:cTn id="116" dur="500" fill="hold"/>
                                        <p:tgtEl>
                                          <p:spTgt spid="44"/>
                                        </p:tgtEl>
                                        <p:attrNameLst>
                                          <p:attrName>ppt_x</p:attrName>
                                        </p:attrNameLst>
                                      </p:cBhvr>
                                      <p:tavLst>
                                        <p:tav tm="0">
                                          <p:val>
                                            <p:strVal val="#ppt_x"/>
                                          </p:val>
                                        </p:tav>
                                        <p:tav tm="100000">
                                          <p:val>
                                            <p:strVal val="#ppt_x"/>
                                          </p:val>
                                        </p:tav>
                                      </p:tavLst>
                                    </p:anim>
                                    <p:anim calcmode="lin" valueType="num">
                                      <p:cBhvr>
                                        <p:cTn id="117" dur="500" fill="hold"/>
                                        <p:tgtEl>
                                          <p:spTgt spid="44"/>
                                        </p:tgtEl>
                                        <p:attrNameLst>
                                          <p:attrName>ppt_y</p:attrName>
                                        </p:attrNameLst>
                                      </p:cBhvr>
                                      <p:tavLst>
                                        <p:tav tm="0">
                                          <p:val>
                                            <p:strVal val="#ppt_y+.1"/>
                                          </p:val>
                                        </p:tav>
                                        <p:tav tm="100000">
                                          <p:val>
                                            <p:strVal val="#ppt_y"/>
                                          </p:val>
                                        </p:tav>
                                      </p:tavLst>
                                    </p:anim>
                                  </p:childTnLst>
                                </p:cTn>
                              </p:par>
                            </p:childTnLst>
                          </p:cTn>
                        </p:par>
                        <p:par>
                          <p:cTn id="118" fill="hold">
                            <p:stCondLst>
                              <p:cond delay="7760"/>
                            </p:stCondLst>
                            <p:childTnLst>
                              <p:par>
                                <p:cTn id="119" presetID="22" presetClass="entr" presetSubtype="1"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wipe(up)">
                                      <p:cBhvr>
                                        <p:cTn id="121" dur="500"/>
                                        <p:tgtEl>
                                          <p:spTgt spid="32"/>
                                        </p:tgtEl>
                                      </p:cBhvr>
                                    </p:animEffect>
                                  </p:childTnLst>
                                </p:cTn>
                              </p:par>
                            </p:childTnLst>
                          </p:cTn>
                        </p:par>
                        <p:par>
                          <p:cTn id="122" fill="hold">
                            <p:stCondLst>
                              <p:cond delay="8260"/>
                            </p:stCondLst>
                            <p:childTnLst>
                              <p:par>
                                <p:cTn id="123" presetID="53" presetClass="entr" presetSubtype="16" fill="hold" grpId="0" nodeType="afterEffect">
                                  <p:stCondLst>
                                    <p:cond delay="0"/>
                                  </p:stCondLst>
                                  <p:childTnLst>
                                    <p:set>
                                      <p:cBhvr>
                                        <p:cTn id="124" dur="1" fill="hold">
                                          <p:stCondLst>
                                            <p:cond delay="0"/>
                                          </p:stCondLst>
                                        </p:cTn>
                                        <p:tgtEl>
                                          <p:spTgt spid="38"/>
                                        </p:tgtEl>
                                        <p:attrNameLst>
                                          <p:attrName>style.visibility</p:attrName>
                                        </p:attrNameLst>
                                      </p:cBhvr>
                                      <p:to>
                                        <p:strVal val="visible"/>
                                      </p:to>
                                    </p:set>
                                    <p:anim calcmode="lin" valueType="num">
                                      <p:cBhvr>
                                        <p:cTn id="125" dur="500" fill="hold"/>
                                        <p:tgtEl>
                                          <p:spTgt spid="38"/>
                                        </p:tgtEl>
                                        <p:attrNameLst>
                                          <p:attrName>ppt_w</p:attrName>
                                        </p:attrNameLst>
                                      </p:cBhvr>
                                      <p:tavLst>
                                        <p:tav tm="0">
                                          <p:val>
                                            <p:fltVal val="0"/>
                                          </p:val>
                                        </p:tav>
                                        <p:tav tm="100000">
                                          <p:val>
                                            <p:strVal val="#ppt_w"/>
                                          </p:val>
                                        </p:tav>
                                      </p:tavLst>
                                    </p:anim>
                                    <p:anim calcmode="lin" valueType="num">
                                      <p:cBhvr>
                                        <p:cTn id="126" dur="500" fill="hold"/>
                                        <p:tgtEl>
                                          <p:spTgt spid="38"/>
                                        </p:tgtEl>
                                        <p:attrNameLst>
                                          <p:attrName>ppt_h</p:attrName>
                                        </p:attrNameLst>
                                      </p:cBhvr>
                                      <p:tavLst>
                                        <p:tav tm="0">
                                          <p:val>
                                            <p:fltVal val="0"/>
                                          </p:val>
                                        </p:tav>
                                        <p:tav tm="100000">
                                          <p:val>
                                            <p:strVal val="#ppt_h"/>
                                          </p:val>
                                        </p:tav>
                                      </p:tavLst>
                                    </p:anim>
                                    <p:animEffect transition="in" filter="fade">
                                      <p:cBhvr>
                                        <p:cTn id="127" dur="500"/>
                                        <p:tgtEl>
                                          <p:spTgt spid="38"/>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 calcmode="lin" valueType="num">
                                      <p:cBhvr>
                                        <p:cTn id="130" dur="500" fill="hold"/>
                                        <p:tgtEl>
                                          <p:spTgt spid="33"/>
                                        </p:tgtEl>
                                        <p:attrNameLst>
                                          <p:attrName>ppt_w</p:attrName>
                                        </p:attrNameLst>
                                      </p:cBhvr>
                                      <p:tavLst>
                                        <p:tav tm="0">
                                          <p:val>
                                            <p:fltVal val="0"/>
                                          </p:val>
                                        </p:tav>
                                        <p:tav tm="100000">
                                          <p:val>
                                            <p:strVal val="#ppt_w"/>
                                          </p:val>
                                        </p:tav>
                                      </p:tavLst>
                                    </p:anim>
                                    <p:anim calcmode="lin" valueType="num">
                                      <p:cBhvr>
                                        <p:cTn id="131" dur="500" fill="hold"/>
                                        <p:tgtEl>
                                          <p:spTgt spid="33"/>
                                        </p:tgtEl>
                                        <p:attrNameLst>
                                          <p:attrName>ppt_h</p:attrName>
                                        </p:attrNameLst>
                                      </p:cBhvr>
                                      <p:tavLst>
                                        <p:tav tm="0">
                                          <p:val>
                                            <p:fltVal val="0"/>
                                          </p:val>
                                        </p:tav>
                                        <p:tav tm="100000">
                                          <p:val>
                                            <p:strVal val="#ppt_h"/>
                                          </p:val>
                                        </p:tav>
                                      </p:tavLst>
                                    </p:anim>
                                    <p:animEffect transition="in" filter="fade">
                                      <p:cBhvr>
                                        <p:cTn id="132" dur="500"/>
                                        <p:tgtEl>
                                          <p:spTgt spid="33"/>
                                        </p:tgtEl>
                                      </p:cBhvr>
                                    </p:animEffect>
                                  </p:childTnLst>
                                </p:cTn>
                              </p:par>
                            </p:childTnLst>
                          </p:cTn>
                        </p:par>
                        <p:par>
                          <p:cTn id="133" fill="hold">
                            <p:stCondLst>
                              <p:cond delay="8760"/>
                            </p:stCondLst>
                            <p:childTnLst>
                              <p:par>
                                <p:cTn id="134" presetID="22" presetClass="entr" presetSubtype="2" fill="hold" grpId="0" nodeType="after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wipe(right)">
                                      <p:cBhvr>
                                        <p:cTn id="136" dur="500"/>
                                        <p:tgtEl>
                                          <p:spTgt spid="34"/>
                                        </p:tgtEl>
                                      </p:cBhvr>
                                    </p:animEffect>
                                  </p:childTnLst>
                                </p:cTn>
                              </p:par>
                            </p:childTnLst>
                          </p:cTn>
                        </p:par>
                        <p:par>
                          <p:cTn id="137" fill="hold">
                            <p:stCondLst>
                              <p:cond delay="9260"/>
                            </p:stCondLst>
                            <p:childTnLst>
                              <p:par>
                                <p:cTn id="138" presetID="47" presetClass="entr" presetSubtype="0" fill="hold" grpId="0" nodeType="afterEffect">
                                  <p:stCondLst>
                                    <p:cond delay="0"/>
                                  </p:stCondLst>
                                  <p:childTnLst>
                                    <p:set>
                                      <p:cBhvr>
                                        <p:cTn id="139" dur="1" fill="hold">
                                          <p:stCondLst>
                                            <p:cond delay="0"/>
                                          </p:stCondLst>
                                        </p:cTn>
                                        <p:tgtEl>
                                          <p:spTgt spid="45"/>
                                        </p:tgtEl>
                                        <p:attrNameLst>
                                          <p:attrName>style.visibility</p:attrName>
                                        </p:attrNameLst>
                                      </p:cBhvr>
                                      <p:to>
                                        <p:strVal val="visible"/>
                                      </p:to>
                                    </p:set>
                                    <p:animEffect transition="in" filter="fade">
                                      <p:cBhvr>
                                        <p:cTn id="140" dur="500"/>
                                        <p:tgtEl>
                                          <p:spTgt spid="45"/>
                                        </p:tgtEl>
                                      </p:cBhvr>
                                    </p:animEffect>
                                    <p:anim calcmode="lin" valueType="num">
                                      <p:cBhvr>
                                        <p:cTn id="141" dur="500" fill="hold"/>
                                        <p:tgtEl>
                                          <p:spTgt spid="45"/>
                                        </p:tgtEl>
                                        <p:attrNameLst>
                                          <p:attrName>ppt_x</p:attrName>
                                        </p:attrNameLst>
                                      </p:cBhvr>
                                      <p:tavLst>
                                        <p:tav tm="0">
                                          <p:val>
                                            <p:strVal val="#ppt_x"/>
                                          </p:val>
                                        </p:tav>
                                        <p:tav tm="100000">
                                          <p:val>
                                            <p:strVal val="#ppt_x"/>
                                          </p:val>
                                        </p:tav>
                                      </p:tavLst>
                                    </p:anim>
                                    <p:anim calcmode="lin" valueType="num">
                                      <p:cBhvr>
                                        <p:cTn id="142" dur="500" fill="hold"/>
                                        <p:tgtEl>
                                          <p:spTgt spid="45"/>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anim calcmode="lin" valueType="num">
                                      <p:cBhvr>
                                        <p:cTn id="146" dur="500" fill="hold"/>
                                        <p:tgtEl>
                                          <p:spTgt spid="46"/>
                                        </p:tgtEl>
                                        <p:attrNameLst>
                                          <p:attrName>ppt_x</p:attrName>
                                        </p:attrNameLst>
                                      </p:cBhvr>
                                      <p:tavLst>
                                        <p:tav tm="0">
                                          <p:val>
                                            <p:strVal val="#ppt_x"/>
                                          </p:val>
                                        </p:tav>
                                        <p:tav tm="100000">
                                          <p:val>
                                            <p:strVal val="#ppt_x"/>
                                          </p:val>
                                        </p:tav>
                                      </p:tavLst>
                                    </p:anim>
                                    <p:anim calcmode="lin" valueType="num">
                                      <p:cBhvr>
                                        <p:cTn id="147" dur="5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1" grpId="0"/>
      <p:bldP spid="42" grpId="0"/>
      <p:bldP spid="43" grpId="0"/>
      <p:bldP spid="44" grpId="0"/>
      <p:bldP spid="45"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bg1">
                    <a:lumMod val="50000"/>
                  </a:schemeClr>
                </a:solidFill>
              </a:rPr>
              <a:t>02.</a:t>
            </a:r>
            <a:r>
              <a:rPr lang="zh-CN" altLang="en-US" sz="3200" dirty="0" smtClean="0">
                <a:solidFill>
                  <a:schemeClr val="bg1">
                    <a:lumMod val="50000"/>
                  </a:schemeClr>
                </a:solidFill>
              </a:rPr>
              <a:t>下年度目标规划</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1993131" y="5579839"/>
            <a:ext cx="8172908" cy="646331"/>
          </a:xfrm>
          <a:prstGeom prst="rect">
            <a:avLst/>
          </a:prstGeom>
          <a:noFill/>
        </p:spPr>
        <p:txBody>
          <a:bodyPr wrap="square" lIns="0" tIns="0" rIns="0" bIns="0" rtlCol="0">
            <a:spAutoFit/>
          </a:bodyPr>
          <a:lstStyle/>
          <a:p>
            <a:pPr algn="just"/>
            <a:r>
              <a:rPr lang="zh-CN" altLang="en-US" sz="1400" dirty="0" smtClean="0">
                <a:solidFill>
                  <a:schemeClr val="bg1">
                    <a:lumMod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22" name="TextBox 21"/>
          <p:cNvSpPr txBox="1"/>
          <p:nvPr/>
        </p:nvSpPr>
        <p:spPr>
          <a:xfrm>
            <a:off x="5082360" y="5144889"/>
            <a:ext cx="2059343" cy="307777"/>
          </a:xfrm>
          <a:prstGeom prst="rect">
            <a:avLst/>
          </a:prstGeom>
          <a:noFill/>
        </p:spPr>
        <p:txBody>
          <a:bodyPr wrap="square" lIns="0" tIns="0" rIns="0" bIns="0" rtlCol="0">
            <a:spAutoFit/>
          </a:bodyPr>
          <a:lstStyle/>
          <a:p>
            <a:r>
              <a:rPr lang="zh-CN" altLang="en-US" sz="2000" b="1" dirty="0" smtClean="0">
                <a:solidFill>
                  <a:schemeClr val="bg1">
                    <a:lumMod val="50000"/>
                  </a:schemeClr>
                </a:solidFill>
                <a:latin typeface="Impact MT Std" pitchFamily="34" charset="0"/>
                <a:ea typeface="微软雅黑" pitchFamily="34" charset="-122"/>
              </a:rPr>
              <a:t>点击输入标题文本</a:t>
            </a:r>
            <a:endParaRPr lang="zh-CN" altLang="en-US" sz="2000" b="1" dirty="0">
              <a:solidFill>
                <a:schemeClr val="bg1">
                  <a:lumMod val="50000"/>
                </a:schemeClr>
              </a:solidFill>
              <a:latin typeface="Impact MT Std" pitchFamily="34" charset="0"/>
              <a:ea typeface="微软雅黑" pitchFamily="34" charset="-122"/>
            </a:endParaRPr>
          </a:p>
        </p:txBody>
      </p:sp>
      <p:sp>
        <p:nvSpPr>
          <p:cNvPr id="23" name="Oval 12"/>
          <p:cNvSpPr/>
          <p:nvPr/>
        </p:nvSpPr>
        <p:spPr>
          <a:xfrm>
            <a:off x="1840134" y="1740789"/>
            <a:ext cx="1573212"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24" name="Oval 13"/>
          <p:cNvSpPr/>
          <p:nvPr/>
        </p:nvSpPr>
        <p:spPr>
          <a:xfrm>
            <a:off x="2038571" y="1939226"/>
            <a:ext cx="1176338" cy="1176338"/>
          </a:xfrm>
          <a:prstGeom prst="ellipse">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Impact MT Std" pitchFamily="34" charset="0"/>
                <a:ea typeface="Open Sans" panose="020B0606030504020204" pitchFamily="34" charset="0"/>
                <a:cs typeface="Open Sans" panose="020B0606030504020204" pitchFamily="34" charset="0"/>
              </a:rPr>
              <a:t>80</a:t>
            </a:r>
            <a:r>
              <a:rPr lang="en-US" sz="2400" b="1" dirty="0" smtClean="0">
                <a:solidFill>
                  <a:schemeClr val="bg1"/>
                </a:solidFill>
                <a:latin typeface="Impact MT Std" pitchFamily="34" charset="0"/>
                <a:ea typeface="Open Sans" panose="020B0606030504020204" pitchFamily="34" charset="0"/>
                <a:cs typeface="Open Sans" panose="020B0606030504020204" pitchFamily="34" charset="0"/>
              </a:rPr>
              <a:t>%</a:t>
            </a:r>
            <a:endParaRPr lang="en-US" sz="2400" b="1" dirty="0">
              <a:solidFill>
                <a:schemeClr val="bg1"/>
              </a:solidFill>
              <a:latin typeface="Impact MT Std" pitchFamily="34" charset="0"/>
              <a:ea typeface="Open Sans" panose="020B0606030504020204" pitchFamily="34" charset="0"/>
              <a:cs typeface="Open Sans" panose="020B0606030504020204" pitchFamily="34" charset="0"/>
            </a:endParaRPr>
          </a:p>
        </p:txBody>
      </p:sp>
      <p:sp>
        <p:nvSpPr>
          <p:cNvPr id="25" name="Arc 14"/>
          <p:cNvSpPr/>
          <p:nvPr/>
        </p:nvSpPr>
        <p:spPr>
          <a:xfrm>
            <a:off x="1840134" y="1740789"/>
            <a:ext cx="1573212" cy="1573212"/>
          </a:xfrm>
          <a:prstGeom prst="arc">
            <a:avLst>
              <a:gd name="adj1" fmla="val 16018236"/>
              <a:gd name="adj2" fmla="val 9832525"/>
            </a:avLst>
          </a:prstGeom>
          <a:noFill/>
          <a:ln w="101600" cap="rnd" cmpd="sng">
            <a:solidFill>
              <a:srgbClr val="E44B42"/>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Oval 18"/>
          <p:cNvSpPr/>
          <p:nvPr/>
        </p:nvSpPr>
        <p:spPr>
          <a:xfrm>
            <a:off x="4223443" y="1740789"/>
            <a:ext cx="1573212"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27" name="Oval 19"/>
          <p:cNvSpPr/>
          <p:nvPr/>
        </p:nvSpPr>
        <p:spPr>
          <a:xfrm>
            <a:off x="4421880" y="1939226"/>
            <a:ext cx="1176338" cy="1176338"/>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Impact MT Std" pitchFamily="34" charset="0"/>
                <a:ea typeface="Open Sans" panose="020B0606030504020204" pitchFamily="34" charset="0"/>
                <a:cs typeface="Open Sans" panose="020B0606030504020204" pitchFamily="34" charset="0"/>
              </a:rPr>
              <a:t>50</a:t>
            </a:r>
            <a:r>
              <a:rPr lang="en-US" sz="2400" b="1" dirty="0" smtClean="0">
                <a:solidFill>
                  <a:schemeClr val="bg1"/>
                </a:solidFill>
                <a:latin typeface="Impact MT Std" pitchFamily="34" charset="0"/>
                <a:ea typeface="Open Sans" panose="020B0606030504020204" pitchFamily="34" charset="0"/>
                <a:cs typeface="Open Sans" panose="020B0606030504020204" pitchFamily="34" charset="0"/>
              </a:rPr>
              <a:t>%</a:t>
            </a:r>
            <a:endParaRPr lang="en-US" sz="2400" b="1" dirty="0">
              <a:solidFill>
                <a:schemeClr val="bg1"/>
              </a:solidFill>
              <a:latin typeface="Impact MT Std" pitchFamily="34" charset="0"/>
              <a:ea typeface="Open Sans" panose="020B0606030504020204" pitchFamily="34" charset="0"/>
              <a:cs typeface="Open Sans" panose="020B0606030504020204" pitchFamily="34" charset="0"/>
            </a:endParaRPr>
          </a:p>
        </p:txBody>
      </p:sp>
      <p:sp>
        <p:nvSpPr>
          <p:cNvPr id="28" name="Arc 20"/>
          <p:cNvSpPr/>
          <p:nvPr/>
        </p:nvSpPr>
        <p:spPr>
          <a:xfrm>
            <a:off x="4223443" y="1740789"/>
            <a:ext cx="1573212" cy="1573212"/>
          </a:xfrm>
          <a:prstGeom prst="arc">
            <a:avLst>
              <a:gd name="adj1" fmla="val 16018236"/>
              <a:gd name="adj2" fmla="val 5788795"/>
            </a:avLst>
          </a:prstGeom>
          <a:noFill/>
          <a:ln w="101600" cap="rnd" cmpd="sng">
            <a:solidFill>
              <a:srgbClr val="02918B"/>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2"/>
          <p:cNvSpPr/>
          <p:nvPr/>
        </p:nvSpPr>
        <p:spPr>
          <a:xfrm>
            <a:off x="6599706" y="1740789"/>
            <a:ext cx="1573213"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30" name="Oval 23"/>
          <p:cNvSpPr/>
          <p:nvPr/>
        </p:nvSpPr>
        <p:spPr>
          <a:xfrm>
            <a:off x="6798144" y="1939226"/>
            <a:ext cx="1176337" cy="1176338"/>
          </a:xfrm>
          <a:prstGeom prst="ellipse">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Impact MT Std" pitchFamily="34" charset="0"/>
                <a:ea typeface="Open Sans" panose="020B0606030504020204" pitchFamily="34" charset="0"/>
                <a:cs typeface="Open Sans" panose="020B0606030504020204" pitchFamily="34" charset="0"/>
              </a:rPr>
              <a:t>45</a:t>
            </a:r>
            <a:r>
              <a:rPr lang="en-US" sz="2400" b="1" dirty="0" smtClean="0">
                <a:solidFill>
                  <a:schemeClr val="bg1"/>
                </a:solidFill>
                <a:latin typeface="Impact MT Std" pitchFamily="34" charset="0"/>
                <a:ea typeface="Open Sans" panose="020B0606030504020204" pitchFamily="34" charset="0"/>
                <a:cs typeface="Open Sans" panose="020B0606030504020204" pitchFamily="34" charset="0"/>
              </a:rPr>
              <a:t>%</a:t>
            </a:r>
            <a:endParaRPr lang="en-US" sz="2400" b="1" dirty="0">
              <a:solidFill>
                <a:schemeClr val="bg1"/>
              </a:solidFill>
              <a:latin typeface="Impact MT Std" pitchFamily="34" charset="0"/>
              <a:ea typeface="Open Sans" panose="020B0606030504020204" pitchFamily="34" charset="0"/>
              <a:cs typeface="Open Sans" panose="020B0606030504020204" pitchFamily="34" charset="0"/>
            </a:endParaRPr>
          </a:p>
        </p:txBody>
      </p:sp>
      <p:sp>
        <p:nvSpPr>
          <p:cNvPr id="31" name="Arc 24"/>
          <p:cNvSpPr/>
          <p:nvPr/>
        </p:nvSpPr>
        <p:spPr>
          <a:xfrm>
            <a:off x="6599706" y="1740789"/>
            <a:ext cx="1573213" cy="1573212"/>
          </a:xfrm>
          <a:prstGeom prst="arc">
            <a:avLst>
              <a:gd name="adj1" fmla="val 16018236"/>
              <a:gd name="adj2" fmla="val 3132458"/>
            </a:avLst>
          </a:prstGeom>
          <a:noFill/>
          <a:ln w="101600" cap="rnd" cmpd="sng">
            <a:solidFill>
              <a:srgbClr val="F47349"/>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26"/>
          <p:cNvSpPr/>
          <p:nvPr/>
        </p:nvSpPr>
        <p:spPr>
          <a:xfrm>
            <a:off x="8945437" y="1740789"/>
            <a:ext cx="1573213" cy="1573212"/>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33" name="Oval 27"/>
          <p:cNvSpPr/>
          <p:nvPr/>
        </p:nvSpPr>
        <p:spPr>
          <a:xfrm>
            <a:off x="9143875" y="1939226"/>
            <a:ext cx="1176337" cy="1176338"/>
          </a:xfrm>
          <a:prstGeom prst="ellipse">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Impact MT Std" pitchFamily="34" charset="0"/>
                <a:ea typeface="Open Sans" panose="020B0606030504020204" pitchFamily="34" charset="0"/>
                <a:cs typeface="Open Sans" panose="020B0606030504020204" pitchFamily="34" charset="0"/>
              </a:rPr>
              <a:t>90</a:t>
            </a:r>
            <a:r>
              <a:rPr lang="en-US" sz="2400" b="1" dirty="0" smtClean="0">
                <a:solidFill>
                  <a:schemeClr val="bg1"/>
                </a:solidFill>
                <a:latin typeface="Impact MT Std" pitchFamily="34" charset="0"/>
                <a:ea typeface="Open Sans" panose="020B0606030504020204" pitchFamily="34" charset="0"/>
                <a:cs typeface="Open Sans" panose="020B0606030504020204" pitchFamily="34" charset="0"/>
              </a:rPr>
              <a:t>%</a:t>
            </a:r>
            <a:endParaRPr lang="en-US" sz="2400" b="1" dirty="0">
              <a:solidFill>
                <a:schemeClr val="bg1"/>
              </a:solidFill>
              <a:latin typeface="Impact MT Std" pitchFamily="34" charset="0"/>
              <a:ea typeface="Open Sans" panose="020B0606030504020204" pitchFamily="34" charset="0"/>
              <a:cs typeface="Open Sans" panose="020B0606030504020204" pitchFamily="34" charset="0"/>
            </a:endParaRPr>
          </a:p>
        </p:txBody>
      </p:sp>
      <p:sp>
        <p:nvSpPr>
          <p:cNvPr id="34" name="Arc 28"/>
          <p:cNvSpPr/>
          <p:nvPr/>
        </p:nvSpPr>
        <p:spPr>
          <a:xfrm>
            <a:off x="8945437" y="1740789"/>
            <a:ext cx="1573213" cy="1573212"/>
          </a:xfrm>
          <a:prstGeom prst="arc">
            <a:avLst>
              <a:gd name="adj1" fmla="val 16018236"/>
              <a:gd name="adj2" fmla="val 13285852"/>
            </a:avLst>
          </a:prstGeom>
          <a:noFill/>
          <a:ln w="101600" cap="rnd" cmpd="sng">
            <a:solidFill>
              <a:srgbClr val="015672"/>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TextBox 34"/>
          <p:cNvSpPr txBox="1"/>
          <p:nvPr/>
        </p:nvSpPr>
        <p:spPr>
          <a:xfrm>
            <a:off x="1561083" y="3612997"/>
            <a:ext cx="2195512" cy="1107996"/>
          </a:xfrm>
          <a:prstGeom prst="rect">
            <a:avLst/>
          </a:prstGeom>
          <a:noFill/>
        </p:spPr>
        <p:txBody>
          <a:bodyPr>
            <a:spAutoFit/>
          </a:bodyPr>
          <a:lstStyle/>
          <a:p>
            <a:pPr algn="ctr">
              <a:defRPr/>
            </a:pPr>
            <a:r>
              <a:rPr lang="zh-CN" altLang="en-US" b="1" dirty="0" smtClean="0">
                <a:solidFill>
                  <a:schemeClr val="bg1">
                    <a:lumMod val="50000"/>
                  </a:schemeClr>
                </a:solidFill>
                <a:latin typeface="Impact MT Std" pitchFamily="34" charset="0"/>
                <a:ea typeface="微软雅黑" pitchFamily="34" charset="-122"/>
              </a:rPr>
              <a:t>项目一</a:t>
            </a:r>
            <a:endParaRPr lang="en-US" altLang="zh-CN" b="1" dirty="0" smtClean="0">
              <a:solidFill>
                <a:schemeClr val="bg1">
                  <a:lumMod val="50000"/>
                </a:schemeClr>
              </a:solidFill>
              <a:latin typeface="Impact MT Std" pitchFamily="34" charset="0"/>
              <a:ea typeface="微软雅黑" pitchFamily="34" charset="-122"/>
            </a:endParaRPr>
          </a:p>
          <a:p>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3912293" y="3612997"/>
            <a:ext cx="2195512" cy="1107996"/>
          </a:xfrm>
          <a:prstGeom prst="rect">
            <a:avLst/>
          </a:prstGeom>
          <a:noFill/>
        </p:spPr>
        <p:txBody>
          <a:bodyPr>
            <a:spAutoFit/>
          </a:bodyPr>
          <a:lstStyle/>
          <a:p>
            <a:pPr algn="ctr">
              <a:defRPr/>
            </a:pPr>
            <a:r>
              <a:rPr lang="zh-CN" altLang="en-US" b="1" dirty="0" smtClean="0">
                <a:solidFill>
                  <a:schemeClr val="bg1">
                    <a:lumMod val="50000"/>
                  </a:schemeClr>
                </a:solidFill>
                <a:latin typeface="Impact MT Std" pitchFamily="34" charset="0"/>
                <a:ea typeface="微软雅黑" pitchFamily="34" charset="-122"/>
              </a:rPr>
              <a:t>项目二</a:t>
            </a:r>
            <a:endParaRPr lang="en-US" altLang="zh-CN" b="1" dirty="0">
              <a:solidFill>
                <a:schemeClr val="bg1">
                  <a:lumMod val="50000"/>
                </a:schemeClr>
              </a:solidFill>
              <a:latin typeface="Impact MT Std" pitchFamily="34" charset="0"/>
              <a:ea typeface="微软雅黑" pitchFamily="34" charset="-122"/>
            </a:endParaRPr>
          </a:p>
          <a:p>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6288556" y="3612997"/>
            <a:ext cx="2195513" cy="1107996"/>
          </a:xfrm>
          <a:prstGeom prst="rect">
            <a:avLst/>
          </a:prstGeom>
          <a:noFill/>
        </p:spPr>
        <p:txBody>
          <a:bodyPr>
            <a:spAutoFit/>
          </a:bodyPr>
          <a:lstStyle/>
          <a:p>
            <a:pPr algn="ctr">
              <a:defRPr/>
            </a:pPr>
            <a:r>
              <a:rPr lang="zh-CN" altLang="en-US" b="1" dirty="0" smtClean="0">
                <a:solidFill>
                  <a:schemeClr val="bg1">
                    <a:lumMod val="50000"/>
                  </a:schemeClr>
                </a:solidFill>
                <a:latin typeface="Impact MT Std" pitchFamily="34" charset="0"/>
                <a:ea typeface="微软雅黑" pitchFamily="34" charset="-122"/>
              </a:rPr>
              <a:t>项目三</a:t>
            </a:r>
            <a:endParaRPr lang="en-US" altLang="zh-CN" b="1" dirty="0">
              <a:solidFill>
                <a:schemeClr val="bg1">
                  <a:lumMod val="50000"/>
                </a:schemeClr>
              </a:solidFill>
              <a:latin typeface="Impact MT Std" pitchFamily="34" charset="0"/>
              <a:ea typeface="微软雅黑" pitchFamily="34" charset="-122"/>
            </a:endParaRPr>
          </a:p>
          <a:p>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8634287" y="3612997"/>
            <a:ext cx="2195513" cy="1107996"/>
          </a:xfrm>
          <a:prstGeom prst="rect">
            <a:avLst/>
          </a:prstGeom>
          <a:noFill/>
        </p:spPr>
        <p:txBody>
          <a:bodyPr>
            <a:spAutoFit/>
          </a:bodyPr>
          <a:lstStyle/>
          <a:p>
            <a:pPr algn="ctr">
              <a:defRPr/>
            </a:pPr>
            <a:r>
              <a:rPr lang="zh-CN" altLang="en-US" b="1" dirty="0" smtClean="0">
                <a:solidFill>
                  <a:schemeClr val="bg1">
                    <a:lumMod val="50000"/>
                  </a:schemeClr>
                </a:solidFill>
                <a:latin typeface="Impact MT Std" pitchFamily="34" charset="0"/>
                <a:ea typeface="微软雅黑" pitchFamily="34" charset="-122"/>
              </a:rPr>
              <a:t>项目四</a:t>
            </a:r>
            <a:endParaRPr lang="en-US" altLang="zh-CN" b="1" dirty="0">
              <a:solidFill>
                <a:schemeClr val="bg1">
                  <a:lumMod val="50000"/>
                </a:schemeClr>
              </a:solidFill>
              <a:latin typeface="Impact MT Std" pitchFamily="34" charset="0"/>
              <a:ea typeface="微软雅黑" pitchFamily="34" charset="-122"/>
            </a:endParaRPr>
          </a:p>
          <a:p>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2113461"/>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par>
                                <p:cTn id="24" presetID="3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1000" fill="hold"/>
                                        <p:tgtEl>
                                          <p:spTgt spid="23"/>
                                        </p:tgtEl>
                                        <p:attrNameLst>
                                          <p:attrName>ppt_w</p:attrName>
                                        </p:attrNameLst>
                                      </p:cBhvr>
                                      <p:tavLst>
                                        <p:tav tm="0">
                                          <p:val>
                                            <p:fltVal val="0"/>
                                          </p:val>
                                        </p:tav>
                                        <p:tav tm="100000">
                                          <p:val>
                                            <p:strVal val="#ppt_w"/>
                                          </p:val>
                                        </p:tav>
                                      </p:tavLst>
                                    </p:anim>
                                    <p:anim calcmode="lin" valueType="num">
                                      <p:cBhvr>
                                        <p:cTn id="27" dur="1000" fill="hold"/>
                                        <p:tgtEl>
                                          <p:spTgt spid="23"/>
                                        </p:tgtEl>
                                        <p:attrNameLst>
                                          <p:attrName>ppt_h</p:attrName>
                                        </p:attrNameLst>
                                      </p:cBhvr>
                                      <p:tavLst>
                                        <p:tav tm="0">
                                          <p:val>
                                            <p:fltVal val="0"/>
                                          </p:val>
                                        </p:tav>
                                        <p:tav tm="100000">
                                          <p:val>
                                            <p:strVal val="#ppt_h"/>
                                          </p:val>
                                        </p:tav>
                                      </p:tavLst>
                                    </p:anim>
                                    <p:anim calcmode="lin" valueType="num">
                                      <p:cBhvr>
                                        <p:cTn id="28" dur="1000" fill="hold"/>
                                        <p:tgtEl>
                                          <p:spTgt spid="23"/>
                                        </p:tgtEl>
                                        <p:attrNameLst>
                                          <p:attrName>style.rotation</p:attrName>
                                        </p:attrNameLst>
                                      </p:cBhvr>
                                      <p:tavLst>
                                        <p:tav tm="0">
                                          <p:val>
                                            <p:fltVal val="90"/>
                                          </p:val>
                                        </p:tav>
                                        <p:tav tm="100000">
                                          <p:val>
                                            <p:fltVal val="0"/>
                                          </p:val>
                                        </p:tav>
                                      </p:tavLst>
                                    </p:anim>
                                    <p:animEffect transition="in" filter="fade">
                                      <p:cBhvr>
                                        <p:cTn id="29" dur="1000"/>
                                        <p:tgtEl>
                                          <p:spTgt spid="23"/>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1000" fill="hold"/>
                                        <p:tgtEl>
                                          <p:spTgt spid="24"/>
                                        </p:tgtEl>
                                        <p:attrNameLst>
                                          <p:attrName>ppt_w</p:attrName>
                                        </p:attrNameLst>
                                      </p:cBhvr>
                                      <p:tavLst>
                                        <p:tav tm="0">
                                          <p:val>
                                            <p:fltVal val="0"/>
                                          </p:val>
                                        </p:tav>
                                        <p:tav tm="100000">
                                          <p:val>
                                            <p:strVal val="#ppt_w"/>
                                          </p:val>
                                        </p:tav>
                                      </p:tavLst>
                                    </p:anim>
                                    <p:anim calcmode="lin" valueType="num">
                                      <p:cBhvr>
                                        <p:cTn id="33" dur="1000" fill="hold"/>
                                        <p:tgtEl>
                                          <p:spTgt spid="24"/>
                                        </p:tgtEl>
                                        <p:attrNameLst>
                                          <p:attrName>ppt_h</p:attrName>
                                        </p:attrNameLst>
                                      </p:cBhvr>
                                      <p:tavLst>
                                        <p:tav tm="0">
                                          <p:val>
                                            <p:fltVal val="0"/>
                                          </p:val>
                                        </p:tav>
                                        <p:tav tm="100000">
                                          <p:val>
                                            <p:strVal val="#ppt_h"/>
                                          </p:val>
                                        </p:tav>
                                      </p:tavLst>
                                    </p:anim>
                                    <p:anim calcmode="lin" valueType="num">
                                      <p:cBhvr>
                                        <p:cTn id="34" dur="1000" fill="hold"/>
                                        <p:tgtEl>
                                          <p:spTgt spid="24"/>
                                        </p:tgtEl>
                                        <p:attrNameLst>
                                          <p:attrName>style.rotation</p:attrName>
                                        </p:attrNameLst>
                                      </p:cBhvr>
                                      <p:tavLst>
                                        <p:tav tm="0">
                                          <p:val>
                                            <p:fltVal val="90"/>
                                          </p:val>
                                        </p:tav>
                                        <p:tav tm="100000">
                                          <p:val>
                                            <p:fltVal val="0"/>
                                          </p:val>
                                        </p:tav>
                                      </p:tavLst>
                                    </p:anim>
                                    <p:animEffect transition="in" filter="fade">
                                      <p:cBhvr>
                                        <p:cTn id="35" dur="1000"/>
                                        <p:tgtEl>
                                          <p:spTgt spid="24"/>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1000" fill="hold"/>
                                        <p:tgtEl>
                                          <p:spTgt spid="25"/>
                                        </p:tgtEl>
                                        <p:attrNameLst>
                                          <p:attrName>ppt_w</p:attrName>
                                        </p:attrNameLst>
                                      </p:cBhvr>
                                      <p:tavLst>
                                        <p:tav tm="0">
                                          <p:val>
                                            <p:fltVal val="0"/>
                                          </p:val>
                                        </p:tav>
                                        <p:tav tm="100000">
                                          <p:val>
                                            <p:strVal val="#ppt_w"/>
                                          </p:val>
                                        </p:tav>
                                      </p:tavLst>
                                    </p:anim>
                                    <p:anim calcmode="lin" valueType="num">
                                      <p:cBhvr>
                                        <p:cTn id="39" dur="1000" fill="hold"/>
                                        <p:tgtEl>
                                          <p:spTgt spid="25"/>
                                        </p:tgtEl>
                                        <p:attrNameLst>
                                          <p:attrName>ppt_h</p:attrName>
                                        </p:attrNameLst>
                                      </p:cBhvr>
                                      <p:tavLst>
                                        <p:tav tm="0">
                                          <p:val>
                                            <p:fltVal val="0"/>
                                          </p:val>
                                        </p:tav>
                                        <p:tav tm="100000">
                                          <p:val>
                                            <p:strVal val="#ppt_h"/>
                                          </p:val>
                                        </p:tav>
                                      </p:tavLst>
                                    </p:anim>
                                    <p:anim calcmode="lin" valueType="num">
                                      <p:cBhvr>
                                        <p:cTn id="40" dur="1000" fill="hold"/>
                                        <p:tgtEl>
                                          <p:spTgt spid="25"/>
                                        </p:tgtEl>
                                        <p:attrNameLst>
                                          <p:attrName>style.rotation</p:attrName>
                                        </p:attrNameLst>
                                      </p:cBhvr>
                                      <p:tavLst>
                                        <p:tav tm="0">
                                          <p:val>
                                            <p:fltVal val="90"/>
                                          </p:val>
                                        </p:tav>
                                        <p:tav tm="100000">
                                          <p:val>
                                            <p:fltVal val="0"/>
                                          </p:val>
                                        </p:tav>
                                      </p:tavLst>
                                    </p:anim>
                                    <p:animEffect transition="in" filter="fade">
                                      <p:cBhvr>
                                        <p:cTn id="41" dur="1000"/>
                                        <p:tgtEl>
                                          <p:spTgt spid="25"/>
                                        </p:tgtEl>
                                      </p:cBhvr>
                                    </p:animEffect>
                                  </p:childTnLst>
                                </p:cTn>
                              </p:par>
                              <p:par>
                                <p:cTn id="42" presetID="31" presetClass="entr" presetSubtype="0" fill="hold" grpId="0" nodeType="withEffect">
                                  <p:stCondLst>
                                    <p:cond delay="5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1000" fill="hold"/>
                                        <p:tgtEl>
                                          <p:spTgt spid="26"/>
                                        </p:tgtEl>
                                        <p:attrNameLst>
                                          <p:attrName>ppt_w</p:attrName>
                                        </p:attrNameLst>
                                      </p:cBhvr>
                                      <p:tavLst>
                                        <p:tav tm="0">
                                          <p:val>
                                            <p:fltVal val="0"/>
                                          </p:val>
                                        </p:tav>
                                        <p:tav tm="100000">
                                          <p:val>
                                            <p:strVal val="#ppt_w"/>
                                          </p:val>
                                        </p:tav>
                                      </p:tavLst>
                                    </p:anim>
                                    <p:anim calcmode="lin" valueType="num">
                                      <p:cBhvr>
                                        <p:cTn id="45" dur="1000" fill="hold"/>
                                        <p:tgtEl>
                                          <p:spTgt spid="26"/>
                                        </p:tgtEl>
                                        <p:attrNameLst>
                                          <p:attrName>ppt_h</p:attrName>
                                        </p:attrNameLst>
                                      </p:cBhvr>
                                      <p:tavLst>
                                        <p:tav tm="0">
                                          <p:val>
                                            <p:fltVal val="0"/>
                                          </p:val>
                                        </p:tav>
                                        <p:tav tm="100000">
                                          <p:val>
                                            <p:strVal val="#ppt_h"/>
                                          </p:val>
                                        </p:tav>
                                      </p:tavLst>
                                    </p:anim>
                                    <p:anim calcmode="lin" valueType="num">
                                      <p:cBhvr>
                                        <p:cTn id="46" dur="1000" fill="hold"/>
                                        <p:tgtEl>
                                          <p:spTgt spid="26"/>
                                        </p:tgtEl>
                                        <p:attrNameLst>
                                          <p:attrName>style.rotation</p:attrName>
                                        </p:attrNameLst>
                                      </p:cBhvr>
                                      <p:tavLst>
                                        <p:tav tm="0">
                                          <p:val>
                                            <p:fltVal val="90"/>
                                          </p:val>
                                        </p:tav>
                                        <p:tav tm="100000">
                                          <p:val>
                                            <p:fltVal val="0"/>
                                          </p:val>
                                        </p:tav>
                                      </p:tavLst>
                                    </p:anim>
                                    <p:animEffect transition="in" filter="fade">
                                      <p:cBhvr>
                                        <p:cTn id="47" dur="1000"/>
                                        <p:tgtEl>
                                          <p:spTgt spid="26"/>
                                        </p:tgtEl>
                                      </p:cBhvr>
                                    </p:animEffect>
                                  </p:childTnLst>
                                </p:cTn>
                              </p:par>
                              <p:par>
                                <p:cTn id="48" presetID="31" presetClass="entr" presetSubtype="0" fill="hold" grpId="0" nodeType="withEffect">
                                  <p:stCondLst>
                                    <p:cond delay="500"/>
                                  </p:stCondLst>
                                  <p:childTnLst>
                                    <p:set>
                                      <p:cBhvr>
                                        <p:cTn id="49" dur="1" fill="hold">
                                          <p:stCondLst>
                                            <p:cond delay="0"/>
                                          </p:stCondLst>
                                        </p:cTn>
                                        <p:tgtEl>
                                          <p:spTgt spid="27"/>
                                        </p:tgtEl>
                                        <p:attrNameLst>
                                          <p:attrName>style.visibility</p:attrName>
                                        </p:attrNameLst>
                                      </p:cBhvr>
                                      <p:to>
                                        <p:strVal val="visible"/>
                                      </p:to>
                                    </p:set>
                                    <p:anim calcmode="lin" valueType="num">
                                      <p:cBhvr>
                                        <p:cTn id="50" dur="1000" fill="hold"/>
                                        <p:tgtEl>
                                          <p:spTgt spid="27"/>
                                        </p:tgtEl>
                                        <p:attrNameLst>
                                          <p:attrName>ppt_w</p:attrName>
                                        </p:attrNameLst>
                                      </p:cBhvr>
                                      <p:tavLst>
                                        <p:tav tm="0">
                                          <p:val>
                                            <p:fltVal val="0"/>
                                          </p:val>
                                        </p:tav>
                                        <p:tav tm="100000">
                                          <p:val>
                                            <p:strVal val="#ppt_w"/>
                                          </p:val>
                                        </p:tav>
                                      </p:tavLst>
                                    </p:anim>
                                    <p:anim calcmode="lin" valueType="num">
                                      <p:cBhvr>
                                        <p:cTn id="51" dur="1000" fill="hold"/>
                                        <p:tgtEl>
                                          <p:spTgt spid="27"/>
                                        </p:tgtEl>
                                        <p:attrNameLst>
                                          <p:attrName>ppt_h</p:attrName>
                                        </p:attrNameLst>
                                      </p:cBhvr>
                                      <p:tavLst>
                                        <p:tav tm="0">
                                          <p:val>
                                            <p:fltVal val="0"/>
                                          </p:val>
                                        </p:tav>
                                        <p:tav tm="100000">
                                          <p:val>
                                            <p:strVal val="#ppt_h"/>
                                          </p:val>
                                        </p:tav>
                                      </p:tavLst>
                                    </p:anim>
                                    <p:anim calcmode="lin" valueType="num">
                                      <p:cBhvr>
                                        <p:cTn id="52" dur="1000" fill="hold"/>
                                        <p:tgtEl>
                                          <p:spTgt spid="27"/>
                                        </p:tgtEl>
                                        <p:attrNameLst>
                                          <p:attrName>style.rotation</p:attrName>
                                        </p:attrNameLst>
                                      </p:cBhvr>
                                      <p:tavLst>
                                        <p:tav tm="0">
                                          <p:val>
                                            <p:fltVal val="90"/>
                                          </p:val>
                                        </p:tav>
                                        <p:tav tm="100000">
                                          <p:val>
                                            <p:fltVal val="0"/>
                                          </p:val>
                                        </p:tav>
                                      </p:tavLst>
                                    </p:anim>
                                    <p:animEffect transition="in" filter="fade">
                                      <p:cBhvr>
                                        <p:cTn id="53" dur="1000"/>
                                        <p:tgtEl>
                                          <p:spTgt spid="27"/>
                                        </p:tgtEl>
                                      </p:cBhvr>
                                    </p:animEffect>
                                  </p:childTnLst>
                                </p:cTn>
                              </p:par>
                              <p:par>
                                <p:cTn id="54" presetID="31" presetClass="entr" presetSubtype="0" fill="hold" grpId="0" nodeType="withEffect">
                                  <p:stCondLst>
                                    <p:cond delay="500"/>
                                  </p:stCondLst>
                                  <p:childTnLst>
                                    <p:set>
                                      <p:cBhvr>
                                        <p:cTn id="55" dur="1" fill="hold">
                                          <p:stCondLst>
                                            <p:cond delay="0"/>
                                          </p:stCondLst>
                                        </p:cTn>
                                        <p:tgtEl>
                                          <p:spTgt spid="28"/>
                                        </p:tgtEl>
                                        <p:attrNameLst>
                                          <p:attrName>style.visibility</p:attrName>
                                        </p:attrNameLst>
                                      </p:cBhvr>
                                      <p:to>
                                        <p:strVal val="visible"/>
                                      </p:to>
                                    </p:set>
                                    <p:anim calcmode="lin" valueType="num">
                                      <p:cBhvr>
                                        <p:cTn id="56" dur="1000" fill="hold"/>
                                        <p:tgtEl>
                                          <p:spTgt spid="28"/>
                                        </p:tgtEl>
                                        <p:attrNameLst>
                                          <p:attrName>ppt_w</p:attrName>
                                        </p:attrNameLst>
                                      </p:cBhvr>
                                      <p:tavLst>
                                        <p:tav tm="0">
                                          <p:val>
                                            <p:fltVal val="0"/>
                                          </p:val>
                                        </p:tav>
                                        <p:tav tm="100000">
                                          <p:val>
                                            <p:strVal val="#ppt_w"/>
                                          </p:val>
                                        </p:tav>
                                      </p:tavLst>
                                    </p:anim>
                                    <p:anim calcmode="lin" valueType="num">
                                      <p:cBhvr>
                                        <p:cTn id="57" dur="1000" fill="hold"/>
                                        <p:tgtEl>
                                          <p:spTgt spid="28"/>
                                        </p:tgtEl>
                                        <p:attrNameLst>
                                          <p:attrName>ppt_h</p:attrName>
                                        </p:attrNameLst>
                                      </p:cBhvr>
                                      <p:tavLst>
                                        <p:tav tm="0">
                                          <p:val>
                                            <p:fltVal val="0"/>
                                          </p:val>
                                        </p:tav>
                                        <p:tav tm="100000">
                                          <p:val>
                                            <p:strVal val="#ppt_h"/>
                                          </p:val>
                                        </p:tav>
                                      </p:tavLst>
                                    </p:anim>
                                    <p:anim calcmode="lin" valueType="num">
                                      <p:cBhvr>
                                        <p:cTn id="58" dur="1000" fill="hold"/>
                                        <p:tgtEl>
                                          <p:spTgt spid="28"/>
                                        </p:tgtEl>
                                        <p:attrNameLst>
                                          <p:attrName>style.rotation</p:attrName>
                                        </p:attrNameLst>
                                      </p:cBhvr>
                                      <p:tavLst>
                                        <p:tav tm="0">
                                          <p:val>
                                            <p:fltVal val="90"/>
                                          </p:val>
                                        </p:tav>
                                        <p:tav tm="100000">
                                          <p:val>
                                            <p:fltVal val="0"/>
                                          </p:val>
                                        </p:tav>
                                      </p:tavLst>
                                    </p:anim>
                                    <p:animEffect transition="in" filter="fade">
                                      <p:cBhvr>
                                        <p:cTn id="59" dur="1000"/>
                                        <p:tgtEl>
                                          <p:spTgt spid="28"/>
                                        </p:tgtEl>
                                      </p:cBhvr>
                                    </p:animEffect>
                                  </p:childTnLst>
                                </p:cTn>
                              </p:par>
                              <p:par>
                                <p:cTn id="60" presetID="31" presetClass="entr" presetSubtype="0" fill="hold" grpId="0" nodeType="withEffect">
                                  <p:stCondLst>
                                    <p:cond delay="1000"/>
                                  </p:stCondLst>
                                  <p:childTnLst>
                                    <p:set>
                                      <p:cBhvr>
                                        <p:cTn id="61" dur="1" fill="hold">
                                          <p:stCondLst>
                                            <p:cond delay="0"/>
                                          </p:stCondLst>
                                        </p:cTn>
                                        <p:tgtEl>
                                          <p:spTgt spid="29"/>
                                        </p:tgtEl>
                                        <p:attrNameLst>
                                          <p:attrName>style.visibility</p:attrName>
                                        </p:attrNameLst>
                                      </p:cBhvr>
                                      <p:to>
                                        <p:strVal val="visible"/>
                                      </p:to>
                                    </p:set>
                                    <p:anim calcmode="lin" valueType="num">
                                      <p:cBhvr>
                                        <p:cTn id="62" dur="1000" fill="hold"/>
                                        <p:tgtEl>
                                          <p:spTgt spid="29"/>
                                        </p:tgtEl>
                                        <p:attrNameLst>
                                          <p:attrName>ppt_w</p:attrName>
                                        </p:attrNameLst>
                                      </p:cBhvr>
                                      <p:tavLst>
                                        <p:tav tm="0">
                                          <p:val>
                                            <p:fltVal val="0"/>
                                          </p:val>
                                        </p:tav>
                                        <p:tav tm="100000">
                                          <p:val>
                                            <p:strVal val="#ppt_w"/>
                                          </p:val>
                                        </p:tav>
                                      </p:tavLst>
                                    </p:anim>
                                    <p:anim calcmode="lin" valueType="num">
                                      <p:cBhvr>
                                        <p:cTn id="63" dur="1000" fill="hold"/>
                                        <p:tgtEl>
                                          <p:spTgt spid="29"/>
                                        </p:tgtEl>
                                        <p:attrNameLst>
                                          <p:attrName>ppt_h</p:attrName>
                                        </p:attrNameLst>
                                      </p:cBhvr>
                                      <p:tavLst>
                                        <p:tav tm="0">
                                          <p:val>
                                            <p:fltVal val="0"/>
                                          </p:val>
                                        </p:tav>
                                        <p:tav tm="100000">
                                          <p:val>
                                            <p:strVal val="#ppt_h"/>
                                          </p:val>
                                        </p:tav>
                                      </p:tavLst>
                                    </p:anim>
                                    <p:anim calcmode="lin" valueType="num">
                                      <p:cBhvr>
                                        <p:cTn id="64" dur="1000" fill="hold"/>
                                        <p:tgtEl>
                                          <p:spTgt spid="29"/>
                                        </p:tgtEl>
                                        <p:attrNameLst>
                                          <p:attrName>style.rotation</p:attrName>
                                        </p:attrNameLst>
                                      </p:cBhvr>
                                      <p:tavLst>
                                        <p:tav tm="0">
                                          <p:val>
                                            <p:fltVal val="90"/>
                                          </p:val>
                                        </p:tav>
                                        <p:tav tm="100000">
                                          <p:val>
                                            <p:fltVal val="0"/>
                                          </p:val>
                                        </p:tav>
                                      </p:tavLst>
                                    </p:anim>
                                    <p:animEffect transition="in" filter="fade">
                                      <p:cBhvr>
                                        <p:cTn id="65" dur="1000"/>
                                        <p:tgtEl>
                                          <p:spTgt spid="29"/>
                                        </p:tgtEl>
                                      </p:cBhvr>
                                    </p:animEffect>
                                  </p:childTnLst>
                                </p:cTn>
                              </p:par>
                              <p:par>
                                <p:cTn id="66" presetID="31" presetClass="entr" presetSubtype="0" fill="hold" grpId="0" nodeType="withEffect">
                                  <p:stCondLst>
                                    <p:cond delay="1000"/>
                                  </p:stCondLst>
                                  <p:childTnLst>
                                    <p:set>
                                      <p:cBhvr>
                                        <p:cTn id="67" dur="1" fill="hold">
                                          <p:stCondLst>
                                            <p:cond delay="0"/>
                                          </p:stCondLst>
                                        </p:cTn>
                                        <p:tgtEl>
                                          <p:spTgt spid="30"/>
                                        </p:tgtEl>
                                        <p:attrNameLst>
                                          <p:attrName>style.visibility</p:attrName>
                                        </p:attrNameLst>
                                      </p:cBhvr>
                                      <p:to>
                                        <p:strVal val="visible"/>
                                      </p:to>
                                    </p:set>
                                    <p:anim calcmode="lin" valueType="num">
                                      <p:cBhvr>
                                        <p:cTn id="68" dur="1000" fill="hold"/>
                                        <p:tgtEl>
                                          <p:spTgt spid="30"/>
                                        </p:tgtEl>
                                        <p:attrNameLst>
                                          <p:attrName>ppt_w</p:attrName>
                                        </p:attrNameLst>
                                      </p:cBhvr>
                                      <p:tavLst>
                                        <p:tav tm="0">
                                          <p:val>
                                            <p:fltVal val="0"/>
                                          </p:val>
                                        </p:tav>
                                        <p:tav tm="100000">
                                          <p:val>
                                            <p:strVal val="#ppt_w"/>
                                          </p:val>
                                        </p:tav>
                                      </p:tavLst>
                                    </p:anim>
                                    <p:anim calcmode="lin" valueType="num">
                                      <p:cBhvr>
                                        <p:cTn id="69" dur="1000" fill="hold"/>
                                        <p:tgtEl>
                                          <p:spTgt spid="30"/>
                                        </p:tgtEl>
                                        <p:attrNameLst>
                                          <p:attrName>ppt_h</p:attrName>
                                        </p:attrNameLst>
                                      </p:cBhvr>
                                      <p:tavLst>
                                        <p:tav tm="0">
                                          <p:val>
                                            <p:fltVal val="0"/>
                                          </p:val>
                                        </p:tav>
                                        <p:tav tm="100000">
                                          <p:val>
                                            <p:strVal val="#ppt_h"/>
                                          </p:val>
                                        </p:tav>
                                      </p:tavLst>
                                    </p:anim>
                                    <p:anim calcmode="lin" valueType="num">
                                      <p:cBhvr>
                                        <p:cTn id="70" dur="1000" fill="hold"/>
                                        <p:tgtEl>
                                          <p:spTgt spid="30"/>
                                        </p:tgtEl>
                                        <p:attrNameLst>
                                          <p:attrName>style.rotation</p:attrName>
                                        </p:attrNameLst>
                                      </p:cBhvr>
                                      <p:tavLst>
                                        <p:tav tm="0">
                                          <p:val>
                                            <p:fltVal val="90"/>
                                          </p:val>
                                        </p:tav>
                                        <p:tav tm="100000">
                                          <p:val>
                                            <p:fltVal val="0"/>
                                          </p:val>
                                        </p:tav>
                                      </p:tavLst>
                                    </p:anim>
                                    <p:animEffect transition="in" filter="fade">
                                      <p:cBhvr>
                                        <p:cTn id="71" dur="1000"/>
                                        <p:tgtEl>
                                          <p:spTgt spid="30"/>
                                        </p:tgtEl>
                                      </p:cBhvr>
                                    </p:animEffect>
                                  </p:childTnLst>
                                </p:cTn>
                              </p:par>
                              <p:par>
                                <p:cTn id="72" presetID="31" presetClass="entr" presetSubtype="0" fill="hold" grpId="0" nodeType="withEffect">
                                  <p:stCondLst>
                                    <p:cond delay="1000"/>
                                  </p:stCondLst>
                                  <p:childTnLst>
                                    <p:set>
                                      <p:cBhvr>
                                        <p:cTn id="73" dur="1" fill="hold">
                                          <p:stCondLst>
                                            <p:cond delay="0"/>
                                          </p:stCondLst>
                                        </p:cTn>
                                        <p:tgtEl>
                                          <p:spTgt spid="31"/>
                                        </p:tgtEl>
                                        <p:attrNameLst>
                                          <p:attrName>style.visibility</p:attrName>
                                        </p:attrNameLst>
                                      </p:cBhvr>
                                      <p:to>
                                        <p:strVal val="visible"/>
                                      </p:to>
                                    </p:set>
                                    <p:anim calcmode="lin" valueType="num">
                                      <p:cBhvr>
                                        <p:cTn id="74" dur="1000" fill="hold"/>
                                        <p:tgtEl>
                                          <p:spTgt spid="31"/>
                                        </p:tgtEl>
                                        <p:attrNameLst>
                                          <p:attrName>ppt_w</p:attrName>
                                        </p:attrNameLst>
                                      </p:cBhvr>
                                      <p:tavLst>
                                        <p:tav tm="0">
                                          <p:val>
                                            <p:fltVal val="0"/>
                                          </p:val>
                                        </p:tav>
                                        <p:tav tm="100000">
                                          <p:val>
                                            <p:strVal val="#ppt_w"/>
                                          </p:val>
                                        </p:tav>
                                      </p:tavLst>
                                    </p:anim>
                                    <p:anim calcmode="lin" valueType="num">
                                      <p:cBhvr>
                                        <p:cTn id="75" dur="1000" fill="hold"/>
                                        <p:tgtEl>
                                          <p:spTgt spid="31"/>
                                        </p:tgtEl>
                                        <p:attrNameLst>
                                          <p:attrName>ppt_h</p:attrName>
                                        </p:attrNameLst>
                                      </p:cBhvr>
                                      <p:tavLst>
                                        <p:tav tm="0">
                                          <p:val>
                                            <p:fltVal val="0"/>
                                          </p:val>
                                        </p:tav>
                                        <p:tav tm="100000">
                                          <p:val>
                                            <p:strVal val="#ppt_h"/>
                                          </p:val>
                                        </p:tav>
                                      </p:tavLst>
                                    </p:anim>
                                    <p:anim calcmode="lin" valueType="num">
                                      <p:cBhvr>
                                        <p:cTn id="76" dur="1000" fill="hold"/>
                                        <p:tgtEl>
                                          <p:spTgt spid="31"/>
                                        </p:tgtEl>
                                        <p:attrNameLst>
                                          <p:attrName>style.rotation</p:attrName>
                                        </p:attrNameLst>
                                      </p:cBhvr>
                                      <p:tavLst>
                                        <p:tav tm="0">
                                          <p:val>
                                            <p:fltVal val="90"/>
                                          </p:val>
                                        </p:tav>
                                        <p:tav tm="100000">
                                          <p:val>
                                            <p:fltVal val="0"/>
                                          </p:val>
                                        </p:tav>
                                      </p:tavLst>
                                    </p:anim>
                                    <p:animEffect transition="in" filter="fade">
                                      <p:cBhvr>
                                        <p:cTn id="77" dur="1000"/>
                                        <p:tgtEl>
                                          <p:spTgt spid="31"/>
                                        </p:tgtEl>
                                      </p:cBhvr>
                                    </p:animEffect>
                                  </p:childTnLst>
                                </p:cTn>
                              </p:par>
                              <p:par>
                                <p:cTn id="78" presetID="31" presetClass="entr" presetSubtype="0" fill="hold" grpId="0" nodeType="withEffect">
                                  <p:stCondLst>
                                    <p:cond delay="1500"/>
                                  </p:stCondLst>
                                  <p:childTnLst>
                                    <p:set>
                                      <p:cBhvr>
                                        <p:cTn id="79" dur="1" fill="hold">
                                          <p:stCondLst>
                                            <p:cond delay="0"/>
                                          </p:stCondLst>
                                        </p:cTn>
                                        <p:tgtEl>
                                          <p:spTgt spid="32"/>
                                        </p:tgtEl>
                                        <p:attrNameLst>
                                          <p:attrName>style.visibility</p:attrName>
                                        </p:attrNameLst>
                                      </p:cBhvr>
                                      <p:to>
                                        <p:strVal val="visible"/>
                                      </p:to>
                                    </p:set>
                                    <p:anim calcmode="lin" valueType="num">
                                      <p:cBhvr>
                                        <p:cTn id="80" dur="1000" fill="hold"/>
                                        <p:tgtEl>
                                          <p:spTgt spid="32"/>
                                        </p:tgtEl>
                                        <p:attrNameLst>
                                          <p:attrName>ppt_w</p:attrName>
                                        </p:attrNameLst>
                                      </p:cBhvr>
                                      <p:tavLst>
                                        <p:tav tm="0">
                                          <p:val>
                                            <p:fltVal val="0"/>
                                          </p:val>
                                        </p:tav>
                                        <p:tav tm="100000">
                                          <p:val>
                                            <p:strVal val="#ppt_w"/>
                                          </p:val>
                                        </p:tav>
                                      </p:tavLst>
                                    </p:anim>
                                    <p:anim calcmode="lin" valueType="num">
                                      <p:cBhvr>
                                        <p:cTn id="81" dur="1000" fill="hold"/>
                                        <p:tgtEl>
                                          <p:spTgt spid="32"/>
                                        </p:tgtEl>
                                        <p:attrNameLst>
                                          <p:attrName>ppt_h</p:attrName>
                                        </p:attrNameLst>
                                      </p:cBhvr>
                                      <p:tavLst>
                                        <p:tav tm="0">
                                          <p:val>
                                            <p:fltVal val="0"/>
                                          </p:val>
                                        </p:tav>
                                        <p:tav tm="100000">
                                          <p:val>
                                            <p:strVal val="#ppt_h"/>
                                          </p:val>
                                        </p:tav>
                                      </p:tavLst>
                                    </p:anim>
                                    <p:anim calcmode="lin" valueType="num">
                                      <p:cBhvr>
                                        <p:cTn id="82" dur="1000" fill="hold"/>
                                        <p:tgtEl>
                                          <p:spTgt spid="32"/>
                                        </p:tgtEl>
                                        <p:attrNameLst>
                                          <p:attrName>style.rotation</p:attrName>
                                        </p:attrNameLst>
                                      </p:cBhvr>
                                      <p:tavLst>
                                        <p:tav tm="0">
                                          <p:val>
                                            <p:fltVal val="90"/>
                                          </p:val>
                                        </p:tav>
                                        <p:tav tm="100000">
                                          <p:val>
                                            <p:fltVal val="0"/>
                                          </p:val>
                                        </p:tav>
                                      </p:tavLst>
                                    </p:anim>
                                    <p:animEffect transition="in" filter="fade">
                                      <p:cBhvr>
                                        <p:cTn id="83" dur="1000"/>
                                        <p:tgtEl>
                                          <p:spTgt spid="32"/>
                                        </p:tgtEl>
                                      </p:cBhvr>
                                    </p:animEffect>
                                  </p:childTnLst>
                                </p:cTn>
                              </p:par>
                              <p:par>
                                <p:cTn id="84" presetID="31" presetClass="entr" presetSubtype="0" fill="hold" grpId="0" nodeType="withEffect">
                                  <p:stCondLst>
                                    <p:cond delay="1500"/>
                                  </p:stCondLst>
                                  <p:childTnLst>
                                    <p:set>
                                      <p:cBhvr>
                                        <p:cTn id="85" dur="1" fill="hold">
                                          <p:stCondLst>
                                            <p:cond delay="0"/>
                                          </p:stCondLst>
                                        </p:cTn>
                                        <p:tgtEl>
                                          <p:spTgt spid="33"/>
                                        </p:tgtEl>
                                        <p:attrNameLst>
                                          <p:attrName>style.visibility</p:attrName>
                                        </p:attrNameLst>
                                      </p:cBhvr>
                                      <p:to>
                                        <p:strVal val="visible"/>
                                      </p:to>
                                    </p:set>
                                    <p:anim calcmode="lin" valueType="num">
                                      <p:cBhvr>
                                        <p:cTn id="86" dur="1000" fill="hold"/>
                                        <p:tgtEl>
                                          <p:spTgt spid="33"/>
                                        </p:tgtEl>
                                        <p:attrNameLst>
                                          <p:attrName>ppt_w</p:attrName>
                                        </p:attrNameLst>
                                      </p:cBhvr>
                                      <p:tavLst>
                                        <p:tav tm="0">
                                          <p:val>
                                            <p:fltVal val="0"/>
                                          </p:val>
                                        </p:tav>
                                        <p:tav tm="100000">
                                          <p:val>
                                            <p:strVal val="#ppt_w"/>
                                          </p:val>
                                        </p:tav>
                                      </p:tavLst>
                                    </p:anim>
                                    <p:anim calcmode="lin" valueType="num">
                                      <p:cBhvr>
                                        <p:cTn id="87" dur="1000" fill="hold"/>
                                        <p:tgtEl>
                                          <p:spTgt spid="33"/>
                                        </p:tgtEl>
                                        <p:attrNameLst>
                                          <p:attrName>ppt_h</p:attrName>
                                        </p:attrNameLst>
                                      </p:cBhvr>
                                      <p:tavLst>
                                        <p:tav tm="0">
                                          <p:val>
                                            <p:fltVal val="0"/>
                                          </p:val>
                                        </p:tav>
                                        <p:tav tm="100000">
                                          <p:val>
                                            <p:strVal val="#ppt_h"/>
                                          </p:val>
                                        </p:tav>
                                      </p:tavLst>
                                    </p:anim>
                                    <p:anim calcmode="lin" valueType="num">
                                      <p:cBhvr>
                                        <p:cTn id="88" dur="1000" fill="hold"/>
                                        <p:tgtEl>
                                          <p:spTgt spid="33"/>
                                        </p:tgtEl>
                                        <p:attrNameLst>
                                          <p:attrName>style.rotation</p:attrName>
                                        </p:attrNameLst>
                                      </p:cBhvr>
                                      <p:tavLst>
                                        <p:tav tm="0">
                                          <p:val>
                                            <p:fltVal val="90"/>
                                          </p:val>
                                        </p:tav>
                                        <p:tav tm="100000">
                                          <p:val>
                                            <p:fltVal val="0"/>
                                          </p:val>
                                        </p:tav>
                                      </p:tavLst>
                                    </p:anim>
                                    <p:animEffect transition="in" filter="fade">
                                      <p:cBhvr>
                                        <p:cTn id="89" dur="1000"/>
                                        <p:tgtEl>
                                          <p:spTgt spid="33"/>
                                        </p:tgtEl>
                                      </p:cBhvr>
                                    </p:animEffect>
                                  </p:childTnLst>
                                </p:cTn>
                              </p:par>
                              <p:par>
                                <p:cTn id="90" presetID="31" presetClass="entr" presetSubtype="0" fill="hold" grpId="0" nodeType="withEffect">
                                  <p:stCondLst>
                                    <p:cond delay="1500"/>
                                  </p:stCondLst>
                                  <p:childTnLst>
                                    <p:set>
                                      <p:cBhvr>
                                        <p:cTn id="91" dur="1" fill="hold">
                                          <p:stCondLst>
                                            <p:cond delay="0"/>
                                          </p:stCondLst>
                                        </p:cTn>
                                        <p:tgtEl>
                                          <p:spTgt spid="34"/>
                                        </p:tgtEl>
                                        <p:attrNameLst>
                                          <p:attrName>style.visibility</p:attrName>
                                        </p:attrNameLst>
                                      </p:cBhvr>
                                      <p:to>
                                        <p:strVal val="visible"/>
                                      </p:to>
                                    </p:set>
                                    <p:anim calcmode="lin" valueType="num">
                                      <p:cBhvr>
                                        <p:cTn id="92" dur="1000" fill="hold"/>
                                        <p:tgtEl>
                                          <p:spTgt spid="34"/>
                                        </p:tgtEl>
                                        <p:attrNameLst>
                                          <p:attrName>ppt_w</p:attrName>
                                        </p:attrNameLst>
                                      </p:cBhvr>
                                      <p:tavLst>
                                        <p:tav tm="0">
                                          <p:val>
                                            <p:fltVal val="0"/>
                                          </p:val>
                                        </p:tav>
                                        <p:tav tm="100000">
                                          <p:val>
                                            <p:strVal val="#ppt_w"/>
                                          </p:val>
                                        </p:tav>
                                      </p:tavLst>
                                    </p:anim>
                                    <p:anim calcmode="lin" valueType="num">
                                      <p:cBhvr>
                                        <p:cTn id="93" dur="1000" fill="hold"/>
                                        <p:tgtEl>
                                          <p:spTgt spid="34"/>
                                        </p:tgtEl>
                                        <p:attrNameLst>
                                          <p:attrName>ppt_h</p:attrName>
                                        </p:attrNameLst>
                                      </p:cBhvr>
                                      <p:tavLst>
                                        <p:tav tm="0">
                                          <p:val>
                                            <p:fltVal val="0"/>
                                          </p:val>
                                        </p:tav>
                                        <p:tav tm="100000">
                                          <p:val>
                                            <p:strVal val="#ppt_h"/>
                                          </p:val>
                                        </p:tav>
                                      </p:tavLst>
                                    </p:anim>
                                    <p:anim calcmode="lin" valueType="num">
                                      <p:cBhvr>
                                        <p:cTn id="94" dur="1000" fill="hold"/>
                                        <p:tgtEl>
                                          <p:spTgt spid="34"/>
                                        </p:tgtEl>
                                        <p:attrNameLst>
                                          <p:attrName>style.rotation</p:attrName>
                                        </p:attrNameLst>
                                      </p:cBhvr>
                                      <p:tavLst>
                                        <p:tav tm="0">
                                          <p:val>
                                            <p:fltVal val="90"/>
                                          </p:val>
                                        </p:tav>
                                        <p:tav tm="100000">
                                          <p:val>
                                            <p:fltVal val="0"/>
                                          </p:val>
                                        </p:tav>
                                      </p:tavLst>
                                    </p:anim>
                                    <p:animEffect transition="in" filter="fade">
                                      <p:cBhvr>
                                        <p:cTn id="95" dur="1000"/>
                                        <p:tgtEl>
                                          <p:spTgt spid="34"/>
                                        </p:tgtEl>
                                      </p:cBhvr>
                                    </p:animEffect>
                                  </p:childTnLst>
                                </p:cTn>
                              </p:par>
                              <p:par>
                                <p:cTn id="96" presetID="42" presetClass="entr" presetSubtype="0" fill="hold" grpId="0" nodeType="withEffect">
                                  <p:stCondLst>
                                    <p:cond delay="200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1000"/>
                                        <p:tgtEl>
                                          <p:spTgt spid="35"/>
                                        </p:tgtEl>
                                      </p:cBhvr>
                                    </p:animEffect>
                                    <p:anim calcmode="lin" valueType="num">
                                      <p:cBhvr>
                                        <p:cTn id="99" dur="1000" fill="hold"/>
                                        <p:tgtEl>
                                          <p:spTgt spid="35"/>
                                        </p:tgtEl>
                                        <p:attrNameLst>
                                          <p:attrName>ppt_x</p:attrName>
                                        </p:attrNameLst>
                                      </p:cBhvr>
                                      <p:tavLst>
                                        <p:tav tm="0">
                                          <p:val>
                                            <p:strVal val="#ppt_x"/>
                                          </p:val>
                                        </p:tav>
                                        <p:tav tm="100000">
                                          <p:val>
                                            <p:strVal val="#ppt_x"/>
                                          </p:val>
                                        </p:tav>
                                      </p:tavLst>
                                    </p:anim>
                                    <p:anim calcmode="lin" valueType="num">
                                      <p:cBhvr>
                                        <p:cTn id="100" dur="1000" fill="hold"/>
                                        <p:tgtEl>
                                          <p:spTgt spid="35"/>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200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1000"/>
                                        <p:tgtEl>
                                          <p:spTgt spid="36"/>
                                        </p:tgtEl>
                                      </p:cBhvr>
                                    </p:animEffect>
                                    <p:anim calcmode="lin" valueType="num">
                                      <p:cBhvr>
                                        <p:cTn id="104" dur="1000" fill="hold"/>
                                        <p:tgtEl>
                                          <p:spTgt spid="36"/>
                                        </p:tgtEl>
                                        <p:attrNameLst>
                                          <p:attrName>ppt_x</p:attrName>
                                        </p:attrNameLst>
                                      </p:cBhvr>
                                      <p:tavLst>
                                        <p:tav tm="0">
                                          <p:val>
                                            <p:strVal val="#ppt_x"/>
                                          </p:val>
                                        </p:tav>
                                        <p:tav tm="100000">
                                          <p:val>
                                            <p:strVal val="#ppt_x"/>
                                          </p:val>
                                        </p:tav>
                                      </p:tavLst>
                                    </p:anim>
                                    <p:anim calcmode="lin" valueType="num">
                                      <p:cBhvr>
                                        <p:cTn id="105" dur="1000" fill="hold"/>
                                        <p:tgtEl>
                                          <p:spTgt spid="3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00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200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1000"/>
                                        <p:tgtEl>
                                          <p:spTgt spid="38"/>
                                        </p:tgtEl>
                                      </p:cBhvr>
                                    </p:animEffect>
                                    <p:anim calcmode="lin" valueType="num">
                                      <p:cBhvr>
                                        <p:cTn id="114" dur="1000" fill="hold"/>
                                        <p:tgtEl>
                                          <p:spTgt spid="38"/>
                                        </p:tgtEl>
                                        <p:attrNameLst>
                                          <p:attrName>ppt_x</p:attrName>
                                        </p:attrNameLst>
                                      </p:cBhvr>
                                      <p:tavLst>
                                        <p:tav tm="0">
                                          <p:val>
                                            <p:strVal val="#ppt_x"/>
                                          </p:val>
                                        </p:tav>
                                        <p:tav tm="100000">
                                          <p:val>
                                            <p:strVal val="#ppt_x"/>
                                          </p:val>
                                        </p:tav>
                                      </p:tavLst>
                                    </p:anim>
                                    <p:anim calcmode="lin" valueType="num">
                                      <p:cBhvr>
                                        <p:cTn id="115" dur="1000" fill="hold"/>
                                        <p:tgtEl>
                                          <p:spTgt spid="38"/>
                                        </p:tgtEl>
                                        <p:attrNameLst>
                                          <p:attrName>ppt_y</p:attrName>
                                        </p:attrNameLst>
                                      </p:cBhvr>
                                      <p:tavLst>
                                        <p:tav tm="0">
                                          <p:val>
                                            <p:strVal val="#ppt_y+.1"/>
                                          </p:val>
                                        </p:tav>
                                        <p:tav tm="100000">
                                          <p:val>
                                            <p:strVal val="#ppt_y"/>
                                          </p:val>
                                        </p:tav>
                                      </p:tavLst>
                                    </p:anim>
                                  </p:childTnLst>
                                </p:cTn>
                              </p:par>
                            </p:childTnLst>
                          </p:cTn>
                        </p:par>
                        <p:par>
                          <p:cTn id="116" fill="hold">
                            <p:stCondLst>
                              <p:cond delay="3500"/>
                            </p:stCondLst>
                            <p:childTnLst>
                              <p:par>
                                <p:cTn id="117" presetID="2" presetClass="entr" presetSubtype="2" fill="hold" grpId="0" nodeType="afterEffect">
                                  <p:stCondLst>
                                    <p:cond delay="0"/>
                                  </p:stCondLst>
                                  <p:childTnLst>
                                    <p:set>
                                      <p:cBhvr>
                                        <p:cTn id="118" dur="1" fill="hold">
                                          <p:stCondLst>
                                            <p:cond delay="0"/>
                                          </p:stCondLst>
                                        </p:cTn>
                                        <p:tgtEl>
                                          <p:spTgt spid="22"/>
                                        </p:tgtEl>
                                        <p:attrNameLst>
                                          <p:attrName>style.visibility</p:attrName>
                                        </p:attrNameLst>
                                      </p:cBhvr>
                                      <p:to>
                                        <p:strVal val="visible"/>
                                      </p:to>
                                    </p:set>
                                    <p:anim calcmode="lin" valueType="num">
                                      <p:cBhvr additive="base">
                                        <p:cTn id="119" dur="300" fill="hold"/>
                                        <p:tgtEl>
                                          <p:spTgt spid="22"/>
                                        </p:tgtEl>
                                        <p:attrNameLst>
                                          <p:attrName>ppt_x</p:attrName>
                                        </p:attrNameLst>
                                      </p:cBhvr>
                                      <p:tavLst>
                                        <p:tav tm="0">
                                          <p:val>
                                            <p:strVal val="1+#ppt_w/2"/>
                                          </p:val>
                                        </p:tav>
                                        <p:tav tm="100000">
                                          <p:val>
                                            <p:strVal val="#ppt_x"/>
                                          </p:val>
                                        </p:tav>
                                      </p:tavLst>
                                    </p:anim>
                                    <p:anim calcmode="lin" valueType="num">
                                      <p:cBhvr additive="base">
                                        <p:cTn id="120" dur="300" fill="hold"/>
                                        <p:tgtEl>
                                          <p:spTgt spid="22"/>
                                        </p:tgtEl>
                                        <p:attrNameLst>
                                          <p:attrName>ppt_y</p:attrName>
                                        </p:attrNameLst>
                                      </p:cBhvr>
                                      <p:tavLst>
                                        <p:tav tm="0">
                                          <p:val>
                                            <p:strVal val="#ppt_y"/>
                                          </p:val>
                                        </p:tav>
                                        <p:tav tm="100000">
                                          <p:val>
                                            <p:strVal val="#ppt_y"/>
                                          </p:val>
                                        </p:tav>
                                      </p:tavLst>
                                    </p:anim>
                                  </p:childTnLst>
                                </p:cTn>
                              </p:par>
                            </p:childTnLst>
                          </p:cTn>
                        </p:par>
                        <p:par>
                          <p:cTn id="121" fill="hold">
                            <p:stCondLst>
                              <p:cond delay="3800"/>
                            </p:stCondLst>
                            <p:childTnLst>
                              <p:par>
                                <p:cTn id="122" presetID="2" presetClass="entr" presetSubtype="2" fill="hold" grpId="0" nodeType="afterEffect">
                                  <p:stCondLst>
                                    <p:cond delay="0"/>
                                  </p:stCondLst>
                                  <p:childTnLst>
                                    <p:set>
                                      <p:cBhvr>
                                        <p:cTn id="123" dur="1" fill="hold">
                                          <p:stCondLst>
                                            <p:cond delay="0"/>
                                          </p:stCondLst>
                                        </p:cTn>
                                        <p:tgtEl>
                                          <p:spTgt spid="21"/>
                                        </p:tgtEl>
                                        <p:attrNameLst>
                                          <p:attrName>style.visibility</p:attrName>
                                        </p:attrNameLst>
                                      </p:cBhvr>
                                      <p:to>
                                        <p:strVal val="visible"/>
                                      </p:to>
                                    </p:set>
                                    <p:anim calcmode="lin" valueType="num">
                                      <p:cBhvr additive="base">
                                        <p:cTn id="124" dur="300" fill="hold"/>
                                        <p:tgtEl>
                                          <p:spTgt spid="21"/>
                                        </p:tgtEl>
                                        <p:attrNameLst>
                                          <p:attrName>ppt_x</p:attrName>
                                        </p:attrNameLst>
                                      </p:cBhvr>
                                      <p:tavLst>
                                        <p:tav tm="0">
                                          <p:val>
                                            <p:strVal val="1+#ppt_w/2"/>
                                          </p:val>
                                        </p:tav>
                                        <p:tav tm="100000">
                                          <p:val>
                                            <p:strVal val="#ppt_x"/>
                                          </p:val>
                                        </p:tav>
                                      </p:tavLst>
                                    </p:anim>
                                    <p:anim calcmode="lin" valueType="num">
                                      <p:cBhvr additive="base">
                                        <p:cTn id="125" dur="3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1" grpId="0"/>
      <p:bldP spid="22" grpId="0"/>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p:bldP spid="37"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bg1">
                    <a:lumMod val="50000"/>
                  </a:schemeClr>
                </a:solidFill>
              </a:rPr>
              <a:t>03.</a:t>
            </a:r>
            <a:r>
              <a:rPr lang="zh-CN" altLang="en-US" sz="3200" dirty="0">
                <a:solidFill>
                  <a:schemeClr val="bg1">
                    <a:lumMod val="50000"/>
                  </a:schemeClr>
                </a:solidFill>
              </a:rPr>
              <a:t>计划实施步骤</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rotWithShape="1">
          <a:blip r:embed="rId2" cstate="screen">
            <a:duotone>
              <a:schemeClr val="bg2">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33000"/>
                    </a14:imgEffect>
                  </a14:imgLayer>
                </a14:imgProps>
              </a:ext>
              <a:ext uri="{28A0092B-C50C-407E-A947-70E740481C1C}">
                <a14:useLocalDpi xmlns:a14="http://schemas.microsoft.com/office/drawing/2010/main"/>
              </a:ext>
            </a:extLst>
          </a:blip>
          <a:srcRect/>
          <a:stretch/>
        </p:blipFill>
        <p:spPr>
          <a:xfrm>
            <a:off x="2496135" y="1753635"/>
            <a:ext cx="7631519" cy="3980043"/>
          </a:xfrm>
          <a:prstGeom prst="rect">
            <a:avLst/>
          </a:prstGeom>
          <a:effectLst>
            <a:outerShdw blurRad="50800" dist="50800" dir="5400000" sx="1000" sy="1000" algn="ctr" rotWithShape="0">
              <a:srgbClr val="000000"/>
            </a:outerShdw>
          </a:effectLst>
        </p:spPr>
      </p:pic>
      <p:sp>
        <p:nvSpPr>
          <p:cNvPr id="22" name="Oval 7"/>
          <p:cNvSpPr>
            <a:spLocks noChangeArrowheads="1"/>
          </p:cNvSpPr>
          <p:nvPr/>
        </p:nvSpPr>
        <p:spPr bwMode="auto">
          <a:xfrm>
            <a:off x="4264526" y="1873131"/>
            <a:ext cx="3920868" cy="3932135"/>
          </a:xfrm>
          <a:prstGeom prst="ellipse">
            <a:avLst/>
          </a:prstGeom>
          <a:noFill/>
          <a:ln w="9525" cap="flat">
            <a:solidFill>
              <a:schemeClr val="bg1">
                <a:lumMod val="50000"/>
              </a:schemeClr>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91356" tIns="45679" rIns="91356" bIns="45679" numCol="1" anchor="t" anchorCtr="0" compatLnSpc="1">
            <a:prstTxWarp prst="textNoShape">
              <a:avLst/>
            </a:prstTxWarp>
          </a:bodyPr>
          <a:lstStyle/>
          <a:p>
            <a:endParaRPr lang="zh-CN" altLang="en-US"/>
          </a:p>
        </p:txBody>
      </p:sp>
      <p:sp>
        <p:nvSpPr>
          <p:cNvPr id="23" name="Freeform 34"/>
          <p:cNvSpPr>
            <a:spLocks/>
          </p:cNvSpPr>
          <p:nvPr/>
        </p:nvSpPr>
        <p:spPr bwMode="auto">
          <a:xfrm>
            <a:off x="4738802" y="2384413"/>
            <a:ext cx="1362315" cy="1372639"/>
          </a:xfrm>
          <a:custGeom>
            <a:avLst/>
            <a:gdLst>
              <a:gd name="T0" fmla="*/ 33 w 66"/>
              <a:gd name="T1" fmla="*/ 0 h 66"/>
              <a:gd name="T2" fmla="*/ 66 w 66"/>
              <a:gd name="T3" fmla="*/ 33 h 66"/>
              <a:gd name="T4" fmla="*/ 64 w 66"/>
              <a:gd name="T5" fmla="*/ 46 h 66"/>
              <a:gd name="T6" fmla="*/ 50 w 66"/>
              <a:gd name="T7" fmla="*/ 36 h 66"/>
              <a:gd name="T8" fmla="*/ 50 w 66"/>
              <a:gd name="T9" fmla="*/ 33 h 66"/>
              <a:gd name="T10" fmla="*/ 33 w 66"/>
              <a:gd name="T11" fmla="*/ 16 h 66"/>
              <a:gd name="T12" fmla="*/ 16 w 66"/>
              <a:gd name="T13" fmla="*/ 33 h 66"/>
              <a:gd name="T14" fmla="*/ 33 w 66"/>
              <a:gd name="T15" fmla="*/ 50 h 66"/>
              <a:gd name="T16" fmla="*/ 34 w 66"/>
              <a:gd name="T17" fmla="*/ 50 h 66"/>
              <a:gd name="T18" fmla="*/ 34 w 66"/>
              <a:gd name="T19" fmla="*/ 51 h 66"/>
              <a:gd name="T20" fmla="*/ 42 w 66"/>
              <a:gd name="T21" fmla="*/ 65 h 66"/>
              <a:gd name="T22" fmla="*/ 33 w 66"/>
              <a:gd name="T23" fmla="*/ 66 h 66"/>
              <a:gd name="T24" fmla="*/ 0 w 66"/>
              <a:gd name="T25" fmla="*/ 33 h 66"/>
              <a:gd name="T26" fmla="*/ 33 w 66"/>
              <a:gd name="T2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66">
                <a:moveTo>
                  <a:pt x="33" y="0"/>
                </a:moveTo>
                <a:cubicBezTo>
                  <a:pt x="51" y="0"/>
                  <a:pt x="66" y="15"/>
                  <a:pt x="66" y="33"/>
                </a:cubicBezTo>
                <a:cubicBezTo>
                  <a:pt x="66" y="38"/>
                  <a:pt x="66" y="42"/>
                  <a:pt x="64" y="46"/>
                </a:cubicBezTo>
                <a:cubicBezTo>
                  <a:pt x="62" y="40"/>
                  <a:pt x="56" y="36"/>
                  <a:pt x="50" y="36"/>
                </a:cubicBezTo>
                <a:cubicBezTo>
                  <a:pt x="50" y="35"/>
                  <a:pt x="50" y="34"/>
                  <a:pt x="50" y="33"/>
                </a:cubicBezTo>
                <a:cubicBezTo>
                  <a:pt x="50" y="24"/>
                  <a:pt x="42" y="16"/>
                  <a:pt x="33" y="16"/>
                </a:cubicBezTo>
                <a:cubicBezTo>
                  <a:pt x="24" y="16"/>
                  <a:pt x="16" y="24"/>
                  <a:pt x="16" y="33"/>
                </a:cubicBezTo>
                <a:cubicBezTo>
                  <a:pt x="16" y="42"/>
                  <a:pt x="24" y="50"/>
                  <a:pt x="33" y="50"/>
                </a:cubicBezTo>
                <a:cubicBezTo>
                  <a:pt x="34" y="50"/>
                  <a:pt x="34" y="50"/>
                  <a:pt x="34" y="50"/>
                </a:cubicBezTo>
                <a:cubicBezTo>
                  <a:pt x="34" y="50"/>
                  <a:pt x="34" y="51"/>
                  <a:pt x="34" y="51"/>
                </a:cubicBezTo>
                <a:cubicBezTo>
                  <a:pt x="34" y="57"/>
                  <a:pt x="37" y="63"/>
                  <a:pt x="42" y="65"/>
                </a:cubicBezTo>
                <a:cubicBezTo>
                  <a:pt x="39" y="66"/>
                  <a:pt x="36" y="66"/>
                  <a:pt x="33" y="66"/>
                </a:cubicBezTo>
                <a:cubicBezTo>
                  <a:pt x="15" y="66"/>
                  <a:pt x="0" y="51"/>
                  <a:pt x="0" y="33"/>
                </a:cubicBezTo>
                <a:cubicBezTo>
                  <a:pt x="0" y="15"/>
                  <a:pt x="15" y="0"/>
                  <a:pt x="33" y="0"/>
                </a:cubicBezTo>
                <a:close/>
              </a:path>
            </a:pathLst>
          </a:custGeom>
          <a:solidFill>
            <a:srgbClr val="F47349"/>
          </a:solidFill>
          <a:ln w="4" cap="flat">
            <a:noFill/>
            <a:prstDash val="solid"/>
            <a:miter lim="800000"/>
            <a:headEnd/>
            <a:tailEnd/>
          </a:ln>
          <a:extLst/>
        </p:spPr>
        <p:txBody>
          <a:bodyPr vert="horz" wrap="square" lIns="91356" tIns="45679" rIns="91356" bIns="45679" numCol="1" anchor="t" anchorCtr="0" compatLnSpc="1">
            <a:prstTxWarp prst="textNoShape">
              <a:avLst/>
            </a:prstTxWarp>
          </a:bodyPr>
          <a:lstStyle/>
          <a:p>
            <a:endParaRPr lang="zh-CN" altLang="en-US" b="1"/>
          </a:p>
        </p:txBody>
      </p:sp>
      <p:sp>
        <p:nvSpPr>
          <p:cNvPr id="24" name="Freeform 35"/>
          <p:cNvSpPr>
            <a:spLocks/>
          </p:cNvSpPr>
          <p:nvPr/>
        </p:nvSpPr>
        <p:spPr bwMode="auto">
          <a:xfrm>
            <a:off x="4738802" y="3922168"/>
            <a:ext cx="1362315" cy="1382956"/>
          </a:xfrm>
          <a:custGeom>
            <a:avLst/>
            <a:gdLst>
              <a:gd name="T0" fmla="*/ 33 w 66"/>
              <a:gd name="T1" fmla="*/ 67 h 67"/>
              <a:gd name="T2" fmla="*/ 66 w 66"/>
              <a:gd name="T3" fmla="*/ 33 h 67"/>
              <a:gd name="T4" fmla="*/ 64 w 66"/>
              <a:gd name="T5" fmla="*/ 20 h 67"/>
              <a:gd name="T6" fmla="*/ 50 w 66"/>
              <a:gd name="T7" fmla="*/ 30 h 67"/>
              <a:gd name="T8" fmla="*/ 50 w 66"/>
              <a:gd name="T9" fmla="*/ 33 h 67"/>
              <a:gd name="T10" fmla="*/ 33 w 66"/>
              <a:gd name="T11" fmla="*/ 50 h 67"/>
              <a:gd name="T12" fmla="*/ 16 w 66"/>
              <a:gd name="T13" fmla="*/ 33 h 67"/>
              <a:gd name="T14" fmla="*/ 33 w 66"/>
              <a:gd name="T15" fmla="*/ 17 h 67"/>
              <a:gd name="T16" fmla="*/ 34 w 66"/>
              <a:gd name="T17" fmla="*/ 17 h 67"/>
              <a:gd name="T18" fmla="*/ 34 w 66"/>
              <a:gd name="T19" fmla="*/ 15 h 67"/>
              <a:gd name="T20" fmla="*/ 42 w 66"/>
              <a:gd name="T21" fmla="*/ 1 h 67"/>
              <a:gd name="T22" fmla="*/ 33 w 66"/>
              <a:gd name="T23" fmla="*/ 0 h 67"/>
              <a:gd name="T24" fmla="*/ 0 w 66"/>
              <a:gd name="T25" fmla="*/ 33 h 67"/>
              <a:gd name="T26" fmla="*/ 33 w 66"/>
              <a:gd name="T2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67">
                <a:moveTo>
                  <a:pt x="33" y="67"/>
                </a:moveTo>
                <a:cubicBezTo>
                  <a:pt x="51" y="67"/>
                  <a:pt x="66" y="52"/>
                  <a:pt x="66" y="33"/>
                </a:cubicBezTo>
                <a:cubicBezTo>
                  <a:pt x="66" y="29"/>
                  <a:pt x="66" y="24"/>
                  <a:pt x="64" y="20"/>
                </a:cubicBezTo>
                <a:cubicBezTo>
                  <a:pt x="62" y="26"/>
                  <a:pt x="56" y="30"/>
                  <a:pt x="50" y="30"/>
                </a:cubicBezTo>
                <a:cubicBezTo>
                  <a:pt x="50" y="31"/>
                  <a:pt x="50" y="32"/>
                  <a:pt x="50" y="33"/>
                </a:cubicBezTo>
                <a:cubicBezTo>
                  <a:pt x="50" y="43"/>
                  <a:pt x="42" y="50"/>
                  <a:pt x="33" y="50"/>
                </a:cubicBezTo>
                <a:cubicBezTo>
                  <a:pt x="24" y="50"/>
                  <a:pt x="16" y="43"/>
                  <a:pt x="16" y="33"/>
                </a:cubicBezTo>
                <a:cubicBezTo>
                  <a:pt x="16" y="24"/>
                  <a:pt x="24" y="17"/>
                  <a:pt x="33" y="17"/>
                </a:cubicBezTo>
                <a:cubicBezTo>
                  <a:pt x="34" y="17"/>
                  <a:pt x="34" y="17"/>
                  <a:pt x="34" y="17"/>
                </a:cubicBezTo>
                <a:cubicBezTo>
                  <a:pt x="34" y="16"/>
                  <a:pt x="34" y="16"/>
                  <a:pt x="34" y="15"/>
                </a:cubicBezTo>
                <a:cubicBezTo>
                  <a:pt x="34" y="9"/>
                  <a:pt x="37" y="4"/>
                  <a:pt x="42" y="1"/>
                </a:cubicBezTo>
                <a:cubicBezTo>
                  <a:pt x="39" y="0"/>
                  <a:pt x="36" y="0"/>
                  <a:pt x="33" y="0"/>
                </a:cubicBezTo>
                <a:cubicBezTo>
                  <a:pt x="15" y="0"/>
                  <a:pt x="0" y="15"/>
                  <a:pt x="0" y="33"/>
                </a:cubicBezTo>
                <a:cubicBezTo>
                  <a:pt x="0" y="52"/>
                  <a:pt x="15" y="67"/>
                  <a:pt x="33" y="67"/>
                </a:cubicBezTo>
                <a:close/>
              </a:path>
            </a:pathLst>
          </a:custGeom>
          <a:solidFill>
            <a:srgbClr val="015672"/>
          </a:solidFill>
          <a:ln w="4" cap="flat">
            <a:noFill/>
            <a:prstDash val="solid"/>
            <a:miter lim="800000"/>
            <a:headEnd/>
            <a:tailEnd/>
          </a:ln>
          <a:extLst/>
        </p:spPr>
        <p:txBody>
          <a:bodyPr vert="horz" wrap="square" lIns="91356" tIns="45679" rIns="91356" bIns="45679" numCol="1" anchor="t" anchorCtr="0" compatLnSpc="1">
            <a:prstTxWarp prst="textNoShape">
              <a:avLst/>
            </a:prstTxWarp>
          </a:bodyPr>
          <a:lstStyle/>
          <a:p>
            <a:endParaRPr lang="zh-CN" altLang="en-US" b="1"/>
          </a:p>
        </p:txBody>
      </p:sp>
      <p:sp>
        <p:nvSpPr>
          <p:cNvPr id="25" name="Freeform 37"/>
          <p:cNvSpPr>
            <a:spLocks/>
          </p:cNvSpPr>
          <p:nvPr/>
        </p:nvSpPr>
        <p:spPr bwMode="auto">
          <a:xfrm>
            <a:off x="6328168" y="2384413"/>
            <a:ext cx="1382957" cy="1372639"/>
          </a:xfrm>
          <a:custGeom>
            <a:avLst/>
            <a:gdLst>
              <a:gd name="T0" fmla="*/ 34 w 67"/>
              <a:gd name="T1" fmla="*/ 0 h 66"/>
              <a:gd name="T2" fmla="*/ 0 w 67"/>
              <a:gd name="T3" fmla="*/ 33 h 66"/>
              <a:gd name="T4" fmla="*/ 3 w 67"/>
              <a:gd name="T5" fmla="*/ 46 h 66"/>
              <a:gd name="T6" fmla="*/ 17 w 67"/>
              <a:gd name="T7" fmla="*/ 36 h 66"/>
              <a:gd name="T8" fmla="*/ 17 w 67"/>
              <a:gd name="T9" fmla="*/ 33 h 66"/>
              <a:gd name="T10" fmla="*/ 34 w 67"/>
              <a:gd name="T11" fmla="*/ 16 h 66"/>
              <a:gd name="T12" fmla="*/ 51 w 67"/>
              <a:gd name="T13" fmla="*/ 33 h 66"/>
              <a:gd name="T14" fmla="*/ 34 w 67"/>
              <a:gd name="T15" fmla="*/ 50 h 66"/>
              <a:gd name="T16" fmla="*/ 33 w 67"/>
              <a:gd name="T17" fmla="*/ 50 h 66"/>
              <a:gd name="T18" fmla="*/ 33 w 67"/>
              <a:gd name="T19" fmla="*/ 51 h 66"/>
              <a:gd name="T20" fmla="*/ 24 w 67"/>
              <a:gd name="T21" fmla="*/ 65 h 66"/>
              <a:gd name="T22" fmla="*/ 34 w 67"/>
              <a:gd name="T23" fmla="*/ 66 h 66"/>
              <a:gd name="T24" fmla="*/ 67 w 67"/>
              <a:gd name="T25" fmla="*/ 33 h 66"/>
              <a:gd name="T26" fmla="*/ 34 w 67"/>
              <a:gd name="T2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6">
                <a:moveTo>
                  <a:pt x="34" y="0"/>
                </a:moveTo>
                <a:cubicBezTo>
                  <a:pt x="15" y="0"/>
                  <a:pt x="0" y="15"/>
                  <a:pt x="0" y="33"/>
                </a:cubicBezTo>
                <a:cubicBezTo>
                  <a:pt x="0" y="38"/>
                  <a:pt x="1" y="42"/>
                  <a:pt x="3" y="46"/>
                </a:cubicBezTo>
                <a:cubicBezTo>
                  <a:pt x="5" y="40"/>
                  <a:pt x="11" y="36"/>
                  <a:pt x="17" y="36"/>
                </a:cubicBezTo>
                <a:cubicBezTo>
                  <a:pt x="17" y="35"/>
                  <a:pt x="17" y="34"/>
                  <a:pt x="17" y="33"/>
                </a:cubicBezTo>
                <a:cubicBezTo>
                  <a:pt x="17" y="24"/>
                  <a:pt x="24" y="16"/>
                  <a:pt x="34" y="16"/>
                </a:cubicBezTo>
                <a:cubicBezTo>
                  <a:pt x="43" y="16"/>
                  <a:pt x="51" y="24"/>
                  <a:pt x="51" y="33"/>
                </a:cubicBezTo>
                <a:cubicBezTo>
                  <a:pt x="51" y="42"/>
                  <a:pt x="43" y="50"/>
                  <a:pt x="34" y="50"/>
                </a:cubicBezTo>
                <a:cubicBezTo>
                  <a:pt x="33" y="50"/>
                  <a:pt x="33" y="50"/>
                  <a:pt x="33" y="50"/>
                </a:cubicBezTo>
                <a:cubicBezTo>
                  <a:pt x="33" y="50"/>
                  <a:pt x="33" y="51"/>
                  <a:pt x="33" y="51"/>
                </a:cubicBezTo>
                <a:cubicBezTo>
                  <a:pt x="33" y="57"/>
                  <a:pt x="29" y="63"/>
                  <a:pt x="24" y="65"/>
                </a:cubicBezTo>
                <a:cubicBezTo>
                  <a:pt x="27" y="66"/>
                  <a:pt x="30" y="66"/>
                  <a:pt x="34" y="66"/>
                </a:cubicBezTo>
                <a:cubicBezTo>
                  <a:pt x="52" y="66"/>
                  <a:pt x="67" y="51"/>
                  <a:pt x="67" y="33"/>
                </a:cubicBezTo>
                <a:cubicBezTo>
                  <a:pt x="67" y="15"/>
                  <a:pt x="52" y="0"/>
                  <a:pt x="34" y="0"/>
                </a:cubicBezTo>
                <a:close/>
              </a:path>
            </a:pathLst>
          </a:custGeom>
          <a:solidFill>
            <a:srgbClr val="02918B"/>
          </a:solidFill>
          <a:ln w="4" cap="flat">
            <a:noFill/>
            <a:prstDash val="solid"/>
            <a:miter lim="800000"/>
            <a:headEnd/>
            <a:tailEnd/>
          </a:ln>
          <a:extLst/>
        </p:spPr>
        <p:txBody>
          <a:bodyPr vert="horz" wrap="square" lIns="91356" tIns="45679" rIns="91356" bIns="45679" numCol="1" anchor="t" anchorCtr="0" compatLnSpc="1">
            <a:prstTxWarp prst="textNoShape">
              <a:avLst/>
            </a:prstTxWarp>
          </a:bodyPr>
          <a:lstStyle/>
          <a:p>
            <a:endParaRPr lang="zh-CN" altLang="en-US" b="1"/>
          </a:p>
        </p:txBody>
      </p:sp>
      <p:sp>
        <p:nvSpPr>
          <p:cNvPr id="26" name="Freeform 39"/>
          <p:cNvSpPr>
            <a:spLocks/>
          </p:cNvSpPr>
          <p:nvPr/>
        </p:nvSpPr>
        <p:spPr bwMode="auto">
          <a:xfrm>
            <a:off x="6328168" y="3922168"/>
            <a:ext cx="1382957" cy="1382956"/>
          </a:xfrm>
          <a:custGeom>
            <a:avLst/>
            <a:gdLst>
              <a:gd name="T0" fmla="*/ 34 w 67"/>
              <a:gd name="T1" fmla="*/ 67 h 67"/>
              <a:gd name="T2" fmla="*/ 0 w 67"/>
              <a:gd name="T3" fmla="*/ 33 h 67"/>
              <a:gd name="T4" fmla="*/ 3 w 67"/>
              <a:gd name="T5" fmla="*/ 20 h 67"/>
              <a:gd name="T6" fmla="*/ 17 w 67"/>
              <a:gd name="T7" fmla="*/ 30 h 67"/>
              <a:gd name="T8" fmla="*/ 17 w 67"/>
              <a:gd name="T9" fmla="*/ 33 h 67"/>
              <a:gd name="T10" fmla="*/ 34 w 67"/>
              <a:gd name="T11" fmla="*/ 50 h 67"/>
              <a:gd name="T12" fmla="*/ 51 w 67"/>
              <a:gd name="T13" fmla="*/ 33 h 67"/>
              <a:gd name="T14" fmla="*/ 34 w 67"/>
              <a:gd name="T15" fmla="*/ 17 h 67"/>
              <a:gd name="T16" fmla="*/ 33 w 67"/>
              <a:gd name="T17" fmla="*/ 17 h 67"/>
              <a:gd name="T18" fmla="*/ 33 w 67"/>
              <a:gd name="T19" fmla="*/ 15 h 67"/>
              <a:gd name="T20" fmla="*/ 24 w 67"/>
              <a:gd name="T21" fmla="*/ 1 h 67"/>
              <a:gd name="T22" fmla="*/ 34 w 67"/>
              <a:gd name="T23" fmla="*/ 0 h 67"/>
              <a:gd name="T24" fmla="*/ 67 w 67"/>
              <a:gd name="T25" fmla="*/ 33 h 67"/>
              <a:gd name="T26" fmla="*/ 34 w 67"/>
              <a:gd name="T2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34" y="67"/>
                </a:moveTo>
                <a:cubicBezTo>
                  <a:pt x="15" y="67"/>
                  <a:pt x="0" y="52"/>
                  <a:pt x="0" y="33"/>
                </a:cubicBezTo>
                <a:cubicBezTo>
                  <a:pt x="0" y="29"/>
                  <a:pt x="1" y="24"/>
                  <a:pt x="3" y="20"/>
                </a:cubicBezTo>
                <a:cubicBezTo>
                  <a:pt x="5" y="26"/>
                  <a:pt x="11" y="30"/>
                  <a:pt x="17" y="30"/>
                </a:cubicBezTo>
                <a:cubicBezTo>
                  <a:pt x="17" y="31"/>
                  <a:pt x="17" y="32"/>
                  <a:pt x="17" y="33"/>
                </a:cubicBezTo>
                <a:cubicBezTo>
                  <a:pt x="17" y="43"/>
                  <a:pt x="24" y="50"/>
                  <a:pt x="34" y="50"/>
                </a:cubicBezTo>
                <a:cubicBezTo>
                  <a:pt x="43" y="50"/>
                  <a:pt x="51" y="43"/>
                  <a:pt x="51" y="33"/>
                </a:cubicBezTo>
                <a:cubicBezTo>
                  <a:pt x="51" y="24"/>
                  <a:pt x="43" y="17"/>
                  <a:pt x="34" y="17"/>
                </a:cubicBezTo>
                <a:cubicBezTo>
                  <a:pt x="33" y="17"/>
                  <a:pt x="33" y="17"/>
                  <a:pt x="33" y="17"/>
                </a:cubicBezTo>
                <a:cubicBezTo>
                  <a:pt x="33" y="16"/>
                  <a:pt x="33" y="16"/>
                  <a:pt x="33" y="15"/>
                </a:cubicBezTo>
                <a:cubicBezTo>
                  <a:pt x="33" y="9"/>
                  <a:pt x="29" y="4"/>
                  <a:pt x="24" y="1"/>
                </a:cubicBezTo>
                <a:cubicBezTo>
                  <a:pt x="27" y="0"/>
                  <a:pt x="30" y="0"/>
                  <a:pt x="34" y="0"/>
                </a:cubicBezTo>
                <a:cubicBezTo>
                  <a:pt x="52" y="0"/>
                  <a:pt x="67" y="15"/>
                  <a:pt x="67" y="33"/>
                </a:cubicBezTo>
                <a:cubicBezTo>
                  <a:pt x="67" y="52"/>
                  <a:pt x="52" y="67"/>
                  <a:pt x="34" y="67"/>
                </a:cubicBezTo>
                <a:close/>
              </a:path>
            </a:pathLst>
          </a:custGeom>
          <a:solidFill>
            <a:srgbClr val="E44B42"/>
          </a:solidFill>
          <a:ln w="4" cap="flat">
            <a:noFill/>
            <a:prstDash val="solid"/>
            <a:miter lim="800000"/>
            <a:headEnd/>
            <a:tailEnd/>
          </a:ln>
          <a:extLst/>
        </p:spPr>
        <p:txBody>
          <a:bodyPr vert="horz" wrap="square" lIns="91356" tIns="45679" rIns="91356" bIns="45679" numCol="1" anchor="t" anchorCtr="0" compatLnSpc="1">
            <a:prstTxWarp prst="textNoShape">
              <a:avLst/>
            </a:prstTxWarp>
          </a:bodyPr>
          <a:lstStyle/>
          <a:p>
            <a:endParaRPr lang="zh-CN" altLang="en-US" b="1"/>
          </a:p>
        </p:txBody>
      </p:sp>
      <p:grpSp>
        <p:nvGrpSpPr>
          <p:cNvPr id="27" name="组合 26"/>
          <p:cNvGrpSpPr/>
          <p:nvPr/>
        </p:nvGrpSpPr>
        <p:grpSpPr>
          <a:xfrm>
            <a:off x="5481879" y="3179101"/>
            <a:ext cx="617239" cy="536670"/>
            <a:chOff x="5481877" y="3723806"/>
            <a:chExt cx="617239" cy="536669"/>
          </a:xfrm>
        </p:grpSpPr>
        <p:sp>
          <p:nvSpPr>
            <p:cNvPr id="28" name="Oval 32"/>
            <p:cNvSpPr>
              <a:spLocks noChangeArrowheads="1"/>
            </p:cNvSpPr>
            <p:nvPr/>
          </p:nvSpPr>
          <p:spPr bwMode="auto">
            <a:xfrm>
              <a:off x="5481877" y="3723806"/>
              <a:ext cx="536669" cy="536669"/>
            </a:xfrm>
            <a:prstGeom prst="ellipse">
              <a:avLst/>
            </a:prstGeom>
            <a:solidFill>
              <a:srgbClr val="F47349"/>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b="1" dirty="0"/>
            </a:p>
          </p:txBody>
        </p:sp>
        <p:sp>
          <p:nvSpPr>
            <p:cNvPr id="29" name="Oval 33"/>
            <p:cNvSpPr>
              <a:spLocks noChangeArrowheads="1"/>
            </p:cNvSpPr>
            <p:nvPr/>
          </p:nvSpPr>
          <p:spPr bwMode="auto">
            <a:xfrm>
              <a:off x="5481877" y="3723806"/>
              <a:ext cx="536669" cy="536669"/>
            </a:xfrm>
            <a:prstGeom prst="ellipse">
              <a:avLst/>
            </a:prstGeom>
            <a:noFill/>
            <a:ln w="4"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b="1"/>
            </a:p>
          </p:txBody>
        </p:sp>
        <p:sp>
          <p:nvSpPr>
            <p:cNvPr id="30" name="TextBox 29"/>
            <p:cNvSpPr txBox="1"/>
            <p:nvPr/>
          </p:nvSpPr>
          <p:spPr>
            <a:xfrm>
              <a:off x="5516319" y="3774001"/>
              <a:ext cx="582797" cy="477053"/>
            </a:xfrm>
            <a:prstGeom prst="rect">
              <a:avLst/>
            </a:prstGeom>
            <a:noFill/>
          </p:spPr>
          <p:txBody>
            <a:bodyPr wrap="square" rtlCol="0">
              <a:spAutoFit/>
            </a:bodyPr>
            <a:lstStyle/>
            <a:p>
              <a:r>
                <a:rPr lang="en-US" altLang="zh-CN" sz="2500" spc="-151" dirty="0">
                  <a:solidFill>
                    <a:schemeClr val="bg1"/>
                  </a:solidFill>
                  <a:latin typeface="方正大黑_GBK" pitchFamily="65" charset="-122"/>
                  <a:ea typeface="方正大黑_GBK" pitchFamily="65" charset="-122"/>
                </a:rPr>
                <a:t>01</a:t>
              </a:r>
              <a:endParaRPr lang="zh-CN" altLang="en-US" sz="2500" spc="-151" dirty="0">
                <a:solidFill>
                  <a:schemeClr val="bg1"/>
                </a:solidFill>
                <a:latin typeface="方正大黑_GBK" pitchFamily="65" charset="-122"/>
                <a:ea typeface="方正大黑_GBK" pitchFamily="65" charset="-122"/>
              </a:endParaRPr>
            </a:p>
          </p:txBody>
        </p:sp>
      </p:grpSp>
      <p:grpSp>
        <p:nvGrpSpPr>
          <p:cNvPr id="31" name="组合 30"/>
          <p:cNvGrpSpPr/>
          <p:nvPr/>
        </p:nvGrpSpPr>
        <p:grpSpPr>
          <a:xfrm>
            <a:off x="6410734" y="3179101"/>
            <a:ext cx="608913" cy="536670"/>
            <a:chOff x="6410728" y="3723806"/>
            <a:chExt cx="608913" cy="536669"/>
          </a:xfrm>
          <a:solidFill>
            <a:srgbClr val="02918B"/>
          </a:solidFill>
        </p:grpSpPr>
        <p:sp>
          <p:nvSpPr>
            <p:cNvPr id="32" name="Oval 38"/>
            <p:cNvSpPr>
              <a:spLocks noChangeArrowheads="1"/>
            </p:cNvSpPr>
            <p:nvPr/>
          </p:nvSpPr>
          <p:spPr bwMode="auto">
            <a:xfrm>
              <a:off x="6410728" y="3723806"/>
              <a:ext cx="536669" cy="536669"/>
            </a:xfrm>
            <a:prstGeom prst="ellipse">
              <a:avLst/>
            </a:prstGeom>
            <a:grpFill/>
            <a:ln w="4"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b="1"/>
            </a:p>
          </p:txBody>
        </p:sp>
        <p:sp>
          <p:nvSpPr>
            <p:cNvPr id="33" name="TextBox 32"/>
            <p:cNvSpPr txBox="1"/>
            <p:nvPr/>
          </p:nvSpPr>
          <p:spPr>
            <a:xfrm>
              <a:off x="6436843" y="3774006"/>
              <a:ext cx="582798" cy="477053"/>
            </a:xfrm>
            <a:prstGeom prst="rect">
              <a:avLst/>
            </a:prstGeom>
            <a:noFill/>
          </p:spPr>
          <p:txBody>
            <a:bodyPr wrap="square" rtlCol="0">
              <a:spAutoFit/>
            </a:bodyPr>
            <a:lstStyle/>
            <a:p>
              <a:r>
                <a:rPr lang="en-US" altLang="zh-CN" sz="2500" spc="-151" dirty="0">
                  <a:solidFill>
                    <a:schemeClr val="bg1"/>
                  </a:solidFill>
                  <a:latin typeface="方正大黑_GBK" pitchFamily="65" charset="-122"/>
                  <a:ea typeface="方正大黑_GBK" pitchFamily="65" charset="-122"/>
                </a:rPr>
                <a:t>02</a:t>
              </a:r>
              <a:endParaRPr lang="zh-CN" altLang="en-US" sz="2500" spc="-151" dirty="0">
                <a:solidFill>
                  <a:schemeClr val="bg1"/>
                </a:solidFill>
                <a:latin typeface="方正大黑_GBK" pitchFamily="65" charset="-122"/>
                <a:ea typeface="方正大黑_GBK" pitchFamily="65" charset="-122"/>
              </a:endParaRPr>
            </a:p>
          </p:txBody>
        </p:sp>
      </p:grpSp>
      <p:grpSp>
        <p:nvGrpSpPr>
          <p:cNvPr id="34" name="组合 33"/>
          <p:cNvGrpSpPr/>
          <p:nvPr/>
        </p:nvGrpSpPr>
        <p:grpSpPr>
          <a:xfrm>
            <a:off x="6410734" y="3963458"/>
            <a:ext cx="608913" cy="536669"/>
            <a:chOff x="6410728" y="4508169"/>
            <a:chExt cx="608913" cy="536669"/>
          </a:xfrm>
          <a:solidFill>
            <a:srgbClr val="E44B42"/>
          </a:solidFill>
        </p:grpSpPr>
        <p:sp>
          <p:nvSpPr>
            <p:cNvPr id="35" name="Oval 40"/>
            <p:cNvSpPr>
              <a:spLocks noChangeArrowheads="1"/>
            </p:cNvSpPr>
            <p:nvPr/>
          </p:nvSpPr>
          <p:spPr bwMode="auto">
            <a:xfrm>
              <a:off x="6410728" y="4508169"/>
              <a:ext cx="536669" cy="536669"/>
            </a:xfrm>
            <a:prstGeom prst="ellipse">
              <a:avLst/>
            </a:prstGeom>
            <a:grpFill/>
            <a:ln w="4"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b="1"/>
            </a:p>
          </p:txBody>
        </p:sp>
        <p:sp>
          <p:nvSpPr>
            <p:cNvPr id="36" name="TextBox 35"/>
            <p:cNvSpPr txBox="1"/>
            <p:nvPr/>
          </p:nvSpPr>
          <p:spPr>
            <a:xfrm>
              <a:off x="6436843" y="4545670"/>
              <a:ext cx="582798" cy="477054"/>
            </a:xfrm>
            <a:prstGeom prst="rect">
              <a:avLst/>
            </a:prstGeom>
            <a:noFill/>
          </p:spPr>
          <p:txBody>
            <a:bodyPr wrap="square" rtlCol="0">
              <a:spAutoFit/>
            </a:bodyPr>
            <a:lstStyle/>
            <a:p>
              <a:r>
                <a:rPr lang="en-US" altLang="zh-CN" sz="2500" spc="-151" dirty="0">
                  <a:solidFill>
                    <a:schemeClr val="bg1"/>
                  </a:solidFill>
                  <a:latin typeface="方正大黑_GBK" pitchFamily="65" charset="-122"/>
                  <a:ea typeface="方正大黑_GBK" pitchFamily="65" charset="-122"/>
                </a:rPr>
                <a:t>03</a:t>
              </a:r>
              <a:endParaRPr lang="zh-CN" altLang="en-US" sz="2500" spc="-151" dirty="0">
                <a:solidFill>
                  <a:schemeClr val="bg1"/>
                </a:solidFill>
                <a:latin typeface="方正大黑_GBK" pitchFamily="65" charset="-122"/>
                <a:ea typeface="方正大黑_GBK" pitchFamily="65" charset="-122"/>
              </a:endParaRPr>
            </a:p>
          </p:txBody>
        </p:sp>
      </p:grpSp>
      <p:grpSp>
        <p:nvGrpSpPr>
          <p:cNvPr id="37" name="组合 36"/>
          <p:cNvGrpSpPr/>
          <p:nvPr/>
        </p:nvGrpSpPr>
        <p:grpSpPr>
          <a:xfrm>
            <a:off x="5481883" y="3963458"/>
            <a:ext cx="607823" cy="536669"/>
            <a:chOff x="5481877" y="4508169"/>
            <a:chExt cx="607824" cy="536669"/>
          </a:xfrm>
          <a:solidFill>
            <a:srgbClr val="015672"/>
          </a:solidFill>
        </p:grpSpPr>
        <p:sp>
          <p:nvSpPr>
            <p:cNvPr id="38" name="Oval 36"/>
            <p:cNvSpPr>
              <a:spLocks noChangeArrowheads="1"/>
            </p:cNvSpPr>
            <p:nvPr/>
          </p:nvSpPr>
          <p:spPr bwMode="auto">
            <a:xfrm>
              <a:off x="5481877" y="4508169"/>
              <a:ext cx="536669" cy="536669"/>
            </a:xfrm>
            <a:prstGeom prst="ellipse">
              <a:avLst/>
            </a:prstGeom>
            <a:grpFill/>
            <a:ln w="4"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b="1"/>
            </a:p>
          </p:txBody>
        </p:sp>
        <p:sp>
          <p:nvSpPr>
            <p:cNvPr id="39" name="TextBox 38"/>
            <p:cNvSpPr txBox="1"/>
            <p:nvPr/>
          </p:nvSpPr>
          <p:spPr>
            <a:xfrm>
              <a:off x="5506902" y="4545670"/>
              <a:ext cx="582799" cy="477054"/>
            </a:xfrm>
            <a:prstGeom prst="rect">
              <a:avLst/>
            </a:prstGeom>
            <a:noFill/>
          </p:spPr>
          <p:txBody>
            <a:bodyPr wrap="square" rtlCol="0">
              <a:spAutoFit/>
            </a:bodyPr>
            <a:lstStyle/>
            <a:p>
              <a:r>
                <a:rPr lang="en-US" altLang="zh-CN" sz="2500" spc="-151" dirty="0">
                  <a:solidFill>
                    <a:schemeClr val="bg1"/>
                  </a:solidFill>
                  <a:latin typeface="方正大黑_GBK" pitchFamily="65" charset="-122"/>
                  <a:ea typeface="方正大黑_GBK" pitchFamily="65" charset="-122"/>
                </a:rPr>
                <a:t>04</a:t>
              </a:r>
              <a:endParaRPr lang="zh-CN" altLang="en-US" sz="2500" spc="-151" dirty="0">
                <a:solidFill>
                  <a:schemeClr val="bg1"/>
                </a:solidFill>
                <a:latin typeface="方正大黑_GBK" pitchFamily="65" charset="-122"/>
                <a:ea typeface="方正大黑_GBK" pitchFamily="65" charset="-122"/>
              </a:endParaRPr>
            </a:p>
          </p:txBody>
        </p:sp>
      </p:grpSp>
      <p:sp>
        <p:nvSpPr>
          <p:cNvPr id="40" name="TextBox 39"/>
          <p:cNvSpPr txBox="1"/>
          <p:nvPr/>
        </p:nvSpPr>
        <p:spPr>
          <a:xfrm>
            <a:off x="8923742" y="2766203"/>
            <a:ext cx="2232248" cy="548978"/>
          </a:xfrm>
          <a:prstGeom prst="rect">
            <a:avLst/>
          </a:prstGeom>
          <a:noFill/>
        </p:spPr>
        <p:txBody>
          <a:bodyPr wrap="square" lIns="91356" tIns="45679" rIns="91356" bIns="45679" rtlCol="0">
            <a:spAutoFit/>
          </a:bodyPr>
          <a:lstStyle/>
          <a:p>
            <a:pPr>
              <a:lnSpc>
                <a:spcPct val="130000"/>
              </a:lnSpc>
            </a:pPr>
            <a:r>
              <a:rPr lang="zh-CN" altLang="en-US" sz="12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41" name="TextBox 40"/>
          <p:cNvSpPr txBox="1"/>
          <p:nvPr/>
        </p:nvSpPr>
        <p:spPr>
          <a:xfrm>
            <a:off x="8831515" y="2317481"/>
            <a:ext cx="1235096" cy="438582"/>
          </a:xfrm>
          <a:prstGeom prst="rect">
            <a:avLst/>
          </a:prstGeom>
          <a:noFill/>
        </p:spPr>
        <p:txBody>
          <a:bodyPr wrap="square" lIns="91356" tIns="0" rIns="91356" bIns="0" rtlCol="0" anchor="t">
            <a:spAutoFit/>
          </a:bodyPr>
          <a:lstStyle/>
          <a:p>
            <a:pPr>
              <a:lnSpc>
                <a:spcPct val="150000"/>
              </a:lnSpc>
            </a:pPr>
            <a:r>
              <a:rPr lang="zh-CN" altLang="en-US" sz="1900" dirty="0">
                <a:solidFill>
                  <a:schemeClr val="bg1">
                    <a:lumMod val="50000"/>
                  </a:schemeClr>
                </a:solidFill>
                <a:latin typeface="微软雅黑" pitchFamily="34" charset="-122"/>
                <a:ea typeface="微软雅黑" pitchFamily="34" charset="-122"/>
                <a:cs typeface="华文黑体" pitchFamily="2" charset="-122"/>
              </a:rPr>
              <a:t>添加标题</a:t>
            </a:r>
          </a:p>
        </p:txBody>
      </p:sp>
      <p:grpSp>
        <p:nvGrpSpPr>
          <p:cNvPr id="42" name="组合 41"/>
          <p:cNvGrpSpPr/>
          <p:nvPr/>
        </p:nvGrpSpPr>
        <p:grpSpPr>
          <a:xfrm flipH="1">
            <a:off x="7952769" y="2541906"/>
            <a:ext cx="897080" cy="465639"/>
            <a:chOff x="10968080" y="2834540"/>
            <a:chExt cx="1020324" cy="465639"/>
          </a:xfrm>
        </p:grpSpPr>
        <p:grpSp>
          <p:nvGrpSpPr>
            <p:cNvPr id="43" name="组合 42"/>
            <p:cNvGrpSpPr/>
            <p:nvPr/>
          </p:nvGrpSpPr>
          <p:grpSpPr>
            <a:xfrm flipH="1" flipV="1">
              <a:off x="10968082" y="3062876"/>
              <a:ext cx="1020322" cy="129707"/>
              <a:chOff x="3407502" y="4686698"/>
              <a:chExt cx="1055154" cy="60148"/>
            </a:xfrm>
          </p:grpSpPr>
          <p:cxnSp>
            <p:nvCxnSpPr>
              <p:cNvPr id="47" name="直接连接符 46"/>
              <p:cNvCxnSpPr/>
              <p:nvPr/>
            </p:nvCxnSpPr>
            <p:spPr>
              <a:xfrm>
                <a:off x="3407502" y="4686698"/>
                <a:ext cx="140752" cy="601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548256" y="4746846"/>
                <a:ext cx="9144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10968080" y="2834540"/>
              <a:ext cx="45720" cy="465639"/>
              <a:chOff x="3034140" y="2463978"/>
              <a:chExt cx="45720" cy="465639"/>
            </a:xfrm>
          </p:grpSpPr>
          <p:cxnSp>
            <p:nvCxnSpPr>
              <p:cNvPr id="45" name="直接连接符 44"/>
              <p:cNvCxnSpPr/>
              <p:nvPr/>
            </p:nvCxnSpPr>
            <p:spPr>
              <a:xfrm>
                <a:off x="3058867" y="2463978"/>
                <a:ext cx="0" cy="46563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3034140" y="2666319"/>
                <a:ext cx="45720" cy="45720"/>
              </a:xfrm>
              <a:prstGeom prst="ellipse">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flipH="1" flipV="1">
            <a:off x="7899101" y="4839486"/>
            <a:ext cx="897080" cy="465641"/>
            <a:chOff x="10968080" y="2834540"/>
            <a:chExt cx="1020324" cy="465639"/>
          </a:xfrm>
        </p:grpSpPr>
        <p:grpSp>
          <p:nvGrpSpPr>
            <p:cNvPr id="50" name="组合 49"/>
            <p:cNvGrpSpPr/>
            <p:nvPr/>
          </p:nvGrpSpPr>
          <p:grpSpPr>
            <a:xfrm flipH="1" flipV="1">
              <a:off x="10968082" y="3062876"/>
              <a:ext cx="1020322" cy="129707"/>
              <a:chOff x="3407502" y="4686698"/>
              <a:chExt cx="1055154" cy="60148"/>
            </a:xfrm>
          </p:grpSpPr>
          <p:cxnSp>
            <p:nvCxnSpPr>
              <p:cNvPr id="54" name="直接连接符 53"/>
              <p:cNvCxnSpPr/>
              <p:nvPr/>
            </p:nvCxnSpPr>
            <p:spPr>
              <a:xfrm>
                <a:off x="3407502" y="4686698"/>
                <a:ext cx="140752" cy="601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548256" y="4746846"/>
                <a:ext cx="9144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10968080" y="2834540"/>
              <a:ext cx="45720" cy="465639"/>
              <a:chOff x="3034140" y="2463978"/>
              <a:chExt cx="45720" cy="465639"/>
            </a:xfrm>
          </p:grpSpPr>
          <p:cxnSp>
            <p:nvCxnSpPr>
              <p:cNvPr id="52" name="直接连接符 51"/>
              <p:cNvCxnSpPr/>
              <p:nvPr/>
            </p:nvCxnSpPr>
            <p:spPr>
              <a:xfrm>
                <a:off x="3058867" y="2463978"/>
                <a:ext cx="0" cy="46563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3034140" y="2666319"/>
                <a:ext cx="45720" cy="45720"/>
              </a:xfrm>
              <a:prstGeom prst="ellipse">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6" name="TextBox 55"/>
          <p:cNvSpPr txBox="1"/>
          <p:nvPr/>
        </p:nvSpPr>
        <p:spPr>
          <a:xfrm>
            <a:off x="8936611" y="5053368"/>
            <a:ext cx="2232248" cy="548978"/>
          </a:xfrm>
          <a:prstGeom prst="rect">
            <a:avLst/>
          </a:prstGeom>
          <a:noFill/>
        </p:spPr>
        <p:txBody>
          <a:bodyPr wrap="square" lIns="91356" tIns="45679" rIns="91356" bIns="45679" rtlCol="0">
            <a:spAutoFit/>
          </a:bodyPr>
          <a:lstStyle/>
          <a:p>
            <a:pPr>
              <a:lnSpc>
                <a:spcPct val="130000"/>
              </a:lnSpc>
            </a:pPr>
            <a:r>
              <a:rPr lang="zh-CN" altLang="en-US" sz="12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57" name="TextBox 56"/>
          <p:cNvSpPr txBox="1"/>
          <p:nvPr/>
        </p:nvSpPr>
        <p:spPr>
          <a:xfrm>
            <a:off x="8864607" y="4604649"/>
            <a:ext cx="1235096" cy="386965"/>
          </a:xfrm>
          <a:prstGeom prst="rect">
            <a:avLst/>
          </a:prstGeom>
          <a:noFill/>
        </p:spPr>
        <p:txBody>
          <a:bodyPr wrap="square" lIns="91356" tIns="0" rIns="91356" bIns="0" rtlCol="0" anchor="t">
            <a:spAutoFit/>
          </a:bodyPr>
          <a:lstStyle/>
          <a:p>
            <a:pPr algn="r">
              <a:lnSpc>
                <a:spcPct val="150000"/>
              </a:lnSpc>
            </a:pPr>
            <a:r>
              <a:rPr lang="zh-CN" altLang="en-US" sz="1900" dirty="0">
                <a:solidFill>
                  <a:schemeClr val="bg1">
                    <a:lumMod val="50000"/>
                  </a:schemeClr>
                </a:solidFill>
                <a:latin typeface="微软雅黑" pitchFamily="34" charset="-122"/>
                <a:ea typeface="微软雅黑" pitchFamily="34" charset="-122"/>
                <a:cs typeface="华文黑体" pitchFamily="2" charset="-122"/>
              </a:rPr>
              <a:t>添加标题</a:t>
            </a:r>
          </a:p>
        </p:txBody>
      </p:sp>
      <p:grpSp>
        <p:nvGrpSpPr>
          <p:cNvPr id="58" name="组合 57"/>
          <p:cNvGrpSpPr/>
          <p:nvPr/>
        </p:nvGrpSpPr>
        <p:grpSpPr>
          <a:xfrm>
            <a:off x="3549324" y="2473023"/>
            <a:ext cx="1020325" cy="2832113"/>
            <a:chOff x="3549319" y="3017729"/>
            <a:chExt cx="1020324" cy="2832113"/>
          </a:xfrm>
        </p:grpSpPr>
        <p:grpSp>
          <p:nvGrpSpPr>
            <p:cNvPr id="59" name="组合 58"/>
            <p:cNvGrpSpPr/>
            <p:nvPr/>
          </p:nvGrpSpPr>
          <p:grpSpPr>
            <a:xfrm flipH="1" flipV="1">
              <a:off x="3549321" y="3246065"/>
              <a:ext cx="1020322" cy="129707"/>
              <a:chOff x="3407502" y="4686698"/>
              <a:chExt cx="1055154" cy="60148"/>
            </a:xfrm>
          </p:grpSpPr>
          <p:cxnSp>
            <p:nvCxnSpPr>
              <p:cNvPr id="70" name="直接连接符 69"/>
              <p:cNvCxnSpPr/>
              <p:nvPr/>
            </p:nvCxnSpPr>
            <p:spPr>
              <a:xfrm>
                <a:off x="3407502" y="4686698"/>
                <a:ext cx="140752" cy="601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548256" y="4746846"/>
                <a:ext cx="9144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3549319" y="3017729"/>
              <a:ext cx="45720" cy="465639"/>
              <a:chOff x="3034140" y="2463978"/>
              <a:chExt cx="45720" cy="465639"/>
            </a:xfrm>
          </p:grpSpPr>
          <p:cxnSp>
            <p:nvCxnSpPr>
              <p:cNvPr id="68" name="直接连接符 67"/>
              <p:cNvCxnSpPr/>
              <p:nvPr/>
            </p:nvCxnSpPr>
            <p:spPr>
              <a:xfrm>
                <a:off x="3058867" y="2463978"/>
                <a:ext cx="0" cy="46563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3034140" y="2666319"/>
                <a:ext cx="45720" cy="45720"/>
              </a:xfrm>
              <a:prstGeom prst="ellipse">
                <a:avLst/>
              </a:prstGeom>
              <a:solidFill>
                <a:srgbClr val="00A4A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p:nvGrpSpPr>
          <p:grpSpPr>
            <a:xfrm flipV="1">
              <a:off x="3572178" y="5384202"/>
              <a:ext cx="994721" cy="465640"/>
              <a:chOff x="10968080" y="2834540"/>
              <a:chExt cx="1020324" cy="465639"/>
            </a:xfrm>
          </p:grpSpPr>
          <p:grpSp>
            <p:nvGrpSpPr>
              <p:cNvPr id="62" name="组合 61"/>
              <p:cNvGrpSpPr/>
              <p:nvPr/>
            </p:nvGrpSpPr>
            <p:grpSpPr>
              <a:xfrm flipH="1" flipV="1">
                <a:off x="10968082" y="3062876"/>
                <a:ext cx="1020322" cy="129707"/>
                <a:chOff x="3407502" y="4686698"/>
                <a:chExt cx="1055154" cy="60148"/>
              </a:xfrm>
            </p:grpSpPr>
            <p:cxnSp>
              <p:nvCxnSpPr>
                <p:cNvPr id="66" name="直接连接符 65"/>
                <p:cNvCxnSpPr/>
                <p:nvPr/>
              </p:nvCxnSpPr>
              <p:spPr>
                <a:xfrm>
                  <a:off x="3407502" y="4686698"/>
                  <a:ext cx="140752" cy="601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548256" y="4746846"/>
                  <a:ext cx="9144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10968080" y="2834540"/>
                <a:ext cx="45720" cy="465639"/>
                <a:chOff x="3034140" y="2463978"/>
                <a:chExt cx="45720" cy="465639"/>
              </a:xfrm>
            </p:grpSpPr>
            <p:cxnSp>
              <p:nvCxnSpPr>
                <p:cNvPr id="64" name="直接连接符 63"/>
                <p:cNvCxnSpPr/>
                <p:nvPr/>
              </p:nvCxnSpPr>
              <p:spPr>
                <a:xfrm>
                  <a:off x="3058867" y="2463978"/>
                  <a:ext cx="0" cy="46563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034140" y="2666319"/>
                  <a:ext cx="45720" cy="4572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72" name="组合 71"/>
          <p:cNvGrpSpPr/>
          <p:nvPr/>
        </p:nvGrpSpPr>
        <p:grpSpPr>
          <a:xfrm>
            <a:off x="1253275" y="2204871"/>
            <a:ext cx="2232248" cy="3398140"/>
            <a:chOff x="1253273" y="2749583"/>
            <a:chExt cx="2232248" cy="3398140"/>
          </a:xfrm>
        </p:grpSpPr>
        <p:sp>
          <p:nvSpPr>
            <p:cNvPr id="73" name="TextBox 72"/>
            <p:cNvSpPr txBox="1"/>
            <p:nvPr/>
          </p:nvSpPr>
          <p:spPr>
            <a:xfrm>
              <a:off x="1253273" y="3197136"/>
              <a:ext cx="2232248" cy="549061"/>
            </a:xfrm>
            <a:prstGeom prst="rect">
              <a:avLst/>
            </a:prstGeom>
            <a:noFill/>
          </p:spPr>
          <p:txBody>
            <a:bodyPr wrap="square" rtlCol="0">
              <a:spAutoFit/>
            </a:bodyPr>
            <a:lstStyle/>
            <a:p>
              <a:pPr algn="r">
                <a:lnSpc>
                  <a:spcPct val="130000"/>
                </a:lnSpc>
              </a:pPr>
              <a:r>
                <a:rPr lang="zh-CN" altLang="en-US" sz="12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74" name="TextBox 73"/>
            <p:cNvSpPr txBox="1"/>
            <p:nvPr/>
          </p:nvSpPr>
          <p:spPr>
            <a:xfrm>
              <a:off x="2250425" y="2749583"/>
              <a:ext cx="1235096" cy="386965"/>
            </a:xfrm>
            <a:prstGeom prst="rect">
              <a:avLst/>
            </a:prstGeom>
            <a:noFill/>
          </p:spPr>
          <p:txBody>
            <a:bodyPr wrap="square" tIns="0" bIns="0" rtlCol="0" anchor="t">
              <a:spAutoFit/>
            </a:bodyPr>
            <a:lstStyle/>
            <a:p>
              <a:pPr algn="r">
                <a:lnSpc>
                  <a:spcPct val="150000"/>
                </a:lnSpc>
              </a:pPr>
              <a:r>
                <a:rPr lang="zh-CN" altLang="en-US" sz="1900"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75" name="TextBox 74"/>
            <p:cNvSpPr txBox="1"/>
            <p:nvPr/>
          </p:nvSpPr>
          <p:spPr>
            <a:xfrm>
              <a:off x="1253273" y="5598662"/>
              <a:ext cx="2232248" cy="549061"/>
            </a:xfrm>
            <a:prstGeom prst="rect">
              <a:avLst/>
            </a:prstGeom>
            <a:noFill/>
          </p:spPr>
          <p:txBody>
            <a:bodyPr wrap="square" rtlCol="0">
              <a:spAutoFit/>
            </a:bodyPr>
            <a:lstStyle/>
            <a:p>
              <a:pPr algn="r">
                <a:lnSpc>
                  <a:spcPct val="130000"/>
                </a:lnSpc>
              </a:pPr>
              <a:r>
                <a:rPr lang="zh-CN" altLang="en-US" sz="12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76" name="TextBox 75"/>
            <p:cNvSpPr txBox="1"/>
            <p:nvPr/>
          </p:nvSpPr>
          <p:spPr>
            <a:xfrm>
              <a:off x="2250425" y="5151107"/>
              <a:ext cx="1235096" cy="386965"/>
            </a:xfrm>
            <a:prstGeom prst="rect">
              <a:avLst/>
            </a:prstGeom>
            <a:noFill/>
          </p:spPr>
          <p:txBody>
            <a:bodyPr wrap="square" tIns="0" bIns="0" rtlCol="0" anchor="t">
              <a:spAutoFit/>
            </a:bodyPr>
            <a:lstStyle/>
            <a:p>
              <a:pPr algn="r">
                <a:lnSpc>
                  <a:spcPct val="150000"/>
                </a:lnSpc>
              </a:pPr>
              <a:r>
                <a:rPr lang="zh-CN" altLang="en-US" sz="1900" dirty="0">
                  <a:solidFill>
                    <a:schemeClr val="bg1">
                      <a:lumMod val="50000"/>
                    </a:schemeClr>
                  </a:solidFill>
                  <a:latin typeface="微软雅黑" pitchFamily="34" charset="-122"/>
                  <a:ea typeface="微软雅黑" pitchFamily="34" charset="-122"/>
                  <a:cs typeface="华文黑体" pitchFamily="2" charset="-122"/>
                </a:rPr>
                <a:t>添加标题</a:t>
              </a:r>
            </a:p>
          </p:txBody>
        </p:sp>
      </p:grpSp>
      <p:sp>
        <p:nvSpPr>
          <p:cNvPr id="77" name="矩形 76"/>
          <p:cNvSpPr/>
          <p:nvPr/>
        </p:nvSpPr>
        <p:spPr>
          <a:xfrm>
            <a:off x="6070160" y="3690960"/>
            <a:ext cx="309617" cy="247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679" rIns="91356" bIns="45679" rtlCol="0" anchor="ctr"/>
          <a:lstStyle/>
          <a:p>
            <a:pPr algn="ctr"/>
            <a:endParaRPr lang="zh-CN" altLang="en-US"/>
          </a:p>
        </p:txBody>
      </p:sp>
    </p:spTree>
    <p:extLst>
      <p:ext uri="{BB962C8B-B14F-4D97-AF65-F5344CB8AC3E}">
        <p14:creationId xmlns:p14="http://schemas.microsoft.com/office/powerpoint/2010/main" val="61979307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 presetClass="entr" presetSubtype="0"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par>
                          <p:cTn id="27" fill="hold">
                            <p:stCondLst>
                              <p:cond delay="1250"/>
                            </p:stCondLst>
                            <p:childTnLst>
                              <p:par>
                                <p:cTn id="28" presetID="1"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23" presetClass="entr" presetSubtype="16"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childTnLst>
                                </p:cTn>
                              </p:par>
                            </p:childTnLst>
                          </p:cTn>
                        </p:par>
                        <p:par>
                          <p:cTn id="34" fill="hold">
                            <p:stCondLst>
                              <p:cond delay="1750"/>
                            </p:stCondLst>
                            <p:childTnLst>
                              <p:par>
                                <p:cTn id="35" presetID="19" presetClass="entr" presetSubtype="1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300" fill="hold"/>
                                        <p:tgtEl>
                                          <p:spTgt spid="27"/>
                                        </p:tgtEl>
                                        <p:attrNameLst>
                                          <p:attrName>ppt_w</p:attrName>
                                        </p:attrNameLst>
                                      </p:cBhvr>
                                      <p:tavLst>
                                        <p:tav tm="0" fmla="#ppt_w*sin(2.5*pi*$)">
                                          <p:val>
                                            <p:fltVal val="0"/>
                                          </p:val>
                                        </p:tav>
                                        <p:tav tm="100000">
                                          <p:val>
                                            <p:fltVal val="1"/>
                                          </p:val>
                                        </p:tav>
                                      </p:tavLst>
                                    </p:anim>
                                    <p:anim calcmode="lin" valueType="num">
                                      <p:cBhvr>
                                        <p:cTn id="38" dur="300" fill="hold"/>
                                        <p:tgtEl>
                                          <p:spTgt spid="27"/>
                                        </p:tgtEl>
                                        <p:attrNameLst>
                                          <p:attrName>ppt_h</p:attrName>
                                        </p:attrNameLst>
                                      </p:cBhvr>
                                      <p:tavLst>
                                        <p:tav tm="0">
                                          <p:val>
                                            <p:strVal val="#ppt_h"/>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childTnLst>
                                </p:cTn>
                              </p:par>
                            </p:childTnLst>
                          </p:cTn>
                        </p:par>
                        <p:par>
                          <p:cTn id="43" fill="hold">
                            <p:stCondLst>
                              <p:cond delay="2250"/>
                            </p:stCondLst>
                            <p:childTnLst>
                              <p:par>
                                <p:cTn id="44" presetID="19" presetClass="entr" presetSubtype="1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p:cTn id="46" dur="300" fill="hold"/>
                                        <p:tgtEl>
                                          <p:spTgt spid="31"/>
                                        </p:tgtEl>
                                        <p:attrNameLst>
                                          <p:attrName>ppt_w</p:attrName>
                                        </p:attrNameLst>
                                      </p:cBhvr>
                                      <p:tavLst>
                                        <p:tav tm="0" fmla="#ppt_w*sin(2.5*pi*$)">
                                          <p:val>
                                            <p:fltVal val="0"/>
                                          </p:val>
                                        </p:tav>
                                        <p:tav tm="100000">
                                          <p:val>
                                            <p:fltVal val="1"/>
                                          </p:val>
                                        </p:tav>
                                      </p:tavLst>
                                    </p:anim>
                                    <p:anim calcmode="lin" valueType="num">
                                      <p:cBhvr>
                                        <p:cTn id="47" dur="300" fill="hold"/>
                                        <p:tgtEl>
                                          <p:spTgt spid="31"/>
                                        </p:tgtEl>
                                        <p:attrNameLst>
                                          <p:attrName>ppt_h</p:attrName>
                                        </p:attrNameLst>
                                      </p:cBhvr>
                                      <p:tavLst>
                                        <p:tav tm="0">
                                          <p:val>
                                            <p:strVal val="#ppt_h"/>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p:cTn id="50" dur="500" fill="hold"/>
                                        <p:tgtEl>
                                          <p:spTgt spid="26"/>
                                        </p:tgtEl>
                                        <p:attrNameLst>
                                          <p:attrName>ppt_w</p:attrName>
                                        </p:attrNameLst>
                                      </p:cBhvr>
                                      <p:tavLst>
                                        <p:tav tm="0">
                                          <p:val>
                                            <p:fltVal val="0"/>
                                          </p:val>
                                        </p:tav>
                                        <p:tav tm="100000">
                                          <p:val>
                                            <p:strVal val="#ppt_w"/>
                                          </p:val>
                                        </p:tav>
                                      </p:tavLst>
                                    </p:anim>
                                    <p:anim calcmode="lin" valueType="num">
                                      <p:cBhvr>
                                        <p:cTn id="51" dur="500" fill="hold"/>
                                        <p:tgtEl>
                                          <p:spTgt spid="26"/>
                                        </p:tgtEl>
                                        <p:attrNameLst>
                                          <p:attrName>ppt_h</p:attrName>
                                        </p:attrNameLst>
                                      </p:cBhvr>
                                      <p:tavLst>
                                        <p:tav tm="0">
                                          <p:val>
                                            <p:fltVal val="0"/>
                                          </p:val>
                                        </p:tav>
                                        <p:tav tm="100000">
                                          <p:val>
                                            <p:strVal val="#ppt_h"/>
                                          </p:val>
                                        </p:tav>
                                      </p:tavLst>
                                    </p:anim>
                                  </p:childTnLst>
                                </p:cTn>
                              </p:par>
                            </p:childTnLst>
                          </p:cTn>
                        </p:par>
                        <p:par>
                          <p:cTn id="52" fill="hold">
                            <p:stCondLst>
                              <p:cond delay="2750"/>
                            </p:stCondLst>
                            <p:childTnLst>
                              <p:par>
                                <p:cTn id="53" presetID="19" presetClass="entr" presetSubtype="10"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300" fill="hold"/>
                                        <p:tgtEl>
                                          <p:spTgt spid="34"/>
                                        </p:tgtEl>
                                        <p:attrNameLst>
                                          <p:attrName>ppt_w</p:attrName>
                                        </p:attrNameLst>
                                      </p:cBhvr>
                                      <p:tavLst>
                                        <p:tav tm="0" fmla="#ppt_w*sin(2.5*pi*$)">
                                          <p:val>
                                            <p:fltVal val="0"/>
                                          </p:val>
                                        </p:tav>
                                        <p:tav tm="100000">
                                          <p:val>
                                            <p:fltVal val="1"/>
                                          </p:val>
                                        </p:tav>
                                      </p:tavLst>
                                    </p:anim>
                                    <p:anim calcmode="lin" valueType="num">
                                      <p:cBhvr>
                                        <p:cTn id="56" dur="300" fill="hold"/>
                                        <p:tgtEl>
                                          <p:spTgt spid="34"/>
                                        </p:tgtEl>
                                        <p:attrNameLst>
                                          <p:attrName>ppt_h</p:attrName>
                                        </p:attrNameLst>
                                      </p:cBhvr>
                                      <p:tavLst>
                                        <p:tav tm="0">
                                          <p:val>
                                            <p:strVal val="#ppt_h"/>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childTnLst>
                                </p:cTn>
                              </p:par>
                            </p:childTnLst>
                          </p:cTn>
                        </p:par>
                        <p:par>
                          <p:cTn id="61" fill="hold">
                            <p:stCondLst>
                              <p:cond delay="3250"/>
                            </p:stCondLst>
                            <p:childTnLst>
                              <p:par>
                                <p:cTn id="62" presetID="19" presetClass="entr" presetSubtype="10" fill="hold" nodeType="after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p:cTn id="64" dur="300" fill="hold"/>
                                        <p:tgtEl>
                                          <p:spTgt spid="37"/>
                                        </p:tgtEl>
                                        <p:attrNameLst>
                                          <p:attrName>ppt_w</p:attrName>
                                        </p:attrNameLst>
                                      </p:cBhvr>
                                      <p:tavLst>
                                        <p:tav tm="0" fmla="#ppt_w*sin(2.5*pi*$)">
                                          <p:val>
                                            <p:fltVal val="0"/>
                                          </p:val>
                                        </p:tav>
                                        <p:tav tm="100000">
                                          <p:val>
                                            <p:fltVal val="1"/>
                                          </p:val>
                                        </p:tav>
                                      </p:tavLst>
                                    </p:anim>
                                    <p:anim calcmode="lin" valueType="num">
                                      <p:cBhvr>
                                        <p:cTn id="65" dur="300" fill="hold"/>
                                        <p:tgtEl>
                                          <p:spTgt spid="37"/>
                                        </p:tgtEl>
                                        <p:attrNameLst>
                                          <p:attrName>ppt_h</p:attrName>
                                        </p:attrNameLst>
                                      </p:cBhvr>
                                      <p:tavLst>
                                        <p:tav tm="0">
                                          <p:val>
                                            <p:strVal val="#ppt_h"/>
                                          </p:val>
                                        </p:tav>
                                        <p:tav tm="100000">
                                          <p:val>
                                            <p:strVal val="#ppt_h"/>
                                          </p:val>
                                        </p:tav>
                                      </p:tavLst>
                                    </p:anim>
                                  </p:childTnLst>
                                </p:cTn>
                              </p:par>
                            </p:childTnLst>
                          </p:cTn>
                        </p:par>
                        <p:par>
                          <p:cTn id="66" fill="hold">
                            <p:stCondLst>
                              <p:cond delay="3550"/>
                            </p:stCondLst>
                            <p:childTnLst>
                              <p:par>
                                <p:cTn id="67" presetID="22" presetClass="entr" presetSubtype="2" fill="hold" grpId="0" nodeType="after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right)">
                                      <p:cBhvr>
                                        <p:cTn id="69" dur="500"/>
                                        <p:tgtEl>
                                          <p:spTgt spid="40"/>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wipe(right)">
                                      <p:cBhvr>
                                        <p:cTn id="72" dur="500"/>
                                        <p:tgtEl>
                                          <p:spTgt spid="41"/>
                                        </p:tgtEl>
                                      </p:cBhvr>
                                    </p:animEffect>
                                  </p:childTnLst>
                                </p:cTn>
                              </p:par>
                              <p:par>
                                <p:cTn id="73" presetID="22" presetClass="entr" presetSubtype="4"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down)">
                                      <p:cBhvr>
                                        <p:cTn id="75" dur="500"/>
                                        <p:tgtEl>
                                          <p:spTgt spid="42"/>
                                        </p:tgtEl>
                                      </p:cBhvr>
                                    </p:animEffect>
                                  </p:childTnLst>
                                </p:cTn>
                              </p:par>
                              <p:par>
                                <p:cTn id="76" presetID="22" presetClass="entr" presetSubtype="4" fill="hold"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wipe(down)">
                                      <p:cBhvr>
                                        <p:cTn id="78" dur="500"/>
                                        <p:tgtEl>
                                          <p:spTgt spid="49"/>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wipe(right)">
                                      <p:cBhvr>
                                        <p:cTn id="81" dur="500"/>
                                        <p:tgtEl>
                                          <p:spTgt spid="56"/>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wipe(right)">
                                      <p:cBhvr>
                                        <p:cTn id="84" dur="500"/>
                                        <p:tgtEl>
                                          <p:spTgt spid="57"/>
                                        </p:tgtEl>
                                      </p:cBhvr>
                                    </p:animEffect>
                                  </p:childTnLst>
                                </p:cTn>
                              </p:par>
                            </p:childTnLst>
                          </p:cTn>
                        </p:par>
                        <p:par>
                          <p:cTn id="85" fill="hold">
                            <p:stCondLst>
                              <p:cond delay="4050"/>
                            </p:stCondLst>
                            <p:childTnLst>
                              <p:par>
                                <p:cTn id="86" presetID="22" presetClass="entr" presetSubtype="2" fill="hold" nodeType="after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wipe(right)">
                                      <p:cBhvr>
                                        <p:cTn id="88" dur="500"/>
                                        <p:tgtEl>
                                          <p:spTgt spid="58"/>
                                        </p:tgtEl>
                                      </p:cBhvr>
                                    </p:animEffect>
                                  </p:childTnLst>
                                </p:cTn>
                              </p:par>
                            </p:childTnLst>
                          </p:cTn>
                        </p:par>
                        <p:par>
                          <p:cTn id="89" fill="hold">
                            <p:stCondLst>
                              <p:cond delay="4550"/>
                            </p:stCondLst>
                            <p:childTnLst>
                              <p:par>
                                <p:cTn id="90" presetID="12" presetClass="entr" presetSubtype="8" fill="hold" nodeType="afterEffect">
                                  <p:stCondLst>
                                    <p:cond delay="0"/>
                                  </p:stCondLst>
                                  <p:childTnLst>
                                    <p:set>
                                      <p:cBhvr>
                                        <p:cTn id="91" dur="1" fill="hold">
                                          <p:stCondLst>
                                            <p:cond delay="0"/>
                                          </p:stCondLst>
                                        </p:cTn>
                                        <p:tgtEl>
                                          <p:spTgt spid="72"/>
                                        </p:tgtEl>
                                        <p:attrNameLst>
                                          <p:attrName>style.visibility</p:attrName>
                                        </p:attrNameLst>
                                      </p:cBhvr>
                                      <p:to>
                                        <p:strVal val="visible"/>
                                      </p:to>
                                    </p:set>
                                    <p:anim calcmode="lin" valueType="num">
                                      <p:cBhvr additive="base">
                                        <p:cTn id="92" dur="500"/>
                                        <p:tgtEl>
                                          <p:spTgt spid="72"/>
                                        </p:tgtEl>
                                        <p:attrNameLst>
                                          <p:attrName>ppt_x</p:attrName>
                                        </p:attrNameLst>
                                      </p:cBhvr>
                                      <p:tavLst>
                                        <p:tav tm="0">
                                          <p:val>
                                            <p:strVal val="#ppt_x-#ppt_w*1.125000"/>
                                          </p:val>
                                        </p:tav>
                                        <p:tav tm="100000">
                                          <p:val>
                                            <p:strVal val="#ppt_x"/>
                                          </p:val>
                                        </p:tav>
                                      </p:tavLst>
                                    </p:anim>
                                    <p:animEffect transition="in" filter="wipe(right)">
                                      <p:cBhvr>
                                        <p:cTn id="9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2" grpId="0" animBg="1"/>
      <p:bldP spid="23" grpId="0" animBg="1"/>
      <p:bldP spid="24" grpId="0" animBg="1"/>
      <p:bldP spid="25" grpId="0" animBg="1"/>
      <p:bldP spid="26" grpId="0" animBg="1"/>
      <p:bldP spid="40" grpId="0"/>
      <p:bldP spid="41" grpId="0"/>
      <p:bldP spid="56" grpId="0"/>
      <p:bldP spid="57" grpId="0"/>
      <p:bldP spid="7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12192000" cy="4097868"/>
          </a:xfrm>
          <a:prstGeom prst="rect">
            <a:avLst/>
          </a:prstGeom>
          <a:blipFill dpi="0" rotWithShape="1">
            <a:blip r:embed="rId2"/>
            <a:srcRect/>
            <a:tile tx="0" ty="0" sx="100000" sy="100000" flip="none" algn="b"/>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10"/>
          <p:cNvSpPr txBox="1">
            <a:spLocks noChangeArrowheads="1"/>
          </p:cNvSpPr>
          <p:nvPr/>
        </p:nvSpPr>
        <p:spPr bwMode="auto">
          <a:xfrm>
            <a:off x="965200" y="4515347"/>
            <a:ext cx="10261600" cy="1569660"/>
          </a:xfrm>
          <a:prstGeom prst="rect">
            <a:avLst/>
          </a:prstGeom>
          <a:noFill/>
          <a:ln w="38100">
            <a:noFill/>
            <a:miter lim="800000"/>
            <a:headEnd/>
            <a:tailEnd/>
          </a:ln>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a:r>
              <a:rPr lang="en-US" altLang="zh-CN" sz="1600" dirty="0">
                <a:solidFill>
                  <a:schemeClr val="bg1">
                    <a:lumMod val="65000"/>
                  </a:schemeClr>
                </a:solidFill>
                <a:latin typeface="微软雅黑" pitchFamily="34" charset="-122"/>
                <a:ea typeface="微软雅黑" pitchFamily="34" charset="-122"/>
                <a:sym typeface="微软雅黑" pitchFamily="34" charset="-122"/>
              </a:rPr>
              <a:t> </a:t>
            </a:r>
            <a:r>
              <a:rPr lang="en-US" altLang="zh-CN" sz="1600" dirty="0" smtClean="0">
                <a:solidFill>
                  <a:schemeClr val="bg1">
                    <a:lumMod val="65000"/>
                  </a:schemeClr>
                </a:solidFill>
                <a:latin typeface="微软雅黑" pitchFamily="34" charset="-122"/>
                <a:ea typeface="微软雅黑" pitchFamily="34" charset="-122"/>
                <a:sym typeface="微软雅黑" pitchFamily="34" charset="-122"/>
              </a:rPr>
              <a:t>      </a:t>
            </a:r>
            <a:r>
              <a:rPr lang="zh-CN" altLang="en-US" sz="1600" dirty="0" smtClean="0">
                <a:solidFill>
                  <a:schemeClr val="bg1">
                    <a:lumMod val="65000"/>
                  </a:schemeClr>
                </a:solidFill>
                <a:latin typeface="微软雅黑" pitchFamily="34" charset="-122"/>
                <a:ea typeface="微软雅黑" pitchFamily="34" charset="-122"/>
                <a:sym typeface="微软雅黑" pitchFamily="34" charset="-122"/>
              </a:rPr>
              <a:t>这里</a:t>
            </a:r>
            <a:r>
              <a:rPr lang="zh-CN" altLang="en-US" sz="1600" dirty="0">
                <a:solidFill>
                  <a:schemeClr val="bg1">
                    <a:lumMod val="65000"/>
                  </a:schemeClr>
                </a:solidFill>
                <a:latin typeface="微软雅黑" pitchFamily="34" charset="-122"/>
                <a:ea typeface="微软雅黑" pitchFamily="34" charset="-122"/>
                <a:sym typeface="微软雅黑" pitchFamily="34" charset="-122"/>
              </a:rPr>
              <a:t>输入产品形式的简介，这里输入产品形的简介，这里输入产品式的简介，这里输入产品形的简介，这里输入产品形的简介，输入产品形式的简介，这里输产品形式的介，这输入产品形式的简介</a:t>
            </a:r>
            <a:r>
              <a:rPr lang="zh-CN" altLang="en-US" sz="1600" dirty="0" smtClean="0">
                <a:solidFill>
                  <a:schemeClr val="bg1">
                    <a:lumMod val="65000"/>
                  </a:schemeClr>
                </a:solidFill>
                <a:latin typeface="微软雅黑" pitchFamily="34" charset="-122"/>
                <a:ea typeface="微软雅黑" pitchFamily="34" charset="-122"/>
                <a:sym typeface="微软雅黑" pitchFamily="34" charset="-122"/>
              </a:rPr>
              <a:t>，这里</a:t>
            </a:r>
            <a:r>
              <a:rPr lang="zh-CN" altLang="en-US" sz="1600" dirty="0">
                <a:solidFill>
                  <a:schemeClr val="bg1">
                    <a:lumMod val="65000"/>
                  </a:schemeClr>
                </a:solidFill>
                <a:latin typeface="微软雅黑" pitchFamily="34" charset="-122"/>
                <a:ea typeface="微软雅黑" pitchFamily="34" charset="-122"/>
                <a:sym typeface="微软雅黑" pitchFamily="34" charset="-122"/>
              </a:rPr>
              <a:t>输入品形式的简介，里输入产品形的简介。入产品形式的简介</a:t>
            </a:r>
            <a:r>
              <a:rPr lang="zh-CN" altLang="en-US" sz="1600" dirty="0" smtClean="0">
                <a:solidFill>
                  <a:schemeClr val="bg1">
                    <a:lumMod val="65000"/>
                  </a:schemeClr>
                </a:solidFill>
                <a:latin typeface="微软雅黑" pitchFamily="34" charset="-122"/>
                <a:ea typeface="微软雅黑" pitchFamily="34" charset="-122"/>
                <a:sym typeface="微软雅黑" pitchFamily="34" charset="-122"/>
              </a:rPr>
              <a:t>。</a:t>
            </a:r>
            <a:r>
              <a:rPr lang="zh-CN" altLang="en-US" sz="1600" dirty="0">
                <a:solidFill>
                  <a:schemeClr val="bg1">
                    <a:lumMod val="65000"/>
                  </a:schemeClr>
                </a:solidFill>
                <a:latin typeface="微软雅黑" pitchFamily="34" charset="-122"/>
                <a:ea typeface="微软雅黑" pitchFamily="34" charset="-122"/>
                <a:sym typeface="微软雅黑" pitchFamily="34" charset="-122"/>
              </a:rPr>
              <a:t>这里输入品形式的</a:t>
            </a:r>
            <a:r>
              <a:rPr lang="zh-CN" altLang="en-US" sz="1600" dirty="0" smtClean="0">
                <a:solidFill>
                  <a:schemeClr val="bg1">
                    <a:lumMod val="65000"/>
                  </a:schemeClr>
                </a:solidFill>
                <a:latin typeface="微软雅黑" pitchFamily="34" charset="-122"/>
                <a:ea typeface="微软雅黑" pitchFamily="34" charset="-122"/>
                <a:sym typeface="微软雅黑" pitchFamily="34" charset="-122"/>
              </a:rPr>
              <a:t>简介。入</a:t>
            </a:r>
            <a:r>
              <a:rPr lang="zh-CN" altLang="en-US" sz="1600" dirty="0">
                <a:solidFill>
                  <a:schemeClr val="bg1">
                    <a:lumMod val="65000"/>
                  </a:schemeClr>
                </a:solidFill>
                <a:latin typeface="微软雅黑" pitchFamily="34" charset="-122"/>
                <a:ea typeface="微软雅黑" pitchFamily="34" charset="-122"/>
                <a:sym typeface="微软雅黑" pitchFamily="34" charset="-122"/>
              </a:rPr>
              <a:t>产品形式的简介</a:t>
            </a:r>
            <a:r>
              <a:rPr lang="zh-CN" altLang="en-US" sz="1600" dirty="0" smtClean="0">
                <a:solidFill>
                  <a:schemeClr val="bg1">
                    <a:lumMod val="65000"/>
                  </a:schemeClr>
                </a:solidFill>
                <a:latin typeface="微软雅黑" pitchFamily="34" charset="-122"/>
                <a:ea typeface="微软雅黑" pitchFamily="34" charset="-122"/>
                <a:sym typeface="微软雅黑" pitchFamily="34" charset="-122"/>
              </a:rPr>
              <a:t>。</a:t>
            </a:r>
            <a:endParaRPr lang="en-US" altLang="zh-CN" sz="1600" dirty="0" smtClean="0">
              <a:solidFill>
                <a:schemeClr val="bg1">
                  <a:lumMod val="65000"/>
                </a:schemeClr>
              </a:solidFill>
              <a:latin typeface="微软雅黑" pitchFamily="34" charset="-122"/>
              <a:ea typeface="微软雅黑" pitchFamily="34" charset="-122"/>
              <a:sym typeface="微软雅黑" pitchFamily="34" charset="-122"/>
            </a:endParaRPr>
          </a:p>
          <a:p>
            <a:pPr algn="just"/>
            <a:r>
              <a:rPr lang="en-US" altLang="zh-CN" sz="1600" dirty="0">
                <a:solidFill>
                  <a:schemeClr val="bg1">
                    <a:lumMod val="65000"/>
                  </a:schemeClr>
                </a:solidFill>
                <a:latin typeface="微软雅黑" pitchFamily="34" charset="-122"/>
                <a:ea typeface="微软雅黑" pitchFamily="34" charset="-122"/>
                <a:sym typeface="微软雅黑" pitchFamily="34" charset="-122"/>
              </a:rPr>
              <a:t> </a:t>
            </a:r>
            <a:r>
              <a:rPr lang="en-US" altLang="zh-CN" sz="1600" dirty="0" smtClean="0">
                <a:solidFill>
                  <a:schemeClr val="bg1">
                    <a:lumMod val="65000"/>
                  </a:schemeClr>
                </a:solidFill>
                <a:latin typeface="微软雅黑" pitchFamily="34" charset="-122"/>
                <a:ea typeface="微软雅黑" pitchFamily="34" charset="-122"/>
                <a:sym typeface="微软雅黑" pitchFamily="34" charset="-122"/>
              </a:rPr>
              <a:t>      </a:t>
            </a:r>
            <a:r>
              <a:rPr lang="zh-CN" altLang="en-US" sz="1600" dirty="0" smtClean="0">
                <a:solidFill>
                  <a:schemeClr val="bg1">
                    <a:lumMod val="65000"/>
                  </a:schemeClr>
                </a:solidFill>
                <a:latin typeface="微软雅黑" pitchFamily="34" charset="-122"/>
                <a:ea typeface="微软雅黑" pitchFamily="34" charset="-122"/>
                <a:sym typeface="微软雅黑" pitchFamily="34" charset="-122"/>
              </a:rPr>
              <a:t>这里输产品形式的介，这输入产品形式的简介，这里输入品形式的简介，里输入产品形的简介。入产品形式的简介。这里输入品形式的简介，里输入产品形的简介。入产品形式的简介。这里输入品形式的简介。入产品形式的简介。</a:t>
            </a:r>
            <a:endParaRPr lang="zh-CN" altLang="en-US" sz="1600" dirty="0">
              <a:solidFill>
                <a:schemeClr val="bg1">
                  <a:lumMod val="65000"/>
                </a:schemeClr>
              </a:solidFill>
              <a:latin typeface="微软雅黑" pitchFamily="34" charset="-122"/>
              <a:ea typeface="微软雅黑" pitchFamily="34" charset="-122"/>
              <a:sym typeface="微软雅黑" pitchFamily="34" charset="-122"/>
            </a:endParaRPr>
          </a:p>
        </p:txBody>
      </p:sp>
      <p:sp>
        <p:nvSpPr>
          <p:cNvPr id="25" name="矩形 24"/>
          <p:cNvSpPr/>
          <p:nvPr/>
        </p:nvSpPr>
        <p:spPr>
          <a:xfrm>
            <a:off x="0" y="2427111"/>
            <a:ext cx="12190414" cy="1686486"/>
          </a:xfrm>
          <a:prstGeom prst="rect">
            <a:avLst/>
          </a:prstGeom>
          <a:solidFill>
            <a:srgbClr val="F4734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27" name="前言"/>
          <p:cNvSpPr>
            <a:spLocks noChangeArrowheads="1"/>
          </p:cNvSpPr>
          <p:nvPr/>
        </p:nvSpPr>
        <p:spPr bwMode="auto">
          <a:xfrm>
            <a:off x="3960069" y="2912315"/>
            <a:ext cx="4271859" cy="73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zh-CN" altLang="en-US" sz="4000" b="1" dirty="0">
                <a:solidFill>
                  <a:schemeClr val="bg1"/>
                </a:solidFill>
              </a:rPr>
              <a:t>结语</a:t>
            </a:r>
            <a:r>
              <a:rPr lang="zh-CN" altLang="en-US" sz="3600" b="1" dirty="0" smtClean="0">
                <a:solidFill>
                  <a:schemeClr val="bg1"/>
                </a:solidFill>
              </a:rPr>
              <a:t> </a:t>
            </a:r>
            <a:r>
              <a:rPr lang="en-US" altLang="zh-CN" sz="3600" b="1" dirty="0" smtClean="0">
                <a:solidFill>
                  <a:schemeClr val="bg1"/>
                </a:solidFill>
              </a:rPr>
              <a:t>/</a:t>
            </a:r>
            <a:r>
              <a:rPr lang="zh-CN" altLang="en-US" sz="3600" b="1" dirty="0" smtClean="0">
                <a:solidFill>
                  <a:schemeClr val="bg1"/>
                </a:solidFill>
              </a:rPr>
              <a:t>  </a:t>
            </a:r>
            <a:r>
              <a:rPr lang="en-US" altLang="zh-CN" sz="3600" b="1" dirty="0">
                <a:solidFill>
                  <a:schemeClr val="bg1"/>
                </a:solidFill>
                <a:latin typeface="Impact MT Std" pitchFamily="34" charset="0"/>
              </a:rPr>
              <a:t>SUMMARY</a:t>
            </a:r>
            <a:endParaRPr lang="zh-CN" altLang="en-US" sz="3600" dirty="0">
              <a:solidFill>
                <a:schemeClr val="bg1"/>
              </a:solidFill>
              <a:latin typeface="Impact MT Std" pitchFamily="34" charset="0"/>
              <a:sym typeface="Impact" pitchFamily="34" charset="0"/>
            </a:endParaRPr>
          </a:p>
        </p:txBody>
      </p:sp>
    </p:spTree>
    <p:extLst>
      <p:ext uri="{BB962C8B-B14F-4D97-AF65-F5344CB8AC3E}">
        <p14:creationId xmlns:p14="http://schemas.microsoft.com/office/powerpoint/2010/main" val="245276142"/>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750"/>
                                        <p:tgtEl>
                                          <p:spTgt spid="25"/>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500"/>
                                        <p:tgtEl>
                                          <p:spTgt spid="27"/>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25"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 y="1"/>
            <a:ext cx="12190414" cy="6858000"/>
          </a:xfrm>
          <a:prstGeom prst="rect">
            <a:avLst/>
          </a:prstGeom>
          <a:noFill/>
          <a:ln>
            <a:noFill/>
          </a:ln>
        </p:spPr>
      </p:pic>
      <p:sp>
        <p:nvSpPr>
          <p:cNvPr id="12" name="矩形 11"/>
          <p:cNvSpPr/>
          <p:nvPr/>
        </p:nvSpPr>
        <p:spPr>
          <a:xfrm>
            <a:off x="0" y="1873463"/>
            <a:ext cx="12190414" cy="2420758"/>
          </a:xfrm>
          <a:prstGeom prst="rect">
            <a:avLst/>
          </a:prstGeom>
          <a:solidFill>
            <a:srgbClr val="F4734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bg1"/>
                </a:solidFill>
              </a:rPr>
              <a:t>		</a:t>
            </a:r>
            <a:endParaRPr lang="zh-CN" altLang="en-US" dirty="0">
              <a:solidFill>
                <a:schemeClr val="bg1"/>
              </a:solidFill>
            </a:endParaRPr>
          </a:p>
        </p:txBody>
      </p:sp>
      <p:sp>
        <p:nvSpPr>
          <p:cNvPr id="31" name="Freeform 5"/>
          <p:cNvSpPr>
            <a:spLocks/>
          </p:cNvSpPr>
          <p:nvPr/>
        </p:nvSpPr>
        <p:spPr bwMode="auto">
          <a:xfrm rot="10800000">
            <a:off x="3260303" y="230244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32" name="原创设计师QQ5858324           _7"/>
          <p:cNvGrpSpPr/>
          <p:nvPr/>
        </p:nvGrpSpPr>
        <p:grpSpPr>
          <a:xfrm rot="5400000">
            <a:off x="3497954" y="2346741"/>
            <a:ext cx="1164734" cy="1314166"/>
            <a:chOff x="4468733" y="2771468"/>
            <a:chExt cx="1487127" cy="1677919"/>
          </a:xfrm>
        </p:grpSpPr>
        <p:sp>
          <p:nvSpPr>
            <p:cNvPr id="33"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47349"/>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35" name="原创设计师QQ5858324           _6"/>
          <p:cNvSpPr/>
          <p:nvPr>
            <p:custDataLst>
              <p:tags r:id="rId1"/>
            </p:custDataLst>
          </p:nvPr>
        </p:nvSpPr>
        <p:spPr>
          <a:xfrm>
            <a:off x="3221745" y="3444718"/>
            <a:ext cx="181566" cy="181566"/>
          </a:xfrm>
          <a:prstGeom prst="ellipse">
            <a:avLst/>
          </a:prstGeom>
          <a:solidFill>
            <a:srgbClr val="E44B4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6" name="原创设计师QQ5858324           _7"/>
          <p:cNvSpPr/>
          <p:nvPr>
            <p:custDataLst>
              <p:tags r:id="rId2"/>
            </p:custDataLst>
          </p:nvPr>
        </p:nvSpPr>
        <p:spPr>
          <a:xfrm>
            <a:off x="4737404" y="3477732"/>
            <a:ext cx="181566" cy="181566"/>
          </a:xfrm>
          <a:prstGeom prst="ellipse">
            <a:avLst/>
          </a:prstGeom>
          <a:solidFill>
            <a:srgbClr val="02918B"/>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7" name="原创设计师QQ5858324         _8"/>
          <p:cNvSpPr/>
          <p:nvPr>
            <p:custDataLst>
              <p:tags r:id="rId3"/>
            </p:custDataLst>
          </p:nvPr>
        </p:nvSpPr>
        <p:spPr>
          <a:xfrm>
            <a:off x="3089766" y="2316164"/>
            <a:ext cx="263958" cy="263958"/>
          </a:xfrm>
          <a:prstGeom prst="ellipse">
            <a:avLst/>
          </a:prstGeom>
          <a:solidFill>
            <a:srgbClr val="01567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38" name="TextBox 42"/>
          <p:cNvSpPr txBox="1"/>
          <p:nvPr/>
        </p:nvSpPr>
        <p:spPr>
          <a:xfrm>
            <a:off x="3746947" y="2520447"/>
            <a:ext cx="637398" cy="923330"/>
          </a:xfrm>
          <a:prstGeom prst="rect">
            <a:avLst/>
          </a:prstGeom>
          <a:noFill/>
        </p:spPr>
        <p:txBody>
          <a:bodyPr wrap="square" rtlCol="0">
            <a:spAutoFit/>
          </a:bodyPr>
          <a:lstStyle/>
          <a:p>
            <a:r>
              <a:rPr lang="en-US" altLang="zh-CN" sz="5400" b="1" dirty="0">
                <a:solidFill>
                  <a:schemeClr val="bg1"/>
                </a:solidFill>
                <a:latin typeface="微软雅黑" pitchFamily="34" charset="-122"/>
                <a:ea typeface="微软雅黑" pitchFamily="34" charset="-122"/>
              </a:rPr>
              <a:t>A</a:t>
            </a:r>
            <a:endParaRPr lang="zh-CN" altLang="zh-CN" sz="5400" b="1" dirty="0">
              <a:solidFill>
                <a:schemeClr val="bg1"/>
              </a:solidFill>
              <a:latin typeface="微软雅黑" pitchFamily="34" charset="-122"/>
              <a:ea typeface="微软雅黑" pitchFamily="34" charset="-122"/>
            </a:endParaRPr>
          </a:p>
        </p:txBody>
      </p:sp>
      <p:sp>
        <p:nvSpPr>
          <p:cNvPr id="13" name="矩形 12"/>
          <p:cNvSpPr/>
          <p:nvPr/>
        </p:nvSpPr>
        <p:spPr>
          <a:xfrm>
            <a:off x="5296876" y="2599334"/>
            <a:ext cx="4672624" cy="923326"/>
          </a:xfrm>
          <a:prstGeom prst="rect">
            <a:avLst/>
          </a:prstGeom>
        </p:spPr>
        <p:txBody>
          <a:bodyPr wrap="square" lIns="91437" tIns="45718" rIns="91437" bIns="45718">
            <a:spAutoFit/>
          </a:bodyPr>
          <a:lstStyle/>
          <a:p>
            <a:pPr algn="ctr"/>
            <a:r>
              <a:rPr lang="zh-CN" altLang="en-US" sz="5400" b="1" dirty="0" smtClean="0">
                <a:solidFill>
                  <a:schemeClr val="bg1"/>
                </a:solidFill>
                <a:latin typeface="微软雅黑" pitchFamily="34" charset="-122"/>
                <a:ea typeface="微软雅黑" pitchFamily="34" charset="-122"/>
              </a:rPr>
              <a:t>项目成果</a:t>
            </a:r>
            <a:endParaRPr lang="zh-CN" altLang="en-US" sz="5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90973047"/>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750"/>
                                        <p:tgtEl>
                                          <p:spTgt spid="31"/>
                                        </p:tgtEl>
                                      </p:cBhvr>
                                    </p:animEffect>
                                  </p:childTnLst>
                                </p:cTn>
                              </p:par>
                              <p:par>
                                <p:cTn id="15" presetID="2" presetClass="entr" presetSubtype="4" accel="40000" decel="4000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1000" fill="hold"/>
                                        <p:tgtEl>
                                          <p:spTgt spid="32"/>
                                        </p:tgtEl>
                                        <p:attrNameLst>
                                          <p:attrName>ppt_x</p:attrName>
                                        </p:attrNameLst>
                                      </p:cBhvr>
                                      <p:tavLst>
                                        <p:tav tm="0">
                                          <p:val>
                                            <p:strVal val="#ppt_x"/>
                                          </p:val>
                                        </p:tav>
                                        <p:tav tm="100000">
                                          <p:val>
                                            <p:strVal val="#ppt_x"/>
                                          </p:val>
                                        </p:tav>
                                      </p:tavLst>
                                    </p:anim>
                                    <p:anim calcmode="lin" valueType="num">
                                      <p:cBhvr additive="base">
                                        <p:cTn id="18" dur="1000" fill="hold"/>
                                        <p:tgtEl>
                                          <p:spTgt spid="3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38"/>
                                        </p:tgtEl>
                                        <p:attrNameLst>
                                          <p:attrName>style.visibility</p:attrName>
                                        </p:attrNameLst>
                                      </p:cBhvr>
                                      <p:to>
                                        <p:strVal val="visible"/>
                                      </p:to>
                                    </p:set>
                                    <p:anim by="(-#ppt_w*2)" calcmode="lin" valueType="num">
                                      <p:cBhvr rctx="PPT">
                                        <p:cTn id="22" dur="375" autoRev="1" fill="hold">
                                          <p:stCondLst>
                                            <p:cond delay="0"/>
                                          </p:stCondLst>
                                        </p:cTn>
                                        <p:tgtEl>
                                          <p:spTgt spid="38"/>
                                        </p:tgtEl>
                                        <p:attrNameLst>
                                          <p:attrName>ppt_w</p:attrName>
                                        </p:attrNameLst>
                                      </p:cBhvr>
                                    </p:anim>
                                    <p:anim by="(#ppt_w*0.50)" calcmode="lin" valueType="num">
                                      <p:cBhvr>
                                        <p:cTn id="23" dur="375" decel="50000" autoRev="1" fill="hold">
                                          <p:stCondLst>
                                            <p:cond delay="0"/>
                                          </p:stCondLst>
                                        </p:cTn>
                                        <p:tgtEl>
                                          <p:spTgt spid="38"/>
                                        </p:tgtEl>
                                        <p:attrNameLst>
                                          <p:attrName>ppt_x</p:attrName>
                                        </p:attrNameLst>
                                      </p:cBhvr>
                                    </p:anim>
                                    <p:anim from="(-#ppt_h/2)" to="(#ppt_y)" calcmode="lin" valueType="num">
                                      <p:cBhvr>
                                        <p:cTn id="24" dur="750" fill="hold">
                                          <p:stCondLst>
                                            <p:cond delay="0"/>
                                          </p:stCondLst>
                                        </p:cTn>
                                        <p:tgtEl>
                                          <p:spTgt spid="38"/>
                                        </p:tgtEl>
                                        <p:attrNameLst>
                                          <p:attrName>ppt_y</p:attrName>
                                        </p:attrNameLst>
                                      </p:cBhvr>
                                    </p:anim>
                                    <p:animRot by="21600000">
                                      <p:cBhvr>
                                        <p:cTn id="25" dur="750" fill="hold">
                                          <p:stCondLst>
                                            <p:cond delay="0"/>
                                          </p:stCondLst>
                                        </p:cTn>
                                        <p:tgtEl>
                                          <p:spTgt spid="38"/>
                                        </p:tgtEl>
                                        <p:attrNameLst>
                                          <p:attrName>r</p:attrName>
                                        </p:attrNameLst>
                                      </p:cBhvr>
                                    </p:animRot>
                                  </p:childTnLst>
                                </p:cTn>
                              </p:par>
                            </p:childTnLst>
                          </p:cTn>
                        </p:par>
                        <p:par>
                          <p:cTn id="26" fill="hold">
                            <p:stCondLst>
                              <p:cond delay="2250"/>
                            </p:stCondLst>
                            <p:childTnLst>
                              <p:par>
                                <p:cTn id="27" presetID="2" presetClass="entr" presetSubtype="12"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750" fill="hold"/>
                                        <p:tgtEl>
                                          <p:spTgt spid="37"/>
                                        </p:tgtEl>
                                        <p:attrNameLst>
                                          <p:attrName>ppt_x</p:attrName>
                                        </p:attrNameLst>
                                      </p:cBhvr>
                                      <p:tavLst>
                                        <p:tav tm="0">
                                          <p:val>
                                            <p:strVal val="0-#ppt_w/2"/>
                                          </p:val>
                                        </p:tav>
                                        <p:tav tm="100000">
                                          <p:val>
                                            <p:strVal val="#ppt_x"/>
                                          </p:val>
                                        </p:tav>
                                      </p:tavLst>
                                    </p:anim>
                                    <p:anim calcmode="lin" valueType="num">
                                      <p:cBhvr additive="base">
                                        <p:cTn id="30" dur="750" fill="hold"/>
                                        <p:tgtEl>
                                          <p:spTgt spid="3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750" fill="hold"/>
                                        <p:tgtEl>
                                          <p:spTgt spid="35"/>
                                        </p:tgtEl>
                                        <p:attrNameLst>
                                          <p:attrName>ppt_x</p:attrName>
                                        </p:attrNameLst>
                                      </p:cBhvr>
                                      <p:tavLst>
                                        <p:tav tm="0">
                                          <p:val>
                                            <p:strVal val="#ppt_x"/>
                                          </p:val>
                                        </p:tav>
                                        <p:tav tm="100000">
                                          <p:val>
                                            <p:strVal val="#ppt_x"/>
                                          </p:val>
                                        </p:tav>
                                      </p:tavLst>
                                    </p:anim>
                                    <p:anim calcmode="lin" valueType="num">
                                      <p:cBhvr additive="base">
                                        <p:cTn id="34" dur="75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750" fill="hold"/>
                                        <p:tgtEl>
                                          <p:spTgt spid="36"/>
                                        </p:tgtEl>
                                        <p:attrNameLst>
                                          <p:attrName>ppt_x</p:attrName>
                                        </p:attrNameLst>
                                      </p:cBhvr>
                                      <p:tavLst>
                                        <p:tav tm="0">
                                          <p:val>
                                            <p:strVal val="1+#ppt_w/2"/>
                                          </p:val>
                                        </p:tav>
                                        <p:tav tm="100000">
                                          <p:val>
                                            <p:strVal val="#ppt_x"/>
                                          </p:val>
                                        </p:tav>
                                      </p:tavLst>
                                    </p:anim>
                                    <p:anim calcmode="lin" valueType="num">
                                      <p:cBhvr additive="base">
                                        <p:cTn id="38" dur="750" fill="hold"/>
                                        <p:tgtEl>
                                          <p:spTgt spid="36"/>
                                        </p:tgtEl>
                                        <p:attrNameLst>
                                          <p:attrName>ppt_y</p:attrName>
                                        </p:attrNameLst>
                                      </p:cBhvr>
                                      <p:tavLst>
                                        <p:tav tm="0">
                                          <p:val>
                                            <p:strVal val="0-#ppt_h/2"/>
                                          </p:val>
                                        </p:tav>
                                        <p:tav tm="100000">
                                          <p:val>
                                            <p:strVal val="#ppt_y"/>
                                          </p:val>
                                        </p:tav>
                                      </p:tavLst>
                                    </p:anim>
                                  </p:childTnLst>
                                </p:cTn>
                              </p:par>
                              <p:par>
                                <p:cTn id="39" presetID="3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1250" fill="hold"/>
                                        <p:tgtEl>
                                          <p:spTgt spid="13"/>
                                        </p:tgtEl>
                                        <p:attrNameLst>
                                          <p:attrName>ppt_w</p:attrName>
                                        </p:attrNameLst>
                                      </p:cBhvr>
                                      <p:tavLst>
                                        <p:tav tm="0">
                                          <p:val>
                                            <p:fltVal val="0"/>
                                          </p:val>
                                        </p:tav>
                                        <p:tav tm="100000">
                                          <p:val>
                                            <p:strVal val="#ppt_w"/>
                                          </p:val>
                                        </p:tav>
                                      </p:tavLst>
                                    </p:anim>
                                    <p:anim calcmode="lin" valueType="num">
                                      <p:cBhvr>
                                        <p:cTn id="42" dur="1250" fill="hold"/>
                                        <p:tgtEl>
                                          <p:spTgt spid="13"/>
                                        </p:tgtEl>
                                        <p:attrNameLst>
                                          <p:attrName>ppt_h</p:attrName>
                                        </p:attrNameLst>
                                      </p:cBhvr>
                                      <p:tavLst>
                                        <p:tav tm="0">
                                          <p:val>
                                            <p:fltVal val="0"/>
                                          </p:val>
                                        </p:tav>
                                        <p:tav tm="100000">
                                          <p:val>
                                            <p:strVal val="#ppt_h"/>
                                          </p:val>
                                        </p:tav>
                                      </p:tavLst>
                                    </p:anim>
                                    <p:anim calcmode="lin" valueType="num">
                                      <p:cBhvr>
                                        <p:cTn id="43" dur="1250" fill="hold"/>
                                        <p:tgtEl>
                                          <p:spTgt spid="13"/>
                                        </p:tgtEl>
                                        <p:attrNameLst>
                                          <p:attrName>style.rotation</p:attrName>
                                        </p:attrNameLst>
                                      </p:cBhvr>
                                      <p:tavLst>
                                        <p:tav tm="0">
                                          <p:val>
                                            <p:fltVal val="90"/>
                                          </p:val>
                                        </p:tav>
                                        <p:tav tm="100000">
                                          <p:val>
                                            <p:fltVal val="0"/>
                                          </p:val>
                                        </p:tav>
                                      </p:tavLst>
                                    </p:anim>
                                    <p:animEffect transition="in" filter="fade">
                                      <p:cBhvr>
                                        <p:cTn id="44"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1" grpId="0" animBg="1"/>
      <p:bldP spid="35" grpId="0" animBg="1"/>
      <p:bldP spid="36" grpId="0" animBg="1"/>
      <p:bldP spid="37" grpId="0" animBg="1"/>
      <p:bldP spid="38"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200" dirty="0">
                <a:solidFill>
                  <a:schemeClr val="bg1">
                    <a:lumMod val="50000"/>
                  </a:schemeClr>
                </a:solidFill>
              </a:rPr>
              <a:t>参与</a:t>
            </a:r>
            <a:r>
              <a:rPr lang="zh-CN" altLang="en-US" sz="3200" dirty="0" smtClean="0">
                <a:solidFill>
                  <a:schemeClr val="bg1">
                    <a:lumMod val="50000"/>
                  </a:schemeClr>
                </a:solidFill>
              </a:rPr>
              <a:t>项目</a:t>
            </a:r>
            <a:endParaRPr lang="zh-CN" altLang="zh-CN" sz="3200" dirty="0">
              <a:solidFill>
                <a:schemeClr val="bg1">
                  <a:lumMod val="50000"/>
                </a:schemeClr>
              </a:solidFill>
            </a:endParaRPr>
          </a:p>
        </p:txBody>
      </p:sp>
      <p:grpSp>
        <p:nvGrpSpPr>
          <p:cNvPr id="10" name="组合 9"/>
          <p:cNvGrpSpPr/>
          <p:nvPr/>
        </p:nvGrpSpPr>
        <p:grpSpPr>
          <a:xfrm>
            <a:off x="0" y="231838"/>
            <a:ext cx="618721" cy="693420"/>
            <a:chOff x="0" y="532828"/>
            <a:chExt cx="618721"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梯形 6"/>
          <p:cNvSpPr/>
          <p:nvPr/>
        </p:nvSpPr>
        <p:spPr>
          <a:xfrm flipV="1">
            <a:off x="2405039" y="4122086"/>
            <a:ext cx="765041" cy="680652"/>
          </a:xfrm>
          <a:custGeom>
            <a:avLst/>
            <a:gdLst/>
            <a:ahLst/>
            <a:cxnLst/>
            <a:rect l="l" t="t" r="r" b="b"/>
            <a:pathLst>
              <a:path w="664036" h="590540">
                <a:moveTo>
                  <a:pt x="0" y="590540"/>
                </a:moveTo>
                <a:lnTo>
                  <a:pt x="664036" y="590540"/>
                </a:lnTo>
                <a:lnTo>
                  <a:pt x="664036" y="0"/>
                </a:lnTo>
                <a:lnTo>
                  <a:pt x="234846" y="0"/>
                </a:lnTo>
                <a:close/>
              </a:path>
            </a:pathLst>
          </a:cu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36" name="任意多边形 35"/>
          <p:cNvSpPr/>
          <p:nvPr/>
        </p:nvSpPr>
        <p:spPr>
          <a:xfrm>
            <a:off x="3069105" y="4119850"/>
            <a:ext cx="1193951" cy="1027579"/>
          </a:xfrm>
          <a:custGeom>
            <a:avLst/>
            <a:gdLst>
              <a:gd name="connsiteX0" fmla="*/ 0 w 1036320"/>
              <a:gd name="connsiteY0" fmla="*/ 0 h 891540"/>
              <a:gd name="connsiteX1" fmla="*/ 0 w 1036320"/>
              <a:gd name="connsiteY1" fmla="*/ 594360 h 891540"/>
              <a:gd name="connsiteX2" fmla="*/ 1036320 w 1036320"/>
              <a:gd name="connsiteY2" fmla="*/ 891540 h 891540"/>
              <a:gd name="connsiteX3" fmla="*/ 1036320 w 1036320"/>
              <a:gd name="connsiteY3" fmla="*/ 289560 h 891540"/>
              <a:gd name="connsiteX4" fmla="*/ 0 w 1036320"/>
              <a:gd name="connsiteY4" fmla="*/ 0 h 891540"/>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18 h 891558"/>
              <a:gd name="connsiteX1" fmla="*/ 0 w 1036320"/>
              <a:gd name="connsiteY1" fmla="*/ 594378 h 891558"/>
              <a:gd name="connsiteX2" fmla="*/ 1036320 w 1036320"/>
              <a:gd name="connsiteY2" fmla="*/ 891558 h 891558"/>
              <a:gd name="connsiteX3" fmla="*/ 1036320 w 1036320"/>
              <a:gd name="connsiteY3" fmla="*/ 289578 h 891558"/>
              <a:gd name="connsiteX4" fmla="*/ 0 w 1036320"/>
              <a:gd name="connsiteY4" fmla="*/ 18 h 891558"/>
              <a:gd name="connsiteX0" fmla="*/ 0 w 1036320"/>
              <a:gd name="connsiteY0" fmla="*/ 0 h 891540"/>
              <a:gd name="connsiteX1" fmla="*/ 0 w 1036320"/>
              <a:gd name="connsiteY1" fmla="*/ 594360 h 891540"/>
              <a:gd name="connsiteX2" fmla="*/ 1036320 w 1036320"/>
              <a:gd name="connsiteY2" fmla="*/ 891540 h 891540"/>
              <a:gd name="connsiteX3" fmla="*/ 1036320 w 1036320"/>
              <a:gd name="connsiteY3" fmla="*/ 289560 h 891540"/>
              <a:gd name="connsiteX4" fmla="*/ 0 w 1036320"/>
              <a:gd name="connsiteY4" fmla="*/ 0 h 891540"/>
              <a:gd name="connsiteX0" fmla="*/ 0 w 1036320"/>
              <a:gd name="connsiteY0" fmla="*/ 0 h 891540"/>
              <a:gd name="connsiteX1" fmla="*/ 0 w 1036320"/>
              <a:gd name="connsiteY1" fmla="*/ 594360 h 891540"/>
              <a:gd name="connsiteX2" fmla="*/ 1036320 w 1036320"/>
              <a:gd name="connsiteY2" fmla="*/ 891540 h 891540"/>
              <a:gd name="connsiteX3" fmla="*/ 1036320 w 1036320"/>
              <a:gd name="connsiteY3" fmla="*/ 289560 h 891540"/>
              <a:gd name="connsiteX4" fmla="*/ 0 w 1036320"/>
              <a:gd name="connsiteY4" fmla="*/ 0 h 891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0" h="891540">
                <a:moveTo>
                  <a:pt x="0" y="0"/>
                </a:moveTo>
                <a:lnTo>
                  <a:pt x="0" y="594360"/>
                </a:lnTo>
                <a:cubicBezTo>
                  <a:pt x="947420" y="609600"/>
                  <a:pt x="5080" y="891540"/>
                  <a:pt x="1036320" y="891540"/>
                </a:cubicBezTo>
                <a:lnTo>
                  <a:pt x="1036320" y="289560"/>
                </a:lnTo>
                <a:cubicBezTo>
                  <a:pt x="20320" y="269240"/>
                  <a:pt x="947420" y="5080"/>
                  <a:pt x="0" y="0"/>
                </a:cubicBezTo>
                <a:close/>
              </a:path>
            </a:pathLst>
          </a:custGeom>
          <a:solidFill>
            <a:srgbClr val="E44B4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37" name="五边形 36"/>
          <p:cNvSpPr/>
          <p:nvPr/>
        </p:nvSpPr>
        <p:spPr>
          <a:xfrm>
            <a:off x="4105469" y="4453572"/>
            <a:ext cx="6088214" cy="693859"/>
          </a:xfrm>
          <a:prstGeom prst="homePlate">
            <a:avLst/>
          </a:prstGeom>
          <a:solidFill>
            <a:srgbClr val="E44B42"/>
          </a:solidFill>
          <a:ln>
            <a:no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59" name="TextBox 58"/>
          <p:cNvSpPr txBox="1"/>
          <p:nvPr/>
        </p:nvSpPr>
        <p:spPr>
          <a:xfrm>
            <a:off x="2812743" y="4249714"/>
            <a:ext cx="691756" cy="461768"/>
          </a:xfrm>
          <a:prstGeom prst="rect">
            <a:avLst/>
          </a:prstGeom>
          <a:noFill/>
        </p:spPr>
        <p:txBody>
          <a:bodyPr wrap="square" lIns="91433" tIns="45716" rIns="91433" bIns="45716" rtlCol="0">
            <a:spAutoFit/>
          </a:bodyPr>
          <a:lstStyle/>
          <a:p>
            <a:pPr algn="ctr"/>
            <a:r>
              <a:rPr lang="en-US" altLang="zh-CN" sz="2400" b="1" dirty="0">
                <a:solidFill>
                  <a:schemeClr val="bg1"/>
                </a:solidFill>
                <a:latin typeface="Arial" panose="020B0604020202020204" pitchFamily="34" charset="0"/>
                <a:cs typeface="Arial" panose="020B0604020202020204" pitchFamily="34" charset="0"/>
              </a:rPr>
              <a:t>03</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60" name="Rectangle 42"/>
          <p:cNvSpPr/>
          <p:nvPr/>
        </p:nvSpPr>
        <p:spPr>
          <a:xfrm flipH="1">
            <a:off x="4177479" y="4822727"/>
            <a:ext cx="4677879" cy="324706"/>
          </a:xfrm>
          <a:prstGeom prst="rect">
            <a:avLst/>
          </a:prstGeom>
          <a:noFill/>
          <a:ln w="12700" cap="flat" cmpd="sng" algn="ctr">
            <a:noFill/>
            <a:prstDash val="solid"/>
          </a:ln>
          <a:effectLst/>
        </p:spPr>
        <p:txBody>
          <a:bodyPr lIns="91433" tIns="0" rIns="91433" bIns="0" rtlCol="0" anchor="t"/>
          <a:lstStyle/>
          <a:p>
            <a:pPr lvl="0">
              <a:defRPr/>
            </a:pPr>
            <a:r>
              <a:rPr lang="zh-CN" altLang="en-US" sz="1400" kern="0" dirty="0" smtClean="0">
                <a:solidFill>
                  <a:schemeClr val="bg1"/>
                </a:solidFill>
                <a:latin typeface="微软雅黑" pitchFamily="34" charset="-122"/>
                <a:ea typeface="微软雅黑" pitchFamily="34" charset="-122"/>
                <a:cs typeface="Arial" pitchFamily="34" charset="0"/>
              </a:rPr>
              <a:t>协助开发演示</a:t>
            </a:r>
            <a:r>
              <a:rPr lang="en-US" altLang="zh-CN" sz="1400" kern="0" dirty="0" smtClean="0">
                <a:solidFill>
                  <a:schemeClr val="bg1"/>
                </a:solidFill>
                <a:latin typeface="微软雅黑" pitchFamily="34" charset="-122"/>
                <a:ea typeface="微软雅黑" pitchFamily="34" charset="-122"/>
                <a:cs typeface="Arial" pitchFamily="34" charset="0"/>
              </a:rPr>
              <a:t>demo</a:t>
            </a:r>
            <a:r>
              <a:rPr lang="zh-CN" altLang="en-US" sz="1400" kern="0" dirty="0" smtClean="0">
                <a:solidFill>
                  <a:schemeClr val="bg1"/>
                </a:solidFill>
                <a:latin typeface="微软雅黑" pitchFamily="34" charset="-122"/>
                <a:ea typeface="微软雅黑" pitchFamily="34" charset="-122"/>
                <a:cs typeface="Arial" pitchFamily="34" charset="0"/>
              </a:rPr>
              <a:t>。</a:t>
            </a:r>
            <a:endParaRPr lang="en-US" altLang="zh-CN" sz="1400" kern="0" dirty="0">
              <a:solidFill>
                <a:schemeClr val="bg1"/>
              </a:solidFill>
              <a:latin typeface="微软雅黑" pitchFamily="34" charset="-122"/>
              <a:ea typeface="微软雅黑" pitchFamily="34" charset="-122"/>
              <a:cs typeface="Arial" pitchFamily="34" charset="0"/>
            </a:endParaRPr>
          </a:p>
        </p:txBody>
      </p:sp>
      <p:sp>
        <p:nvSpPr>
          <p:cNvPr id="61" name="Rectangle 42"/>
          <p:cNvSpPr/>
          <p:nvPr/>
        </p:nvSpPr>
        <p:spPr>
          <a:xfrm flipH="1">
            <a:off x="4177480" y="4534103"/>
            <a:ext cx="3663930" cy="291862"/>
          </a:xfrm>
          <a:prstGeom prst="rect">
            <a:avLst/>
          </a:prstGeom>
          <a:noFill/>
          <a:ln w="12700" cap="flat" cmpd="sng" algn="ctr">
            <a:noFill/>
            <a:prstDash val="solid"/>
          </a:ln>
          <a:effectLst/>
        </p:spPr>
        <p:txBody>
          <a:bodyPr lIns="91433" tIns="0" rIns="91433" bIns="0" rtlCol="0" anchor="t"/>
          <a:lstStyle/>
          <a:p>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五粮液</a:t>
            </a: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酒业诚信大数据平台</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任意多边形 61"/>
          <p:cNvSpPr/>
          <p:nvPr/>
        </p:nvSpPr>
        <p:spPr>
          <a:xfrm>
            <a:off x="3095881" y="3226021"/>
            <a:ext cx="1193951" cy="1117323"/>
          </a:xfrm>
          <a:custGeom>
            <a:avLst/>
            <a:gdLst>
              <a:gd name="connsiteX0" fmla="*/ 0 w 1036320"/>
              <a:gd name="connsiteY0" fmla="*/ 0 h 891540"/>
              <a:gd name="connsiteX1" fmla="*/ 0 w 1036320"/>
              <a:gd name="connsiteY1" fmla="*/ 594360 h 891540"/>
              <a:gd name="connsiteX2" fmla="*/ 1036320 w 1036320"/>
              <a:gd name="connsiteY2" fmla="*/ 891540 h 891540"/>
              <a:gd name="connsiteX3" fmla="*/ 1036320 w 1036320"/>
              <a:gd name="connsiteY3" fmla="*/ 289560 h 891540"/>
              <a:gd name="connsiteX4" fmla="*/ 0 w 1036320"/>
              <a:gd name="connsiteY4" fmla="*/ 0 h 891540"/>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18 h 891558"/>
              <a:gd name="connsiteX1" fmla="*/ 0 w 1036320"/>
              <a:gd name="connsiteY1" fmla="*/ 594378 h 891558"/>
              <a:gd name="connsiteX2" fmla="*/ 1036320 w 1036320"/>
              <a:gd name="connsiteY2" fmla="*/ 891558 h 891558"/>
              <a:gd name="connsiteX3" fmla="*/ 1036320 w 1036320"/>
              <a:gd name="connsiteY3" fmla="*/ 289578 h 891558"/>
              <a:gd name="connsiteX4" fmla="*/ 0 w 1036320"/>
              <a:gd name="connsiteY4" fmla="*/ 18 h 891558"/>
              <a:gd name="connsiteX0" fmla="*/ 0 w 1036320"/>
              <a:gd name="connsiteY0" fmla="*/ 0 h 891540"/>
              <a:gd name="connsiteX1" fmla="*/ 0 w 1036320"/>
              <a:gd name="connsiteY1" fmla="*/ 594360 h 891540"/>
              <a:gd name="connsiteX2" fmla="*/ 1036320 w 1036320"/>
              <a:gd name="connsiteY2" fmla="*/ 891540 h 891540"/>
              <a:gd name="connsiteX3" fmla="*/ 1036320 w 1036320"/>
              <a:gd name="connsiteY3" fmla="*/ 289560 h 891540"/>
              <a:gd name="connsiteX4" fmla="*/ 0 w 1036320"/>
              <a:gd name="connsiteY4" fmla="*/ 0 h 891540"/>
              <a:gd name="connsiteX0" fmla="*/ 0 w 1036320"/>
              <a:gd name="connsiteY0" fmla="*/ 0 h 891540"/>
              <a:gd name="connsiteX1" fmla="*/ 0 w 1036320"/>
              <a:gd name="connsiteY1" fmla="*/ 594360 h 891540"/>
              <a:gd name="connsiteX2" fmla="*/ 1036320 w 1036320"/>
              <a:gd name="connsiteY2" fmla="*/ 891540 h 891540"/>
              <a:gd name="connsiteX3" fmla="*/ 1036320 w 1036320"/>
              <a:gd name="connsiteY3" fmla="*/ 289560 h 891540"/>
              <a:gd name="connsiteX4" fmla="*/ 0 w 1036320"/>
              <a:gd name="connsiteY4" fmla="*/ 0 h 891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0" h="891540">
                <a:moveTo>
                  <a:pt x="0" y="0"/>
                </a:moveTo>
                <a:lnTo>
                  <a:pt x="0" y="594360"/>
                </a:lnTo>
                <a:cubicBezTo>
                  <a:pt x="947420" y="609600"/>
                  <a:pt x="5080" y="891540"/>
                  <a:pt x="1036320" y="891540"/>
                </a:cubicBezTo>
                <a:lnTo>
                  <a:pt x="1036320" y="289560"/>
                </a:lnTo>
                <a:cubicBezTo>
                  <a:pt x="20320" y="269240"/>
                  <a:pt x="947420" y="5080"/>
                  <a:pt x="0" y="0"/>
                </a:cubicBezTo>
                <a:close/>
              </a:path>
            </a:pathLst>
          </a:custGeom>
          <a:solidFill>
            <a:srgbClr val="02918B"/>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63" name="五边形 62"/>
          <p:cNvSpPr/>
          <p:nvPr/>
        </p:nvSpPr>
        <p:spPr>
          <a:xfrm>
            <a:off x="4105469" y="3567725"/>
            <a:ext cx="6088214" cy="774387"/>
          </a:xfrm>
          <a:prstGeom prst="homePlate">
            <a:avLst/>
          </a:prstGeom>
          <a:solidFill>
            <a:srgbClr val="02918B"/>
          </a:solidFill>
          <a:ln>
            <a:no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64" name="矩形 79"/>
          <p:cNvSpPr/>
          <p:nvPr/>
        </p:nvSpPr>
        <p:spPr>
          <a:xfrm>
            <a:off x="2027410" y="3227266"/>
            <a:ext cx="1212265" cy="772149"/>
          </a:xfrm>
          <a:custGeom>
            <a:avLst/>
            <a:gdLst/>
            <a:ahLst/>
            <a:cxnLst/>
            <a:rect l="l" t="t" r="r" b="b"/>
            <a:pathLst>
              <a:path w="1052216" h="590541">
                <a:moveTo>
                  <a:pt x="528119" y="0"/>
                </a:moveTo>
                <a:lnTo>
                  <a:pt x="1052216" y="0"/>
                </a:lnTo>
                <a:lnTo>
                  <a:pt x="1052216" y="590540"/>
                </a:lnTo>
                <a:lnTo>
                  <a:pt x="664036" y="590540"/>
                </a:lnTo>
                <a:lnTo>
                  <a:pt x="664036" y="590541"/>
                </a:lnTo>
                <a:lnTo>
                  <a:pt x="234846" y="590541"/>
                </a:lnTo>
                <a:lnTo>
                  <a:pt x="0" y="1"/>
                </a:lnTo>
                <a:lnTo>
                  <a:pt x="528119" y="1"/>
                </a:lnTo>
                <a:close/>
              </a:path>
            </a:pathLst>
          </a:cu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65" name="TextBox 64"/>
          <p:cNvSpPr txBox="1"/>
          <p:nvPr/>
        </p:nvSpPr>
        <p:spPr>
          <a:xfrm>
            <a:off x="2812743" y="3363867"/>
            <a:ext cx="691756" cy="461768"/>
          </a:xfrm>
          <a:prstGeom prst="rect">
            <a:avLst/>
          </a:prstGeom>
          <a:noFill/>
        </p:spPr>
        <p:txBody>
          <a:bodyPr wrap="square" lIns="91433" tIns="45716" rIns="91433" bIns="45716" rtlCol="0">
            <a:spAutoFit/>
          </a:bodyPr>
          <a:lstStyle/>
          <a:p>
            <a:pPr algn="ctr"/>
            <a:r>
              <a:rPr lang="en-US" altLang="zh-CN" sz="2400" b="1" dirty="0">
                <a:solidFill>
                  <a:schemeClr val="bg1"/>
                </a:solidFill>
                <a:latin typeface="Arial" panose="020B0604020202020204" pitchFamily="34" charset="0"/>
                <a:cs typeface="Arial" panose="020B0604020202020204" pitchFamily="34" charset="0"/>
              </a:rPr>
              <a:t>02</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66" name="Rectangle 42"/>
          <p:cNvSpPr/>
          <p:nvPr/>
        </p:nvSpPr>
        <p:spPr>
          <a:xfrm flipH="1">
            <a:off x="4177479" y="3936879"/>
            <a:ext cx="4677879" cy="324706"/>
          </a:xfrm>
          <a:prstGeom prst="rect">
            <a:avLst/>
          </a:prstGeom>
          <a:noFill/>
          <a:ln w="12700" cap="flat" cmpd="sng" algn="ctr">
            <a:noFill/>
            <a:prstDash val="solid"/>
          </a:ln>
          <a:effectLst/>
        </p:spPr>
        <p:txBody>
          <a:bodyPr lIns="91433" tIns="0" rIns="91433" bIns="0" rtlCol="0" anchor="t"/>
          <a:lstStyle/>
          <a:p>
            <a:pPr lvl="0">
              <a:defRPr/>
            </a:pPr>
            <a:r>
              <a:rPr lang="zh-CN" altLang="en-US" sz="1200" kern="0" dirty="0" smtClean="0">
                <a:solidFill>
                  <a:schemeClr val="bg1"/>
                </a:solidFill>
                <a:latin typeface="微软雅黑" pitchFamily="34" charset="-122"/>
                <a:ea typeface="微软雅黑" pitchFamily="34" charset="-122"/>
                <a:cs typeface="Arial" pitchFamily="34" charset="0"/>
              </a:rPr>
              <a:t>协助调研设备</a:t>
            </a:r>
            <a:r>
              <a:rPr lang="en-US" altLang="zh-CN" sz="1200" kern="0" dirty="0" smtClean="0">
                <a:solidFill>
                  <a:schemeClr val="bg1"/>
                </a:solidFill>
                <a:latin typeface="微软雅黑" pitchFamily="34" charset="-122"/>
                <a:ea typeface="微软雅黑" pitchFamily="34" charset="-122"/>
                <a:cs typeface="Arial" pitchFamily="34" charset="0"/>
              </a:rPr>
              <a:t>SDK</a:t>
            </a:r>
            <a:r>
              <a:rPr lang="zh-CN" altLang="en-US" sz="1200" kern="0" dirty="0" smtClean="0">
                <a:solidFill>
                  <a:schemeClr val="bg1"/>
                </a:solidFill>
                <a:latin typeface="微软雅黑" pitchFamily="34" charset="-122"/>
                <a:ea typeface="微软雅黑" pitchFamily="34" charset="-122"/>
                <a:cs typeface="Arial" pitchFamily="34" charset="0"/>
              </a:rPr>
              <a:t>，需求梳理及流程设计。</a:t>
            </a:r>
            <a:endParaRPr lang="en-US" altLang="zh-CN" sz="1200" kern="0" dirty="0" smtClean="0">
              <a:solidFill>
                <a:schemeClr val="bg1"/>
              </a:solidFill>
              <a:latin typeface="微软雅黑" pitchFamily="34" charset="-122"/>
              <a:ea typeface="微软雅黑" pitchFamily="34" charset="-122"/>
              <a:cs typeface="Arial" pitchFamily="34" charset="0"/>
            </a:endParaRPr>
          </a:p>
          <a:p>
            <a:pPr lvl="0">
              <a:defRPr/>
            </a:pPr>
            <a:r>
              <a:rPr lang="zh-CN" altLang="en-US" sz="1200" kern="0" dirty="0" smtClean="0">
                <a:solidFill>
                  <a:schemeClr val="bg1"/>
                </a:solidFill>
                <a:latin typeface="微软雅黑" pitchFamily="34" charset="-122"/>
                <a:ea typeface="微软雅黑" pitchFamily="34" charset="-122"/>
                <a:cs typeface="Arial" pitchFamily="34" charset="0"/>
              </a:rPr>
              <a:t>完成对请求内容的加解密中间服务开发。</a:t>
            </a:r>
            <a:endParaRPr lang="en-US" altLang="zh-CN" sz="1200" kern="0" dirty="0">
              <a:solidFill>
                <a:schemeClr val="bg1"/>
              </a:solidFill>
              <a:latin typeface="微软雅黑" pitchFamily="34" charset="-122"/>
              <a:ea typeface="微软雅黑" pitchFamily="34" charset="-122"/>
              <a:cs typeface="Arial" pitchFamily="34" charset="0"/>
            </a:endParaRPr>
          </a:p>
        </p:txBody>
      </p:sp>
      <p:sp>
        <p:nvSpPr>
          <p:cNvPr id="67" name="Rectangle 42"/>
          <p:cNvSpPr/>
          <p:nvPr/>
        </p:nvSpPr>
        <p:spPr>
          <a:xfrm flipH="1">
            <a:off x="4177481" y="3648254"/>
            <a:ext cx="2371413" cy="291862"/>
          </a:xfrm>
          <a:prstGeom prst="rect">
            <a:avLst/>
          </a:prstGeom>
          <a:noFill/>
          <a:ln w="12700" cap="flat" cmpd="sng" algn="ctr">
            <a:noFill/>
            <a:prstDash val="solid"/>
          </a:ln>
          <a:effectLst/>
        </p:spPr>
        <p:txBody>
          <a:bodyPr lIns="91433" tIns="0" rIns="91433" bIns="0" rtlCol="0" anchor="t"/>
          <a:lstStyle/>
          <a:p>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智能</a:t>
            </a: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场地</a:t>
            </a:r>
            <a:r>
              <a:rPr lang="en-US" altLang="zh-CN"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8" name="任意多边形 67"/>
          <p:cNvSpPr/>
          <p:nvPr/>
        </p:nvSpPr>
        <p:spPr>
          <a:xfrm>
            <a:off x="3069105" y="2363400"/>
            <a:ext cx="1193951" cy="1027579"/>
          </a:xfrm>
          <a:custGeom>
            <a:avLst/>
            <a:gdLst>
              <a:gd name="connsiteX0" fmla="*/ 0 w 1036320"/>
              <a:gd name="connsiteY0" fmla="*/ 0 h 891540"/>
              <a:gd name="connsiteX1" fmla="*/ 0 w 1036320"/>
              <a:gd name="connsiteY1" fmla="*/ 594360 h 891540"/>
              <a:gd name="connsiteX2" fmla="*/ 1036320 w 1036320"/>
              <a:gd name="connsiteY2" fmla="*/ 891540 h 891540"/>
              <a:gd name="connsiteX3" fmla="*/ 1036320 w 1036320"/>
              <a:gd name="connsiteY3" fmla="*/ 289560 h 891540"/>
              <a:gd name="connsiteX4" fmla="*/ 0 w 1036320"/>
              <a:gd name="connsiteY4" fmla="*/ 0 h 891540"/>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24 h 891564"/>
              <a:gd name="connsiteX1" fmla="*/ 0 w 1036320"/>
              <a:gd name="connsiteY1" fmla="*/ 594384 h 891564"/>
              <a:gd name="connsiteX2" fmla="*/ 1036320 w 1036320"/>
              <a:gd name="connsiteY2" fmla="*/ 891564 h 891564"/>
              <a:gd name="connsiteX3" fmla="*/ 1036320 w 1036320"/>
              <a:gd name="connsiteY3" fmla="*/ 289584 h 891564"/>
              <a:gd name="connsiteX4" fmla="*/ 0 w 1036320"/>
              <a:gd name="connsiteY4" fmla="*/ 24 h 891564"/>
              <a:gd name="connsiteX0" fmla="*/ 0 w 1036320"/>
              <a:gd name="connsiteY0" fmla="*/ 18 h 891558"/>
              <a:gd name="connsiteX1" fmla="*/ 0 w 1036320"/>
              <a:gd name="connsiteY1" fmla="*/ 594378 h 891558"/>
              <a:gd name="connsiteX2" fmla="*/ 1036320 w 1036320"/>
              <a:gd name="connsiteY2" fmla="*/ 891558 h 891558"/>
              <a:gd name="connsiteX3" fmla="*/ 1036320 w 1036320"/>
              <a:gd name="connsiteY3" fmla="*/ 289578 h 891558"/>
              <a:gd name="connsiteX4" fmla="*/ 0 w 1036320"/>
              <a:gd name="connsiteY4" fmla="*/ 18 h 891558"/>
              <a:gd name="connsiteX0" fmla="*/ 0 w 1036320"/>
              <a:gd name="connsiteY0" fmla="*/ 0 h 891540"/>
              <a:gd name="connsiteX1" fmla="*/ 0 w 1036320"/>
              <a:gd name="connsiteY1" fmla="*/ 594360 h 891540"/>
              <a:gd name="connsiteX2" fmla="*/ 1036320 w 1036320"/>
              <a:gd name="connsiteY2" fmla="*/ 891540 h 891540"/>
              <a:gd name="connsiteX3" fmla="*/ 1036320 w 1036320"/>
              <a:gd name="connsiteY3" fmla="*/ 289560 h 891540"/>
              <a:gd name="connsiteX4" fmla="*/ 0 w 1036320"/>
              <a:gd name="connsiteY4" fmla="*/ 0 h 891540"/>
              <a:gd name="connsiteX0" fmla="*/ 0 w 1036320"/>
              <a:gd name="connsiteY0" fmla="*/ 0 h 891540"/>
              <a:gd name="connsiteX1" fmla="*/ 0 w 1036320"/>
              <a:gd name="connsiteY1" fmla="*/ 594360 h 891540"/>
              <a:gd name="connsiteX2" fmla="*/ 1036320 w 1036320"/>
              <a:gd name="connsiteY2" fmla="*/ 891540 h 891540"/>
              <a:gd name="connsiteX3" fmla="*/ 1036320 w 1036320"/>
              <a:gd name="connsiteY3" fmla="*/ 289560 h 891540"/>
              <a:gd name="connsiteX4" fmla="*/ 0 w 1036320"/>
              <a:gd name="connsiteY4" fmla="*/ 0 h 891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0" h="891540">
                <a:moveTo>
                  <a:pt x="0" y="0"/>
                </a:moveTo>
                <a:lnTo>
                  <a:pt x="0" y="594360"/>
                </a:lnTo>
                <a:cubicBezTo>
                  <a:pt x="947420" y="609600"/>
                  <a:pt x="5080" y="891540"/>
                  <a:pt x="1036320" y="891540"/>
                </a:cubicBezTo>
                <a:lnTo>
                  <a:pt x="1036320" y="289560"/>
                </a:lnTo>
                <a:cubicBezTo>
                  <a:pt x="20320" y="269240"/>
                  <a:pt x="947420" y="5080"/>
                  <a:pt x="0" y="0"/>
                </a:cubicBezTo>
                <a:close/>
              </a:path>
            </a:pathLst>
          </a:custGeom>
          <a:solidFill>
            <a:srgbClr val="F47349"/>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69" name="五边形 68"/>
          <p:cNvSpPr/>
          <p:nvPr/>
        </p:nvSpPr>
        <p:spPr>
          <a:xfrm>
            <a:off x="4105469" y="2697120"/>
            <a:ext cx="6088214" cy="693859"/>
          </a:xfrm>
          <a:prstGeom prst="homePlate">
            <a:avLst/>
          </a:prstGeom>
          <a:solidFill>
            <a:srgbClr val="F47349"/>
          </a:solidFill>
          <a:ln>
            <a:no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70" name="矩形 10"/>
          <p:cNvSpPr/>
          <p:nvPr/>
        </p:nvSpPr>
        <p:spPr>
          <a:xfrm>
            <a:off x="1737365" y="2365636"/>
            <a:ext cx="1598806" cy="680651"/>
          </a:xfrm>
          <a:custGeom>
            <a:avLst/>
            <a:gdLst/>
            <a:ahLst/>
            <a:cxnLst/>
            <a:rect l="l" t="t" r="r" b="b"/>
            <a:pathLst>
              <a:path w="1387724" h="590540">
                <a:moveTo>
                  <a:pt x="0" y="0"/>
                </a:moveTo>
                <a:lnTo>
                  <a:pt x="451620" y="0"/>
                </a:lnTo>
                <a:lnTo>
                  <a:pt x="664036" y="0"/>
                </a:lnTo>
                <a:lnTo>
                  <a:pt x="1387724" y="0"/>
                </a:lnTo>
                <a:lnTo>
                  <a:pt x="1387724" y="590540"/>
                </a:lnTo>
                <a:lnTo>
                  <a:pt x="664036" y="590540"/>
                </a:lnTo>
                <a:lnTo>
                  <a:pt x="451620" y="590540"/>
                </a:lnTo>
                <a:lnTo>
                  <a:pt x="234846" y="590540"/>
                </a:lnTo>
                <a:close/>
              </a:path>
            </a:pathLst>
          </a:cu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71" name="TextBox 70"/>
          <p:cNvSpPr txBox="1"/>
          <p:nvPr/>
        </p:nvSpPr>
        <p:spPr>
          <a:xfrm>
            <a:off x="2812743" y="2493263"/>
            <a:ext cx="691756" cy="461768"/>
          </a:xfrm>
          <a:prstGeom prst="rect">
            <a:avLst/>
          </a:prstGeom>
          <a:noFill/>
        </p:spPr>
        <p:txBody>
          <a:bodyPr wrap="square" lIns="91433" tIns="45716" rIns="91433" bIns="45716" rtlCol="0">
            <a:spAutoFit/>
          </a:bodyPr>
          <a:lstStyle/>
          <a:p>
            <a:pPr algn="ctr"/>
            <a:r>
              <a:rPr lang="en-US" altLang="zh-CN" sz="2400" b="1" dirty="0" smtClean="0">
                <a:solidFill>
                  <a:schemeClr val="bg1"/>
                </a:solidFill>
                <a:latin typeface="Arial" panose="020B0604020202020204" pitchFamily="34" charset="0"/>
                <a:cs typeface="Arial" panose="020B0604020202020204" pitchFamily="34" charset="0"/>
              </a:rPr>
              <a:t>01</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72" name="Rectangle 42"/>
          <p:cNvSpPr/>
          <p:nvPr/>
        </p:nvSpPr>
        <p:spPr>
          <a:xfrm flipH="1">
            <a:off x="4177479" y="3066275"/>
            <a:ext cx="4677879" cy="324706"/>
          </a:xfrm>
          <a:prstGeom prst="rect">
            <a:avLst/>
          </a:prstGeom>
          <a:noFill/>
          <a:ln w="12700" cap="flat" cmpd="sng" algn="ctr">
            <a:noFill/>
            <a:prstDash val="solid"/>
          </a:ln>
          <a:effectLst/>
        </p:spPr>
        <p:txBody>
          <a:bodyPr lIns="91433" tIns="0" rIns="91433" bIns="0" rtlCol="0" anchor="t"/>
          <a:lstStyle/>
          <a:p>
            <a:pPr lvl="0">
              <a:defRPr/>
            </a:pPr>
            <a:r>
              <a:rPr lang="zh-CN" altLang="en-US" sz="1400" kern="0" dirty="0" smtClean="0">
                <a:solidFill>
                  <a:schemeClr val="bg1"/>
                </a:solidFill>
                <a:latin typeface="微软雅黑" pitchFamily="34" charset="-122"/>
                <a:ea typeface="微软雅黑" pitchFamily="34" charset="-122"/>
                <a:cs typeface="Arial" pitchFamily="34" charset="0"/>
              </a:rPr>
              <a:t>完成对</a:t>
            </a:r>
            <a:r>
              <a:rPr lang="en-US" altLang="zh-CN" sz="1400" kern="0" dirty="0" smtClean="0">
                <a:solidFill>
                  <a:schemeClr val="bg1"/>
                </a:solidFill>
                <a:latin typeface="微软雅黑" pitchFamily="34" charset="-122"/>
                <a:ea typeface="微软雅黑" pitchFamily="34" charset="-122"/>
                <a:cs typeface="Arial" pitchFamily="34" charset="0"/>
              </a:rPr>
              <a:t>word</a:t>
            </a:r>
            <a:r>
              <a:rPr lang="zh-CN" altLang="en-US" sz="1400" kern="0" dirty="0" smtClean="0">
                <a:solidFill>
                  <a:schemeClr val="bg1"/>
                </a:solidFill>
                <a:latin typeface="微软雅黑" pitchFamily="34" charset="-122"/>
                <a:ea typeface="微软雅黑" pitchFamily="34" charset="-122"/>
                <a:cs typeface="Arial" pitchFamily="34" charset="0"/>
              </a:rPr>
              <a:t>及</a:t>
            </a:r>
            <a:r>
              <a:rPr lang="en-US" altLang="zh-CN" sz="1400" kern="0" dirty="0" smtClean="0">
                <a:solidFill>
                  <a:schemeClr val="bg1"/>
                </a:solidFill>
                <a:latin typeface="微软雅黑" pitchFamily="34" charset="-122"/>
                <a:ea typeface="微软雅黑" pitchFamily="34" charset="-122"/>
                <a:cs typeface="Arial" pitchFamily="34" charset="0"/>
              </a:rPr>
              <a:t>PDF</a:t>
            </a:r>
            <a:r>
              <a:rPr lang="zh-CN" altLang="en-US" sz="1400" kern="0" dirty="0">
                <a:solidFill>
                  <a:schemeClr val="bg1"/>
                </a:solidFill>
                <a:latin typeface="微软雅黑" pitchFamily="34" charset="-122"/>
                <a:ea typeface="微软雅黑" pitchFamily="34" charset="-122"/>
                <a:cs typeface="Arial" pitchFamily="34" charset="0"/>
              </a:rPr>
              <a:t>文档</a:t>
            </a:r>
            <a:r>
              <a:rPr lang="zh-CN" altLang="en-US" sz="1400" kern="0" dirty="0" smtClean="0">
                <a:solidFill>
                  <a:schemeClr val="bg1"/>
                </a:solidFill>
                <a:latin typeface="微软雅黑" pitchFamily="34" charset="-122"/>
                <a:ea typeface="微软雅黑" pitchFamily="34" charset="-122"/>
                <a:cs typeface="Arial" pitchFamily="34" charset="0"/>
              </a:rPr>
              <a:t>格式的文字内容提取。</a:t>
            </a:r>
            <a:endParaRPr lang="en-US" altLang="zh-CN" sz="1400" kern="0" dirty="0">
              <a:solidFill>
                <a:schemeClr val="bg1"/>
              </a:solidFill>
              <a:latin typeface="微软雅黑" pitchFamily="34" charset="-122"/>
              <a:ea typeface="微软雅黑" pitchFamily="34" charset="-122"/>
              <a:cs typeface="Arial" pitchFamily="34" charset="0"/>
            </a:endParaRPr>
          </a:p>
        </p:txBody>
      </p:sp>
      <p:sp>
        <p:nvSpPr>
          <p:cNvPr id="73" name="Rectangle 42"/>
          <p:cNvSpPr/>
          <p:nvPr/>
        </p:nvSpPr>
        <p:spPr>
          <a:xfrm flipH="1">
            <a:off x="4177481" y="2777651"/>
            <a:ext cx="2371413" cy="291862"/>
          </a:xfrm>
          <a:prstGeom prst="rect">
            <a:avLst/>
          </a:prstGeom>
          <a:noFill/>
          <a:ln w="12700" cap="flat" cmpd="sng" algn="ctr">
            <a:noFill/>
            <a:prstDash val="solid"/>
          </a:ln>
          <a:effectLst/>
        </p:spPr>
        <p:txBody>
          <a:bodyPr lIns="91433" tIns="0" rIns="91433" bIns="0" rtlCol="0" anchor="t"/>
          <a:lstStyle/>
          <a:p>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知识</a:t>
            </a: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体系</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449927091"/>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par>
                          <p:cTn id="19" fill="hold">
                            <p:stCondLst>
                              <p:cond delay="1020"/>
                            </p:stCondLst>
                            <p:childTnLst>
                              <p:par>
                                <p:cTn id="20" presetID="26" presetClass="entr" presetSubtype="0"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down)">
                                      <p:cBhvr>
                                        <p:cTn id="22" dur="362">
                                          <p:stCondLst>
                                            <p:cond delay="0"/>
                                          </p:stCondLst>
                                        </p:cTn>
                                        <p:tgtEl>
                                          <p:spTgt spid="70"/>
                                        </p:tgtEl>
                                      </p:cBhvr>
                                    </p:animEffect>
                                    <p:anim calcmode="lin" valueType="num">
                                      <p:cBhvr>
                                        <p:cTn id="23" dur="1139" tmFilter="0,0; 0.14,0.36; 0.43,0.73; 0.71,0.91; 1.0,1.0">
                                          <p:stCondLst>
                                            <p:cond delay="0"/>
                                          </p:stCondLst>
                                        </p:cTn>
                                        <p:tgtEl>
                                          <p:spTgt spid="70"/>
                                        </p:tgtEl>
                                        <p:attrNameLst>
                                          <p:attrName>ppt_x</p:attrName>
                                        </p:attrNameLst>
                                      </p:cBhvr>
                                      <p:tavLst>
                                        <p:tav tm="0">
                                          <p:val>
                                            <p:strVal val="#ppt_x-0.25"/>
                                          </p:val>
                                        </p:tav>
                                        <p:tav tm="100000">
                                          <p:val>
                                            <p:strVal val="#ppt_x"/>
                                          </p:val>
                                        </p:tav>
                                      </p:tavLst>
                                    </p:anim>
                                    <p:anim calcmode="lin" valueType="num">
                                      <p:cBhvr>
                                        <p:cTn id="24" dur="415" tmFilter="0.0,0.0; 0.25,0.07; 0.50,0.2; 0.75,0.467; 1.0,1.0">
                                          <p:stCondLst>
                                            <p:cond delay="0"/>
                                          </p:stCondLst>
                                        </p:cTn>
                                        <p:tgtEl>
                                          <p:spTgt spid="70"/>
                                        </p:tgtEl>
                                        <p:attrNameLst>
                                          <p:attrName>ppt_y</p:attrName>
                                        </p:attrNameLst>
                                      </p:cBhvr>
                                      <p:tavLst>
                                        <p:tav tm="0" fmla="#ppt_y-sin(pi*$)/3">
                                          <p:val>
                                            <p:fltVal val="0.5"/>
                                          </p:val>
                                        </p:tav>
                                        <p:tav tm="100000">
                                          <p:val>
                                            <p:fltVal val="1"/>
                                          </p:val>
                                        </p:tav>
                                      </p:tavLst>
                                    </p:anim>
                                    <p:anim calcmode="lin" valueType="num">
                                      <p:cBhvr>
                                        <p:cTn id="25" dur="415" tmFilter="0, 0; 0.125,0.2665; 0.25,0.4; 0.375,0.465; 0.5,0.5;  0.625,0.535; 0.75,0.6; 0.875,0.7335; 1,1">
                                          <p:stCondLst>
                                            <p:cond delay="415"/>
                                          </p:stCondLst>
                                        </p:cTn>
                                        <p:tgtEl>
                                          <p:spTgt spid="70"/>
                                        </p:tgtEl>
                                        <p:attrNameLst>
                                          <p:attrName>ppt_y</p:attrName>
                                        </p:attrNameLst>
                                      </p:cBhvr>
                                      <p:tavLst>
                                        <p:tav tm="0" fmla="#ppt_y-sin(pi*$)/9">
                                          <p:val>
                                            <p:fltVal val="0"/>
                                          </p:val>
                                        </p:tav>
                                        <p:tav tm="100000">
                                          <p:val>
                                            <p:fltVal val="1"/>
                                          </p:val>
                                        </p:tav>
                                      </p:tavLst>
                                    </p:anim>
                                    <p:anim calcmode="lin" valueType="num">
                                      <p:cBhvr>
                                        <p:cTn id="26" dur="207" tmFilter="0, 0; 0.125,0.2665; 0.25,0.4; 0.375,0.465; 0.5,0.5;  0.625,0.535; 0.75,0.6; 0.875,0.7335; 1,1">
                                          <p:stCondLst>
                                            <p:cond delay="828"/>
                                          </p:stCondLst>
                                        </p:cTn>
                                        <p:tgtEl>
                                          <p:spTgt spid="70"/>
                                        </p:tgtEl>
                                        <p:attrNameLst>
                                          <p:attrName>ppt_y</p:attrName>
                                        </p:attrNameLst>
                                      </p:cBhvr>
                                      <p:tavLst>
                                        <p:tav tm="0" fmla="#ppt_y-sin(pi*$)/27">
                                          <p:val>
                                            <p:fltVal val="0"/>
                                          </p:val>
                                        </p:tav>
                                        <p:tav tm="100000">
                                          <p:val>
                                            <p:fltVal val="1"/>
                                          </p:val>
                                        </p:tav>
                                      </p:tavLst>
                                    </p:anim>
                                    <p:anim calcmode="lin" valueType="num">
                                      <p:cBhvr>
                                        <p:cTn id="27" dur="103" tmFilter="0, 0; 0.125,0.2665; 0.25,0.4; 0.375,0.465; 0.5,0.5;  0.625,0.535; 0.75,0.6; 0.875,0.7335; 1,1">
                                          <p:stCondLst>
                                            <p:cond delay="1035"/>
                                          </p:stCondLst>
                                        </p:cTn>
                                        <p:tgtEl>
                                          <p:spTgt spid="70"/>
                                        </p:tgtEl>
                                        <p:attrNameLst>
                                          <p:attrName>ppt_y</p:attrName>
                                        </p:attrNameLst>
                                      </p:cBhvr>
                                      <p:tavLst>
                                        <p:tav tm="0" fmla="#ppt_y-sin(pi*$)/81">
                                          <p:val>
                                            <p:fltVal val="0"/>
                                          </p:val>
                                        </p:tav>
                                        <p:tav tm="100000">
                                          <p:val>
                                            <p:fltVal val="1"/>
                                          </p:val>
                                        </p:tav>
                                      </p:tavLst>
                                    </p:anim>
                                    <p:animScale>
                                      <p:cBhvr>
                                        <p:cTn id="28" dur="16">
                                          <p:stCondLst>
                                            <p:cond delay="406"/>
                                          </p:stCondLst>
                                        </p:cTn>
                                        <p:tgtEl>
                                          <p:spTgt spid="70"/>
                                        </p:tgtEl>
                                      </p:cBhvr>
                                      <p:to x="100000" y="60000"/>
                                    </p:animScale>
                                    <p:animScale>
                                      <p:cBhvr>
                                        <p:cTn id="29" dur="104" decel="50000">
                                          <p:stCondLst>
                                            <p:cond delay="423"/>
                                          </p:stCondLst>
                                        </p:cTn>
                                        <p:tgtEl>
                                          <p:spTgt spid="70"/>
                                        </p:tgtEl>
                                      </p:cBhvr>
                                      <p:to x="100000" y="100000"/>
                                    </p:animScale>
                                    <p:animScale>
                                      <p:cBhvr>
                                        <p:cTn id="30" dur="16">
                                          <p:stCondLst>
                                            <p:cond delay="820"/>
                                          </p:stCondLst>
                                        </p:cTn>
                                        <p:tgtEl>
                                          <p:spTgt spid="70"/>
                                        </p:tgtEl>
                                      </p:cBhvr>
                                      <p:to x="100000" y="80000"/>
                                    </p:animScale>
                                    <p:animScale>
                                      <p:cBhvr>
                                        <p:cTn id="31" dur="104" decel="50000">
                                          <p:stCondLst>
                                            <p:cond delay="836"/>
                                          </p:stCondLst>
                                        </p:cTn>
                                        <p:tgtEl>
                                          <p:spTgt spid="70"/>
                                        </p:tgtEl>
                                      </p:cBhvr>
                                      <p:to x="100000" y="100000"/>
                                    </p:animScale>
                                    <p:animScale>
                                      <p:cBhvr>
                                        <p:cTn id="32" dur="16">
                                          <p:stCondLst>
                                            <p:cond delay="1026"/>
                                          </p:stCondLst>
                                        </p:cTn>
                                        <p:tgtEl>
                                          <p:spTgt spid="70"/>
                                        </p:tgtEl>
                                      </p:cBhvr>
                                      <p:to x="100000" y="90000"/>
                                    </p:animScale>
                                    <p:animScale>
                                      <p:cBhvr>
                                        <p:cTn id="33" dur="104" decel="50000">
                                          <p:stCondLst>
                                            <p:cond delay="1042"/>
                                          </p:stCondLst>
                                        </p:cTn>
                                        <p:tgtEl>
                                          <p:spTgt spid="70"/>
                                        </p:tgtEl>
                                      </p:cBhvr>
                                      <p:to x="100000" y="100000"/>
                                    </p:animScale>
                                    <p:animScale>
                                      <p:cBhvr>
                                        <p:cTn id="34" dur="16">
                                          <p:stCondLst>
                                            <p:cond delay="1130"/>
                                          </p:stCondLst>
                                        </p:cTn>
                                        <p:tgtEl>
                                          <p:spTgt spid="70"/>
                                        </p:tgtEl>
                                      </p:cBhvr>
                                      <p:to x="100000" y="95000"/>
                                    </p:animScale>
                                    <p:animScale>
                                      <p:cBhvr>
                                        <p:cTn id="35" dur="104" decel="50000">
                                          <p:stCondLst>
                                            <p:cond delay="1146"/>
                                          </p:stCondLst>
                                        </p:cTn>
                                        <p:tgtEl>
                                          <p:spTgt spid="70"/>
                                        </p:tgtEl>
                                      </p:cBhvr>
                                      <p:to x="100000" y="100000"/>
                                    </p:animScale>
                                  </p:childTnLst>
                                </p:cTn>
                              </p:par>
                              <p:par>
                                <p:cTn id="36" presetID="26" presetClass="entr" presetSubtype="0" fill="hold" grpId="0"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wipe(down)">
                                      <p:cBhvr>
                                        <p:cTn id="38" dur="362">
                                          <p:stCondLst>
                                            <p:cond delay="0"/>
                                          </p:stCondLst>
                                        </p:cTn>
                                        <p:tgtEl>
                                          <p:spTgt spid="68"/>
                                        </p:tgtEl>
                                      </p:cBhvr>
                                    </p:animEffect>
                                    <p:anim calcmode="lin" valueType="num">
                                      <p:cBhvr>
                                        <p:cTn id="39" dur="1139" tmFilter="0,0; 0.14,0.36; 0.43,0.73; 0.71,0.91; 1.0,1.0">
                                          <p:stCondLst>
                                            <p:cond delay="0"/>
                                          </p:stCondLst>
                                        </p:cTn>
                                        <p:tgtEl>
                                          <p:spTgt spid="68"/>
                                        </p:tgtEl>
                                        <p:attrNameLst>
                                          <p:attrName>ppt_x</p:attrName>
                                        </p:attrNameLst>
                                      </p:cBhvr>
                                      <p:tavLst>
                                        <p:tav tm="0">
                                          <p:val>
                                            <p:strVal val="#ppt_x-0.25"/>
                                          </p:val>
                                        </p:tav>
                                        <p:tav tm="100000">
                                          <p:val>
                                            <p:strVal val="#ppt_x"/>
                                          </p:val>
                                        </p:tav>
                                      </p:tavLst>
                                    </p:anim>
                                    <p:anim calcmode="lin" valueType="num">
                                      <p:cBhvr>
                                        <p:cTn id="40" dur="415" tmFilter="0.0,0.0; 0.25,0.07; 0.50,0.2; 0.75,0.467; 1.0,1.0">
                                          <p:stCondLst>
                                            <p:cond delay="0"/>
                                          </p:stCondLst>
                                        </p:cTn>
                                        <p:tgtEl>
                                          <p:spTgt spid="68"/>
                                        </p:tgtEl>
                                        <p:attrNameLst>
                                          <p:attrName>ppt_y</p:attrName>
                                        </p:attrNameLst>
                                      </p:cBhvr>
                                      <p:tavLst>
                                        <p:tav tm="0" fmla="#ppt_y-sin(pi*$)/3">
                                          <p:val>
                                            <p:fltVal val="0.5"/>
                                          </p:val>
                                        </p:tav>
                                        <p:tav tm="100000">
                                          <p:val>
                                            <p:fltVal val="1"/>
                                          </p:val>
                                        </p:tav>
                                      </p:tavLst>
                                    </p:anim>
                                    <p:anim calcmode="lin" valueType="num">
                                      <p:cBhvr>
                                        <p:cTn id="41" dur="415" tmFilter="0, 0; 0.125,0.2665; 0.25,0.4; 0.375,0.465; 0.5,0.5;  0.625,0.535; 0.75,0.6; 0.875,0.7335; 1,1">
                                          <p:stCondLst>
                                            <p:cond delay="415"/>
                                          </p:stCondLst>
                                        </p:cTn>
                                        <p:tgtEl>
                                          <p:spTgt spid="68"/>
                                        </p:tgtEl>
                                        <p:attrNameLst>
                                          <p:attrName>ppt_y</p:attrName>
                                        </p:attrNameLst>
                                      </p:cBhvr>
                                      <p:tavLst>
                                        <p:tav tm="0" fmla="#ppt_y-sin(pi*$)/9">
                                          <p:val>
                                            <p:fltVal val="0"/>
                                          </p:val>
                                        </p:tav>
                                        <p:tav tm="100000">
                                          <p:val>
                                            <p:fltVal val="1"/>
                                          </p:val>
                                        </p:tav>
                                      </p:tavLst>
                                    </p:anim>
                                    <p:anim calcmode="lin" valueType="num">
                                      <p:cBhvr>
                                        <p:cTn id="42" dur="207" tmFilter="0, 0; 0.125,0.2665; 0.25,0.4; 0.375,0.465; 0.5,0.5;  0.625,0.535; 0.75,0.6; 0.875,0.7335; 1,1">
                                          <p:stCondLst>
                                            <p:cond delay="828"/>
                                          </p:stCondLst>
                                        </p:cTn>
                                        <p:tgtEl>
                                          <p:spTgt spid="68"/>
                                        </p:tgtEl>
                                        <p:attrNameLst>
                                          <p:attrName>ppt_y</p:attrName>
                                        </p:attrNameLst>
                                      </p:cBhvr>
                                      <p:tavLst>
                                        <p:tav tm="0" fmla="#ppt_y-sin(pi*$)/27">
                                          <p:val>
                                            <p:fltVal val="0"/>
                                          </p:val>
                                        </p:tav>
                                        <p:tav tm="100000">
                                          <p:val>
                                            <p:fltVal val="1"/>
                                          </p:val>
                                        </p:tav>
                                      </p:tavLst>
                                    </p:anim>
                                    <p:anim calcmode="lin" valueType="num">
                                      <p:cBhvr>
                                        <p:cTn id="43" dur="103" tmFilter="0, 0; 0.125,0.2665; 0.25,0.4; 0.375,0.465; 0.5,0.5;  0.625,0.535; 0.75,0.6; 0.875,0.7335; 1,1">
                                          <p:stCondLst>
                                            <p:cond delay="1035"/>
                                          </p:stCondLst>
                                        </p:cTn>
                                        <p:tgtEl>
                                          <p:spTgt spid="68"/>
                                        </p:tgtEl>
                                        <p:attrNameLst>
                                          <p:attrName>ppt_y</p:attrName>
                                        </p:attrNameLst>
                                      </p:cBhvr>
                                      <p:tavLst>
                                        <p:tav tm="0" fmla="#ppt_y-sin(pi*$)/81">
                                          <p:val>
                                            <p:fltVal val="0"/>
                                          </p:val>
                                        </p:tav>
                                        <p:tav tm="100000">
                                          <p:val>
                                            <p:fltVal val="1"/>
                                          </p:val>
                                        </p:tav>
                                      </p:tavLst>
                                    </p:anim>
                                    <p:animScale>
                                      <p:cBhvr>
                                        <p:cTn id="44" dur="16">
                                          <p:stCondLst>
                                            <p:cond delay="406"/>
                                          </p:stCondLst>
                                        </p:cTn>
                                        <p:tgtEl>
                                          <p:spTgt spid="68"/>
                                        </p:tgtEl>
                                      </p:cBhvr>
                                      <p:to x="100000" y="60000"/>
                                    </p:animScale>
                                    <p:animScale>
                                      <p:cBhvr>
                                        <p:cTn id="45" dur="104" decel="50000">
                                          <p:stCondLst>
                                            <p:cond delay="423"/>
                                          </p:stCondLst>
                                        </p:cTn>
                                        <p:tgtEl>
                                          <p:spTgt spid="68"/>
                                        </p:tgtEl>
                                      </p:cBhvr>
                                      <p:to x="100000" y="100000"/>
                                    </p:animScale>
                                    <p:animScale>
                                      <p:cBhvr>
                                        <p:cTn id="46" dur="16">
                                          <p:stCondLst>
                                            <p:cond delay="820"/>
                                          </p:stCondLst>
                                        </p:cTn>
                                        <p:tgtEl>
                                          <p:spTgt spid="68"/>
                                        </p:tgtEl>
                                      </p:cBhvr>
                                      <p:to x="100000" y="80000"/>
                                    </p:animScale>
                                    <p:animScale>
                                      <p:cBhvr>
                                        <p:cTn id="47" dur="104" decel="50000">
                                          <p:stCondLst>
                                            <p:cond delay="836"/>
                                          </p:stCondLst>
                                        </p:cTn>
                                        <p:tgtEl>
                                          <p:spTgt spid="68"/>
                                        </p:tgtEl>
                                      </p:cBhvr>
                                      <p:to x="100000" y="100000"/>
                                    </p:animScale>
                                    <p:animScale>
                                      <p:cBhvr>
                                        <p:cTn id="48" dur="16">
                                          <p:stCondLst>
                                            <p:cond delay="1026"/>
                                          </p:stCondLst>
                                        </p:cTn>
                                        <p:tgtEl>
                                          <p:spTgt spid="68"/>
                                        </p:tgtEl>
                                      </p:cBhvr>
                                      <p:to x="100000" y="90000"/>
                                    </p:animScale>
                                    <p:animScale>
                                      <p:cBhvr>
                                        <p:cTn id="49" dur="104" decel="50000">
                                          <p:stCondLst>
                                            <p:cond delay="1042"/>
                                          </p:stCondLst>
                                        </p:cTn>
                                        <p:tgtEl>
                                          <p:spTgt spid="68"/>
                                        </p:tgtEl>
                                      </p:cBhvr>
                                      <p:to x="100000" y="100000"/>
                                    </p:animScale>
                                    <p:animScale>
                                      <p:cBhvr>
                                        <p:cTn id="50" dur="16">
                                          <p:stCondLst>
                                            <p:cond delay="1130"/>
                                          </p:stCondLst>
                                        </p:cTn>
                                        <p:tgtEl>
                                          <p:spTgt spid="68"/>
                                        </p:tgtEl>
                                      </p:cBhvr>
                                      <p:to x="100000" y="95000"/>
                                    </p:animScale>
                                    <p:animScale>
                                      <p:cBhvr>
                                        <p:cTn id="51" dur="104" decel="50000">
                                          <p:stCondLst>
                                            <p:cond delay="1146"/>
                                          </p:stCondLst>
                                        </p:cTn>
                                        <p:tgtEl>
                                          <p:spTgt spid="68"/>
                                        </p:tgtEl>
                                      </p:cBhvr>
                                      <p:to x="100000" y="100000"/>
                                    </p:animScale>
                                  </p:childTnLst>
                                </p:cTn>
                              </p:par>
                              <p:par>
                                <p:cTn id="52" presetID="26" presetClass="entr" presetSubtype="0" fill="hold" grpId="0"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down)">
                                      <p:cBhvr>
                                        <p:cTn id="54" dur="362">
                                          <p:stCondLst>
                                            <p:cond delay="0"/>
                                          </p:stCondLst>
                                        </p:cTn>
                                        <p:tgtEl>
                                          <p:spTgt spid="69"/>
                                        </p:tgtEl>
                                      </p:cBhvr>
                                    </p:animEffect>
                                    <p:anim calcmode="lin" valueType="num">
                                      <p:cBhvr>
                                        <p:cTn id="55" dur="1139" tmFilter="0,0; 0.14,0.36; 0.43,0.73; 0.71,0.91; 1.0,1.0">
                                          <p:stCondLst>
                                            <p:cond delay="0"/>
                                          </p:stCondLst>
                                        </p:cTn>
                                        <p:tgtEl>
                                          <p:spTgt spid="69"/>
                                        </p:tgtEl>
                                        <p:attrNameLst>
                                          <p:attrName>ppt_x</p:attrName>
                                        </p:attrNameLst>
                                      </p:cBhvr>
                                      <p:tavLst>
                                        <p:tav tm="0">
                                          <p:val>
                                            <p:strVal val="#ppt_x-0.25"/>
                                          </p:val>
                                        </p:tav>
                                        <p:tav tm="100000">
                                          <p:val>
                                            <p:strVal val="#ppt_x"/>
                                          </p:val>
                                        </p:tav>
                                      </p:tavLst>
                                    </p:anim>
                                    <p:anim calcmode="lin" valueType="num">
                                      <p:cBhvr>
                                        <p:cTn id="56" dur="415" tmFilter="0.0,0.0; 0.25,0.07; 0.50,0.2; 0.75,0.467; 1.0,1.0">
                                          <p:stCondLst>
                                            <p:cond delay="0"/>
                                          </p:stCondLst>
                                        </p:cTn>
                                        <p:tgtEl>
                                          <p:spTgt spid="69"/>
                                        </p:tgtEl>
                                        <p:attrNameLst>
                                          <p:attrName>ppt_y</p:attrName>
                                        </p:attrNameLst>
                                      </p:cBhvr>
                                      <p:tavLst>
                                        <p:tav tm="0" fmla="#ppt_y-sin(pi*$)/3">
                                          <p:val>
                                            <p:fltVal val="0.5"/>
                                          </p:val>
                                        </p:tav>
                                        <p:tav tm="100000">
                                          <p:val>
                                            <p:fltVal val="1"/>
                                          </p:val>
                                        </p:tav>
                                      </p:tavLst>
                                    </p:anim>
                                    <p:anim calcmode="lin" valueType="num">
                                      <p:cBhvr>
                                        <p:cTn id="57" dur="415" tmFilter="0, 0; 0.125,0.2665; 0.25,0.4; 0.375,0.465; 0.5,0.5;  0.625,0.535; 0.75,0.6; 0.875,0.7335; 1,1">
                                          <p:stCondLst>
                                            <p:cond delay="415"/>
                                          </p:stCondLst>
                                        </p:cTn>
                                        <p:tgtEl>
                                          <p:spTgt spid="69"/>
                                        </p:tgtEl>
                                        <p:attrNameLst>
                                          <p:attrName>ppt_y</p:attrName>
                                        </p:attrNameLst>
                                      </p:cBhvr>
                                      <p:tavLst>
                                        <p:tav tm="0" fmla="#ppt_y-sin(pi*$)/9">
                                          <p:val>
                                            <p:fltVal val="0"/>
                                          </p:val>
                                        </p:tav>
                                        <p:tav tm="100000">
                                          <p:val>
                                            <p:fltVal val="1"/>
                                          </p:val>
                                        </p:tav>
                                      </p:tavLst>
                                    </p:anim>
                                    <p:anim calcmode="lin" valueType="num">
                                      <p:cBhvr>
                                        <p:cTn id="58" dur="207" tmFilter="0, 0; 0.125,0.2665; 0.25,0.4; 0.375,0.465; 0.5,0.5;  0.625,0.535; 0.75,0.6; 0.875,0.7335; 1,1">
                                          <p:stCondLst>
                                            <p:cond delay="828"/>
                                          </p:stCondLst>
                                        </p:cTn>
                                        <p:tgtEl>
                                          <p:spTgt spid="69"/>
                                        </p:tgtEl>
                                        <p:attrNameLst>
                                          <p:attrName>ppt_y</p:attrName>
                                        </p:attrNameLst>
                                      </p:cBhvr>
                                      <p:tavLst>
                                        <p:tav tm="0" fmla="#ppt_y-sin(pi*$)/27">
                                          <p:val>
                                            <p:fltVal val="0"/>
                                          </p:val>
                                        </p:tav>
                                        <p:tav tm="100000">
                                          <p:val>
                                            <p:fltVal val="1"/>
                                          </p:val>
                                        </p:tav>
                                      </p:tavLst>
                                    </p:anim>
                                    <p:anim calcmode="lin" valueType="num">
                                      <p:cBhvr>
                                        <p:cTn id="59" dur="103" tmFilter="0, 0; 0.125,0.2665; 0.25,0.4; 0.375,0.465; 0.5,0.5;  0.625,0.535; 0.75,0.6; 0.875,0.7335; 1,1">
                                          <p:stCondLst>
                                            <p:cond delay="1035"/>
                                          </p:stCondLst>
                                        </p:cTn>
                                        <p:tgtEl>
                                          <p:spTgt spid="69"/>
                                        </p:tgtEl>
                                        <p:attrNameLst>
                                          <p:attrName>ppt_y</p:attrName>
                                        </p:attrNameLst>
                                      </p:cBhvr>
                                      <p:tavLst>
                                        <p:tav tm="0" fmla="#ppt_y-sin(pi*$)/81">
                                          <p:val>
                                            <p:fltVal val="0"/>
                                          </p:val>
                                        </p:tav>
                                        <p:tav tm="100000">
                                          <p:val>
                                            <p:fltVal val="1"/>
                                          </p:val>
                                        </p:tav>
                                      </p:tavLst>
                                    </p:anim>
                                    <p:animScale>
                                      <p:cBhvr>
                                        <p:cTn id="60" dur="16">
                                          <p:stCondLst>
                                            <p:cond delay="406"/>
                                          </p:stCondLst>
                                        </p:cTn>
                                        <p:tgtEl>
                                          <p:spTgt spid="69"/>
                                        </p:tgtEl>
                                      </p:cBhvr>
                                      <p:to x="100000" y="60000"/>
                                    </p:animScale>
                                    <p:animScale>
                                      <p:cBhvr>
                                        <p:cTn id="61" dur="104" decel="50000">
                                          <p:stCondLst>
                                            <p:cond delay="423"/>
                                          </p:stCondLst>
                                        </p:cTn>
                                        <p:tgtEl>
                                          <p:spTgt spid="69"/>
                                        </p:tgtEl>
                                      </p:cBhvr>
                                      <p:to x="100000" y="100000"/>
                                    </p:animScale>
                                    <p:animScale>
                                      <p:cBhvr>
                                        <p:cTn id="62" dur="16">
                                          <p:stCondLst>
                                            <p:cond delay="820"/>
                                          </p:stCondLst>
                                        </p:cTn>
                                        <p:tgtEl>
                                          <p:spTgt spid="69"/>
                                        </p:tgtEl>
                                      </p:cBhvr>
                                      <p:to x="100000" y="80000"/>
                                    </p:animScale>
                                    <p:animScale>
                                      <p:cBhvr>
                                        <p:cTn id="63" dur="104" decel="50000">
                                          <p:stCondLst>
                                            <p:cond delay="836"/>
                                          </p:stCondLst>
                                        </p:cTn>
                                        <p:tgtEl>
                                          <p:spTgt spid="69"/>
                                        </p:tgtEl>
                                      </p:cBhvr>
                                      <p:to x="100000" y="100000"/>
                                    </p:animScale>
                                    <p:animScale>
                                      <p:cBhvr>
                                        <p:cTn id="64" dur="16">
                                          <p:stCondLst>
                                            <p:cond delay="1026"/>
                                          </p:stCondLst>
                                        </p:cTn>
                                        <p:tgtEl>
                                          <p:spTgt spid="69"/>
                                        </p:tgtEl>
                                      </p:cBhvr>
                                      <p:to x="100000" y="90000"/>
                                    </p:animScale>
                                    <p:animScale>
                                      <p:cBhvr>
                                        <p:cTn id="65" dur="104" decel="50000">
                                          <p:stCondLst>
                                            <p:cond delay="1042"/>
                                          </p:stCondLst>
                                        </p:cTn>
                                        <p:tgtEl>
                                          <p:spTgt spid="69"/>
                                        </p:tgtEl>
                                      </p:cBhvr>
                                      <p:to x="100000" y="100000"/>
                                    </p:animScale>
                                    <p:animScale>
                                      <p:cBhvr>
                                        <p:cTn id="66" dur="16">
                                          <p:stCondLst>
                                            <p:cond delay="1130"/>
                                          </p:stCondLst>
                                        </p:cTn>
                                        <p:tgtEl>
                                          <p:spTgt spid="69"/>
                                        </p:tgtEl>
                                      </p:cBhvr>
                                      <p:to x="100000" y="95000"/>
                                    </p:animScale>
                                    <p:animScale>
                                      <p:cBhvr>
                                        <p:cTn id="67" dur="104" decel="50000">
                                          <p:stCondLst>
                                            <p:cond delay="1146"/>
                                          </p:stCondLst>
                                        </p:cTn>
                                        <p:tgtEl>
                                          <p:spTgt spid="69"/>
                                        </p:tgtEl>
                                      </p:cBhvr>
                                      <p:to x="100000" y="100000"/>
                                    </p:animScale>
                                  </p:childTnLst>
                                </p:cTn>
                              </p:par>
                            </p:childTnLst>
                          </p:cTn>
                        </p:par>
                        <p:par>
                          <p:cTn id="68" fill="hold">
                            <p:stCondLst>
                              <p:cond delay="2270"/>
                            </p:stCondLst>
                            <p:childTnLst>
                              <p:par>
                                <p:cTn id="69" presetID="42"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1000"/>
                                        <p:tgtEl>
                                          <p:spTgt spid="71"/>
                                        </p:tgtEl>
                                      </p:cBhvr>
                                    </p:animEffect>
                                    <p:anim calcmode="lin" valueType="num">
                                      <p:cBhvr>
                                        <p:cTn id="72" dur="1000" fill="hold"/>
                                        <p:tgtEl>
                                          <p:spTgt spid="71"/>
                                        </p:tgtEl>
                                        <p:attrNameLst>
                                          <p:attrName>ppt_x</p:attrName>
                                        </p:attrNameLst>
                                      </p:cBhvr>
                                      <p:tavLst>
                                        <p:tav tm="0">
                                          <p:val>
                                            <p:strVal val="#ppt_x"/>
                                          </p:val>
                                        </p:tav>
                                        <p:tav tm="100000">
                                          <p:val>
                                            <p:strVal val="#ppt_x"/>
                                          </p:val>
                                        </p:tav>
                                      </p:tavLst>
                                    </p:anim>
                                    <p:anim calcmode="lin" valueType="num">
                                      <p:cBhvr>
                                        <p:cTn id="73" dur="1000" fill="hold"/>
                                        <p:tgtEl>
                                          <p:spTgt spid="71"/>
                                        </p:tgtEl>
                                        <p:attrNameLst>
                                          <p:attrName>ppt_y</p:attrName>
                                        </p:attrNameLst>
                                      </p:cBhvr>
                                      <p:tavLst>
                                        <p:tav tm="0">
                                          <p:val>
                                            <p:strVal val="#ppt_y+.1"/>
                                          </p:val>
                                        </p:tav>
                                        <p:tav tm="100000">
                                          <p:val>
                                            <p:strVal val="#ppt_y"/>
                                          </p:val>
                                        </p:tav>
                                      </p:tavLst>
                                    </p:anim>
                                  </p:childTnLst>
                                </p:cTn>
                              </p:par>
                            </p:childTnLst>
                          </p:cTn>
                        </p:par>
                        <p:par>
                          <p:cTn id="74" fill="hold">
                            <p:stCondLst>
                              <p:cond delay="3270"/>
                            </p:stCondLst>
                            <p:childTnLst>
                              <p:par>
                                <p:cTn id="75" presetID="42" presetClass="entr" presetSubtype="0"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1000"/>
                                        <p:tgtEl>
                                          <p:spTgt spid="73"/>
                                        </p:tgtEl>
                                      </p:cBhvr>
                                    </p:animEffect>
                                    <p:anim calcmode="lin" valueType="num">
                                      <p:cBhvr>
                                        <p:cTn id="78" dur="1000" fill="hold"/>
                                        <p:tgtEl>
                                          <p:spTgt spid="73"/>
                                        </p:tgtEl>
                                        <p:attrNameLst>
                                          <p:attrName>ppt_x</p:attrName>
                                        </p:attrNameLst>
                                      </p:cBhvr>
                                      <p:tavLst>
                                        <p:tav tm="0">
                                          <p:val>
                                            <p:strVal val="#ppt_x"/>
                                          </p:val>
                                        </p:tav>
                                        <p:tav tm="100000">
                                          <p:val>
                                            <p:strVal val="#ppt_x"/>
                                          </p:val>
                                        </p:tav>
                                      </p:tavLst>
                                    </p:anim>
                                    <p:anim calcmode="lin" valueType="num">
                                      <p:cBhvr>
                                        <p:cTn id="79" dur="1000" fill="hold"/>
                                        <p:tgtEl>
                                          <p:spTgt spid="73"/>
                                        </p:tgtEl>
                                        <p:attrNameLst>
                                          <p:attrName>ppt_y</p:attrName>
                                        </p:attrNameLst>
                                      </p:cBhvr>
                                      <p:tavLst>
                                        <p:tav tm="0">
                                          <p:val>
                                            <p:strVal val="#ppt_y+.1"/>
                                          </p:val>
                                        </p:tav>
                                        <p:tav tm="100000">
                                          <p:val>
                                            <p:strVal val="#ppt_y"/>
                                          </p:val>
                                        </p:tav>
                                      </p:tavLst>
                                    </p:anim>
                                  </p:childTnLst>
                                </p:cTn>
                              </p:par>
                            </p:childTnLst>
                          </p:cTn>
                        </p:par>
                        <p:par>
                          <p:cTn id="80" fill="hold">
                            <p:stCondLst>
                              <p:cond delay="4270"/>
                            </p:stCondLst>
                            <p:childTnLst>
                              <p:par>
                                <p:cTn id="81" presetID="42" presetClass="entr" presetSubtype="0"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fade">
                                      <p:cBhvr>
                                        <p:cTn id="83" dur="1000"/>
                                        <p:tgtEl>
                                          <p:spTgt spid="72"/>
                                        </p:tgtEl>
                                      </p:cBhvr>
                                    </p:animEffect>
                                    <p:anim calcmode="lin" valueType="num">
                                      <p:cBhvr>
                                        <p:cTn id="84" dur="1000" fill="hold"/>
                                        <p:tgtEl>
                                          <p:spTgt spid="72"/>
                                        </p:tgtEl>
                                        <p:attrNameLst>
                                          <p:attrName>ppt_x</p:attrName>
                                        </p:attrNameLst>
                                      </p:cBhvr>
                                      <p:tavLst>
                                        <p:tav tm="0">
                                          <p:val>
                                            <p:strVal val="#ppt_x"/>
                                          </p:val>
                                        </p:tav>
                                        <p:tav tm="100000">
                                          <p:val>
                                            <p:strVal val="#ppt_x"/>
                                          </p:val>
                                        </p:tav>
                                      </p:tavLst>
                                    </p:anim>
                                    <p:anim calcmode="lin" valueType="num">
                                      <p:cBhvr>
                                        <p:cTn id="85" dur="1000" fill="hold"/>
                                        <p:tgtEl>
                                          <p:spTgt spid="72"/>
                                        </p:tgtEl>
                                        <p:attrNameLst>
                                          <p:attrName>ppt_y</p:attrName>
                                        </p:attrNameLst>
                                      </p:cBhvr>
                                      <p:tavLst>
                                        <p:tav tm="0">
                                          <p:val>
                                            <p:strVal val="#ppt_y+.1"/>
                                          </p:val>
                                        </p:tav>
                                        <p:tav tm="100000">
                                          <p:val>
                                            <p:strVal val="#ppt_y"/>
                                          </p:val>
                                        </p:tav>
                                      </p:tavLst>
                                    </p:anim>
                                  </p:childTnLst>
                                </p:cTn>
                              </p:par>
                            </p:childTnLst>
                          </p:cTn>
                        </p:par>
                        <p:par>
                          <p:cTn id="86" fill="hold">
                            <p:stCondLst>
                              <p:cond delay="5270"/>
                            </p:stCondLst>
                            <p:childTnLst>
                              <p:par>
                                <p:cTn id="87" presetID="26" presetClass="entr" presetSubtype="0"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wipe(down)">
                                      <p:cBhvr>
                                        <p:cTn id="89" dur="362">
                                          <p:stCondLst>
                                            <p:cond delay="0"/>
                                          </p:stCondLst>
                                        </p:cTn>
                                        <p:tgtEl>
                                          <p:spTgt spid="64"/>
                                        </p:tgtEl>
                                      </p:cBhvr>
                                    </p:animEffect>
                                    <p:anim calcmode="lin" valueType="num">
                                      <p:cBhvr>
                                        <p:cTn id="90" dur="1139"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91" dur="415"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92" dur="415" tmFilter="0, 0; 0.125,0.2665; 0.25,0.4; 0.375,0.465; 0.5,0.5;  0.625,0.535; 0.75,0.6; 0.875,0.7335; 1,1">
                                          <p:stCondLst>
                                            <p:cond delay="415"/>
                                          </p:stCondLst>
                                        </p:cTn>
                                        <p:tgtEl>
                                          <p:spTgt spid="64"/>
                                        </p:tgtEl>
                                        <p:attrNameLst>
                                          <p:attrName>ppt_y</p:attrName>
                                        </p:attrNameLst>
                                      </p:cBhvr>
                                      <p:tavLst>
                                        <p:tav tm="0" fmla="#ppt_y-sin(pi*$)/9">
                                          <p:val>
                                            <p:fltVal val="0"/>
                                          </p:val>
                                        </p:tav>
                                        <p:tav tm="100000">
                                          <p:val>
                                            <p:fltVal val="1"/>
                                          </p:val>
                                        </p:tav>
                                      </p:tavLst>
                                    </p:anim>
                                    <p:anim calcmode="lin" valueType="num">
                                      <p:cBhvr>
                                        <p:cTn id="93" dur="207" tmFilter="0, 0; 0.125,0.2665; 0.25,0.4; 0.375,0.465; 0.5,0.5;  0.625,0.535; 0.75,0.6; 0.875,0.7335; 1,1">
                                          <p:stCondLst>
                                            <p:cond delay="828"/>
                                          </p:stCondLst>
                                        </p:cTn>
                                        <p:tgtEl>
                                          <p:spTgt spid="64"/>
                                        </p:tgtEl>
                                        <p:attrNameLst>
                                          <p:attrName>ppt_y</p:attrName>
                                        </p:attrNameLst>
                                      </p:cBhvr>
                                      <p:tavLst>
                                        <p:tav tm="0" fmla="#ppt_y-sin(pi*$)/27">
                                          <p:val>
                                            <p:fltVal val="0"/>
                                          </p:val>
                                        </p:tav>
                                        <p:tav tm="100000">
                                          <p:val>
                                            <p:fltVal val="1"/>
                                          </p:val>
                                        </p:tav>
                                      </p:tavLst>
                                    </p:anim>
                                    <p:anim calcmode="lin" valueType="num">
                                      <p:cBhvr>
                                        <p:cTn id="94" dur="103" tmFilter="0, 0; 0.125,0.2665; 0.25,0.4; 0.375,0.465; 0.5,0.5;  0.625,0.535; 0.75,0.6; 0.875,0.7335; 1,1">
                                          <p:stCondLst>
                                            <p:cond delay="1035"/>
                                          </p:stCondLst>
                                        </p:cTn>
                                        <p:tgtEl>
                                          <p:spTgt spid="64"/>
                                        </p:tgtEl>
                                        <p:attrNameLst>
                                          <p:attrName>ppt_y</p:attrName>
                                        </p:attrNameLst>
                                      </p:cBhvr>
                                      <p:tavLst>
                                        <p:tav tm="0" fmla="#ppt_y-sin(pi*$)/81">
                                          <p:val>
                                            <p:fltVal val="0"/>
                                          </p:val>
                                        </p:tav>
                                        <p:tav tm="100000">
                                          <p:val>
                                            <p:fltVal val="1"/>
                                          </p:val>
                                        </p:tav>
                                      </p:tavLst>
                                    </p:anim>
                                    <p:animScale>
                                      <p:cBhvr>
                                        <p:cTn id="95" dur="16">
                                          <p:stCondLst>
                                            <p:cond delay="406"/>
                                          </p:stCondLst>
                                        </p:cTn>
                                        <p:tgtEl>
                                          <p:spTgt spid="64"/>
                                        </p:tgtEl>
                                      </p:cBhvr>
                                      <p:to x="100000" y="60000"/>
                                    </p:animScale>
                                    <p:animScale>
                                      <p:cBhvr>
                                        <p:cTn id="96" dur="104" decel="50000">
                                          <p:stCondLst>
                                            <p:cond delay="423"/>
                                          </p:stCondLst>
                                        </p:cTn>
                                        <p:tgtEl>
                                          <p:spTgt spid="64"/>
                                        </p:tgtEl>
                                      </p:cBhvr>
                                      <p:to x="100000" y="100000"/>
                                    </p:animScale>
                                    <p:animScale>
                                      <p:cBhvr>
                                        <p:cTn id="97" dur="16">
                                          <p:stCondLst>
                                            <p:cond delay="820"/>
                                          </p:stCondLst>
                                        </p:cTn>
                                        <p:tgtEl>
                                          <p:spTgt spid="64"/>
                                        </p:tgtEl>
                                      </p:cBhvr>
                                      <p:to x="100000" y="80000"/>
                                    </p:animScale>
                                    <p:animScale>
                                      <p:cBhvr>
                                        <p:cTn id="98" dur="104" decel="50000">
                                          <p:stCondLst>
                                            <p:cond delay="836"/>
                                          </p:stCondLst>
                                        </p:cTn>
                                        <p:tgtEl>
                                          <p:spTgt spid="64"/>
                                        </p:tgtEl>
                                      </p:cBhvr>
                                      <p:to x="100000" y="100000"/>
                                    </p:animScale>
                                    <p:animScale>
                                      <p:cBhvr>
                                        <p:cTn id="99" dur="16">
                                          <p:stCondLst>
                                            <p:cond delay="1026"/>
                                          </p:stCondLst>
                                        </p:cTn>
                                        <p:tgtEl>
                                          <p:spTgt spid="64"/>
                                        </p:tgtEl>
                                      </p:cBhvr>
                                      <p:to x="100000" y="90000"/>
                                    </p:animScale>
                                    <p:animScale>
                                      <p:cBhvr>
                                        <p:cTn id="100" dur="104" decel="50000">
                                          <p:stCondLst>
                                            <p:cond delay="1042"/>
                                          </p:stCondLst>
                                        </p:cTn>
                                        <p:tgtEl>
                                          <p:spTgt spid="64"/>
                                        </p:tgtEl>
                                      </p:cBhvr>
                                      <p:to x="100000" y="100000"/>
                                    </p:animScale>
                                    <p:animScale>
                                      <p:cBhvr>
                                        <p:cTn id="101" dur="16">
                                          <p:stCondLst>
                                            <p:cond delay="1130"/>
                                          </p:stCondLst>
                                        </p:cTn>
                                        <p:tgtEl>
                                          <p:spTgt spid="64"/>
                                        </p:tgtEl>
                                      </p:cBhvr>
                                      <p:to x="100000" y="95000"/>
                                    </p:animScale>
                                    <p:animScale>
                                      <p:cBhvr>
                                        <p:cTn id="102" dur="104" decel="50000">
                                          <p:stCondLst>
                                            <p:cond delay="1146"/>
                                          </p:stCondLst>
                                        </p:cTn>
                                        <p:tgtEl>
                                          <p:spTgt spid="64"/>
                                        </p:tgtEl>
                                      </p:cBhvr>
                                      <p:to x="100000" y="100000"/>
                                    </p:animScale>
                                  </p:childTnLst>
                                </p:cTn>
                              </p:par>
                              <p:par>
                                <p:cTn id="103" presetID="26" presetClass="entr" presetSubtype="0"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down)">
                                      <p:cBhvr>
                                        <p:cTn id="105" dur="362">
                                          <p:stCondLst>
                                            <p:cond delay="0"/>
                                          </p:stCondLst>
                                        </p:cTn>
                                        <p:tgtEl>
                                          <p:spTgt spid="62"/>
                                        </p:tgtEl>
                                      </p:cBhvr>
                                    </p:animEffect>
                                    <p:anim calcmode="lin" valueType="num">
                                      <p:cBhvr>
                                        <p:cTn id="106" dur="1139"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07" dur="415"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08" dur="415" tmFilter="0, 0; 0.125,0.2665; 0.25,0.4; 0.375,0.465; 0.5,0.5;  0.625,0.535; 0.75,0.6; 0.875,0.7335; 1,1">
                                          <p:stCondLst>
                                            <p:cond delay="415"/>
                                          </p:stCondLst>
                                        </p:cTn>
                                        <p:tgtEl>
                                          <p:spTgt spid="62"/>
                                        </p:tgtEl>
                                        <p:attrNameLst>
                                          <p:attrName>ppt_y</p:attrName>
                                        </p:attrNameLst>
                                      </p:cBhvr>
                                      <p:tavLst>
                                        <p:tav tm="0" fmla="#ppt_y-sin(pi*$)/9">
                                          <p:val>
                                            <p:fltVal val="0"/>
                                          </p:val>
                                        </p:tav>
                                        <p:tav tm="100000">
                                          <p:val>
                                            <p:fltVal val="1"/>
                                          </p:val>
                                        </p:tav>
                                      </p:tavLst>
                                    </p:anim>
                                    <p:anim calcmode="lin" valueType="num">
                                      <p:cBhvr>
                                        <p:cTn id="109" dur="207" tmFilter="0, 0; 0.125,0.2665; 0.25,0.4; 0.375,0.465; 0.5,0.5;  0.625,0.535; 0.75,0.6; 0.875,0.7335; 1,1">
                                          <p:stCondLst>
                                            <p:cond delay="828"/>
                                          </p:stCondLst>
                                        </p:cTn>
                                        <p:tgtEl>
                                          <p:spTgt spid="62"/>
                                        </p:tgtEl>
                                        <p:attrNameLst>
                                          <p:attrName>ppt_y</p:attrName>
                                        </p:attrNameLst>
                                      </p:cBhvr>
                                      <p:tavLst>
                                        <p:tav tm="0" fmla="#ppt_y-sin(pi*$)/27">
                                          <p:val>
                                            <p:fltVal val="0"/>
                                          </p:val>
                                        </p:tav>
                                        <p:tav tm="100000">
                                          <p:val>
                                            <p:fltVal val="1"/>
                                          </p:val>
                                        </p:tav>
                                      </p:tavLst>
                                    </p:anim>
                                    <p:anim calcmode="lin" valueType="num">
                                      <p:cBhvr>
                                        <p:cTn id="110" dur="103" tmFilter="0, 0; 0.125,0.2665; 0.25,0.4; 0.375,0.465; 0.5,0.5;  0.625,0.535; 0.75,0.6; 0.875,0.7335; 1,1">
                                          <p:stCondLst>
                                            <p:cond delay="1035"/>
                                          </p:stCondLst>
                                        </p:cTn>
                                        <p:tgtEl>
                                          <p:spTgt spid="62"/>
                                        </p:tgtEl>
                                        <p:attrNameLst>
                                          <p:attrName>ppt_y</p:attrName>
                                        </p:attrNameLst>
                                      </p:cBhvr>
                                      <p:tavLst>
                                        <p:tav tm="0" fmla="#ppt_y-sin(pi*$)/81">
                                          <p:val>
                                            <p:fltVal val="0"/>
                                          </p:val>
                                        </p:tav>
                                        <p:tav tm="100000">
                                          <p:val>
                                            <p:fltVal val="1"/>
                                          </p:val>
                                        </p:tav>
                                      </p:tavLst>
                                    </p:anim>
                                    <p:animScale>
                                      <p:cBhvr>
                                        <p:cTn id="111" dur="16">
                                          <p:stCondLst>
                                            <p:cond delay="406"/>
                                          </p:stCondLst>
                                        </p:cTn>
                                        <p:tgtEl>
                                          <p:spTgt spid="62"/>
                                        </p:tgtEl>
                                      </p:cBhvr>
                                      <p:to x="100000" y="60000"/>
                                    </p:animScale>
                                    <p:animScale>
                                      <p:cBhvr>
                                        <p:cTn id="112" dur="104" decel="50000">
                                          <p:stCondLst>
                                            <p:cond delay="423"/>
                                          </p:stCondLst>
                                        </p:cTn>
                                        <p:tgtEl>
                                          <p:spTgt spid="62"/>
                                        </p:tgtEl>
                                      </p:cBhvr>
                                      <p:to x="100000" y="100000"/>
                                    </p:animScale>
                                    <p:animScale>
                                      <p:cBhvr>
                                        <p:cTn id="113" dur="16">
                                          <p:stCondLst>
                                            <p:cond delay="820"/>
                                          </p:stCondLst>
                                        </p:cTn>
                                        <p:tgtEl>
                                          <p:spTgt spid="62"/>
                                        </p:tgtEl>
                                      </p:cBhvr>
                                      <p:to x="100000" y="80000"/>
                                    </p:animScale>
                                    <p:animScale>
                                      <p:cBhvr>
                                        <p:cTn id="114" dur="104" decel="50000">
                                          <p:stCondLst>
                                            <p:cond delay="836"/>
                                          </p:stCondLst>
                                        </p:cTn>
                                        <p:tgtEl>
                                          <p:spTgt spid="62"/>
                                        </p:tgtEl>
                                      </p:cBhvr>
                                      <p:to x="100000" y="100000"/>
                                    </p:animScale>
                                    <p:animScale>
                                      <p:cBhvr>
                                        <p:cTn id="115" dur="16">
                                          <p:stCondLst>
                                            <p:cond delay="1026"/>
                                          </p:stCondLst>
                                        </p:cTn>
                                        <p:tgtEl>
                                          <p:spTgt spid="62"/>
                                        </p:tgtEl>
                                      </p:cBhvr>
                                      <p:to x="100000" y="90000"/>
                                    </p:animScale>
                                    <p:animScale>
                                      <p:cBhvr>
                                        <p:cTn id="116" dur="104" decel="50000">
                                          <p:stCondLst>
                                            <p:cond delay="1042"/>
                                          </p:stCondLst>
                                        </p:cTn>
                                        <p:tgtEl>
                                          <p:spTgt spid="62"/>
                                        </p:tgtEl>
                                      </p:cBhvr>
                                      <p:to x="100000" y="100000"/>
                                    </p:animScale>
                                    <p:animScale>
                                      <p:cBhvr>
                                        <p:cTn id="117" dur="16">
                                          <p:stCondLst>
                                            <p:cond delay="1130"/>
                                          </p:stCondLst>
                                        </p:cTn>
                                        <p:tgtEl>
                                          <p:spTgt spid="62"/>
                                        </p:tgtEl>
                                      </p:cBhvr>
                                      <p:to x="100000" y="95000"/>
                                    </p:animScale>
                                    <p:animScale>
                                      <p:cBhvr>
                                        <p:cTn id="118" dur="104" decel="50000">
                                          <p:stCondLst>
                                            <p:cond delay="1146"/>
                                          </p:stCondLst>
                                        </p:cTn>
                                        <p:tgtEl>
                                          <p:spTgt spid="62"/>
                                        </p:tgtEl>
                                      </p:cBhvr>
                                      <p:to x="100000" y="100000"/>
                                    </p:animScale>
                                  </p:childTnLst>
                                </p:cTn>
                              </p:par>
                              <p:par>
                                <p:cTn id="119" presetID="26" presetClass="entr" presetSubtype="0" fill="hold" grpId="0" nodeType="with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wipe(down)">
                                      <p:cBhvr>
                                        <p:cTn id="121" dur="362">
                                          <p:stCondLst>
                                            <p:cond delay="0"/>
                                          </p:stCondLst>
                                        </p:cTn>
                                        <p:tgtEl>
                                          <p:spTgt spid="63"/>
                                        </p:tgtEl>
                                      </p:cBhvr>
                                    </p:animEffect>
                                    <p:anim calcmode="lin" valueType="num">
                                      <p:cBhvr>
                                        <p:cTn id="122" dur="1139" tmFilter="0,0; 0.14,0.36; 0.43,0.73; 0.71,0.91; 1.0,1.0">
                                          <p:stCondLst>
                                            <p:cond delay="0"/>
                                          </p:stCondLst>
                                        </p:cTn>
                                        <p:tgtEl>
                                          <p:spTgt spid="63"/>
                                        </p:tgtEl>
                                        <p:attrNameLst>
                                          <p:attrName>ppt_x</p:attrName>
                                        </p:attrNameLst>
                                      </p:cBhvr>
                                      <p:tavLst>
                                        <p:tav tm="0">
                                          <p:val>
                                            <p:strVal val="#ppt_x-0.25"/>
                                          </p:val>
                                        </p:tav>
                                        <p:tav tm="100000">
                                          <p:val>
                                            <p:strVal val="#ppt_x"/>
                                          </p:val>
                                        </p:tav>
                                      </p:tavLst>
                                    </p:anim>
                                    <p:anim calcmode="lin" valueType="num">
                                      <p:cBhvr>
                                        <p:cTn id="123" dur="415" tmFilter="0.0,0.0; 0.25,0.07; 0.50,0.2; 0.75,0.467; 1.0,1.0">
                                          <p:stCondLst>
                                            <p:cond delay="0"/>
                                          </p:stCondLst>
                                        </p:cTn>
                                        <p:tgtEl>
                                          <p:spTgt spid="63"/>
                                        </p:tgtEl>
                                        <p:attrNameLst>
                                          <p:attrName>ppt_y</p:attrName>
                                        </p:attrNameLst>
                                      </p:cBhvr>
                                      <p:tavLst>
                                        <p:tav tm="0" fmla="#ppt_y-sin(pi*$)/3">
                                          <p:val>
                                            <p:fltVal val="0.5"/>
                                          </p:val>
                                        </p:tav>
                                        <p:tav tm="100000">
                                          <p:val>
                                            <p:fltVal val="1"/>
                                          </p:val>
                                        </p:tav>
                                      </p:tavLst>
                                    </p:anim>
                                    <p:anim calcmode="lin" valueType="num">
                                      <p:cBhvr>
                                        <p:cTn id="124" dur="415" tmFilter="0, 0; 0.125,0.2665; 0.25,0.4; 0.375,0.465; 0.5,0.5;  0.625,0.535; 0.75,0.6; 0.875,0.7335; 1,1">
                                          <p:stCondLst>
                                            <p:cond delay="415"/>
                                          </p:stCondLst>
                                        </p:cTn>
                                        <p:tgtEl>
                                          <p:spTgt spid="63"/>
                                        </p:tgtEl>
                                        <p:attrNameLst>
                                          <p:attrName>ppt_y</p:attrName>
                                        </p:attrNameLst>
                                      </p:cBhvr>
                                      <p:tavLst>
                                        <p:tav tm="0" fmla="#ppt_y-sin(pi*$)/9">
                                          <p:val>
                                            <p:fltVal val="0"/>
                                          </p:val>
                                        </p:tav>
                                        <p:tav tm="100000">
                                          <p:val>
                                            <p:fltVal val="1"/>
                                          </p:val>
                                        </p:tav>
                                      </p:tavLst>
                                    </p:anim>
                                    <p:anim calcmode="lin" valueType="num">
                                      <p:cBhvr>
                                        <p:cTn id="125" dur="207" tmFilter="0, 0; 0.125,0.2665; 0.25,0.4; 0.375,0.465; 0.5,0.5;  0.625,0.535; 0.75,0.6; 0.875,0.7335; 1,1">
                                          <p:stCondLst>
                                            <p:cond delay="828"/>
                                          </p:stCondLst>
                                        </p:cTn>
                                        <p:tgtEl>
                                          <p:spTgt spid="63"/>
                                        </p:tgtEl>
                                        <p:attrNameLst>
                                          <p:attrName>ppt_y</p:attrName>
                                        </p:attrNameLst>
                                      </p:cBhvr>
                                      <p:tavLst>
                                        <p:tav tm="0" fmla="#ppt_y-sin(pi*$)/27">
                                          <p:val>
                                            <p:fltVal val="0"/>
                                          </p:val>
                                        </p:tav>
                                        <p:tav tm="100000">
                                          <p:val>
                                            <p:fltVal val="1"/>
                                          </p:val>
                                        </p:tav>
                                      </p:tavLst>
                                    </p:anim>
                                    <p:anim calcmode="lin" valueType="num">
                                      <p:cBhvr>
                                        <p:cTn id="126" dur="103" tmFilter="0, 0; 0.125,0.2665; 0.25,0.4; 0.375,0.465; 0.5,0.5;  0.625,0.535; 0.75,0.6; 0.875,0.7335; 1,1">
                                          <p:stCondLst>
                                            <p:cond delay="1035"/>
                                          </p:stCondLst>
                                        </p:cTn>
                                        <p:tgtEl>
                                          <p:spTgt spid="63"/>
                                        </p:tgtEl>
                                        <p:attrNameLst>
                                          <p:attrName>ppt_y</p:attrName>
                                        </p:attrNameLst>
                                      </p:cBhvr>
                                      <p:tavLst>
                                        <p:tav tm="0" fmla="#ppt_y-sin(pi*$)/81">
                                          <p:val>
                                            <p:fltVal val="0"/>
                                          </p:val>
                                        </p:tav>
                                        <p:tav tm="100000">
                                          <p:val>
                                            <p:fltVal val="1"/>
                                          </p:val>
                                        </p:tav>
                                      </p:tavLst>
                                    </p:anim>
                                    <p:animScale>
                                      <p:cBhvr>
                                        <p:cTn id="127" dur="16">
                                          <p:stCondLst>
                                            <p:cond delay="406"/>
                                          </p:stCondLst>
                                        </p:cTn>
                                        <p:tgtEl>
                                          <p:spTgt spid="63"/>
                                        </p:tgtEl>
                                      </p:cBhvr>
                                      <p:to x="100000" y="60000"/>
                                    </p:animScale>
                                    <p:animScale>
                                      <p:cBhvr>
                                        <p:cTn id="128" dur="104" decel="50000">
                                          <p:stCondLst>
                                            <p:cond delay="423"/>
                                          </p:stCondLst>
                                        </p:cTn>
                                        <p:tgtEl>
                                          <p:spTgt spid="63"/>
                                        </p:tgtEl>
                                      </p:cBhvr>
                                      <p:to x="100000" y="100000"/>
                                    </p:animScale>
                                    <p:animScale>
                                      <p:cBhvr>
                                        <p:cTn id="129" dur="16">
                                          <p:stCondLst>
                                            <p:cond delay="820"/>
                                          </p:stCondLst>
                                        </p:cTn>
                                        <p:tgtEl>
                                          <p:spTgt spid="63"/>
                                        </p:tgtEl>
                                      </p:cBhvr>
                                      <p:to x="100000" y="80000"/>
                                    </p:animScale>
                                    <p:animScale>
                                      <p:cBhvr>
                                        <p:cTn id="130" dur="104" decel="50000">
                                          <p:stCondLst>
                                            <p:cond delay="836"/>
                                          </p:stCondLst>
                                        </p:cTn>
                                        <p:tgtEl>
                                          <p:spTgt spid="63"/>
                                        </p:tgtEl>
                                      </p:cBhvr>
                                      <p:to x="100000" y="100000"/>
                                    </p:animScale>
                                    <p:animScale>
                                      <p:cBhvr>
                                        <p:cTn id="131" dur="16">
                                          <p:stCondLst>
                                            <p:cond delay="1026"/>
                                          </p:stCondLst>
                                        </p:cTn>
                                        <p:tgtEl>
                                          <p:spTgt spid="63"/>
                                        </p:tgtEl>
                                      </p:cBhvr>
                                      <p:to x="100000" y="90000"/>
                                    </p:animScale>
                                    <p:animScale>
                                      <p:cBhvr>
                                        <p:cTn id="132" dur="104" decel="50000">
                                          <p:stCondLst>
                                            <p:cond delay="1042"/>
                                          </p:stCondLst>
                                        </p:cTn>
                                        <p:tgtEl>
                                          <p:spTgt spid="63"/>
                                        </p:tgtEl>
                                      </p:cBhvr>
                                      <p:to x="100000" y="100000"/>
                                    </p:animScale>
                                    <p:animScale>
                                      <p:cBhvr>
                                        <p:cTn id="133" dur="16">
                                          <p:stCondLst>
                                            <p:cond delay="1130"/>
                                          </p:stCondLst>
                                        </p:cTn>
                                        <p:tgtEl>
                                          <p:spTgt spid="63"/>
                                        </p:tgtEl>
                                      </p:cBhvr>
                                      <p:to x="100000" y="95000"/>
                                    </p:animScale>
                                    <p:animScale>
                                      <p:cBhvr>
                                        <p:cTn id="134" dur="104" decel="50000">
                                          <p:stCondLst>
                                            <p:cond delay="1146"/>
                                          </p:stCondLst>
                                        </p:cTn>
                                        <p:tgtEl>
                                          <p:spTgt spid="63"/>
                                        </p:tgtEl>
                                      </p:cBhvr>
                                      <p:to x="100000" y="100000"/>
                                    </p:animScale>
                                  </p:childTnLst>
                                </p:cTn>
                              </p:par>
                            </p:childTnLst>
                          </p:cTn>
                        </p:par>
                        <p:par>
                          <p:cTn id="135" fill="hold">
                            <p:stCondLst>
                              <p:cond delay="6520"/>
                            </p:stCondLst>
                            <p:childTnLst>
                              <p:par>
                                <p:cTn id="136" presetID="42" presetClass="entr" presetSubtype="0" fill="hold" grpId="0" nodeType="afterEffect">
                                  <p:stCondLst>
                                    <p:cond delay="0"/>
                                  </p:stCondLst>
                                  <p:childTnLst>
                                    <p:set>
                                      <p:cBhvr>
                                        <p:cTn id="137" dur="1" fill="hold">
                                          <p:stCondLst>
                                            <p:cond delay="0"/>
                                          </p:stCondLst>
                                        </p:cTn>
                                        <p:tgtEl>
                                          <p:spTgt spid="65"/>
                                        </p:tgtEl>
                                        <p:attrNameLst>
                                          <p:attrName>style.visibility</p:attrName>
                                        </p:attrNameLst>
                                      </p:cBhvr>
                                      <p:to>
                                        <p:strVal val="visible"/>
                                      </p:to>
                                    </p:set>
                                    <p:animEffect transition="in" filter="fade">
                                      <p:cBhvr>
                                        <p:cTn id="138" dur="1000"/>
                                        <p:tgtEl>
                                          <p:spTgt spid="65"/>
                                        </p:tgtEl>
                                      </p:cBhvr>
                                    </p:animEffect>
                                    <p:anim calcmode="lin" valueType="num">
                                      <p:cBhvr>
                                        <p:cTn id="139" dur="1000" fill="hold"/>
                                        <p:tgtEl>
                                          <p:spTgt spid="65"/>
                                        </p:tgtEl>
                                        <p:attrNameLst>
                                          <p:attrName>ppt_x</p:attrName>
                                        </p:attrNameLst>
                                      </p:cBhvr>
                                      <p:tavLst>
                                        <p:tav tm="0">
                                          <p:val>
                                            <p:strVal val="#ppt_x"/>
                                          </p:val>
                                        </p:tav>
                                        <p:tav tm="100000">
                                          <p:val>
                                            <p:strVal val="#ppt_x"/>
                                          </p:val>
                                        </p:tav>
                                      </p:tavLst>
                                    </p:anim>
                                    <p:anim calcmode="lin" valueType="num">
                                      <p:cBhvr>
                                        <p:cTn id="140" dur="1000" fill="hold"/>
                                        <p:tgtEl>
                                          <p:spTgt spid="65"/>
                                        </p:tgtEl>
                                        <p:attrNameLst>
                                          <p:attrName>ppt_y</p:attrName>
                                        </p:attrNameLst>
                                      </p:cBhvr>
                                      <p:tavLst>
                                        <p:tav tm="0">
                                          <p:val>
                                            <p:strVal val="#ppt_y+.1"/>
                                          </p:val>
                                        </p:tav>
                                        <p:tav tm="100000">
                                          <p:val>
                                            <p:strVal val="#ppt_y"/>
                                          </p:val>
                                        </p:tav>
                                      </p:tavLst>
                                    </p:anim>
                                  </p:childTnLst>
                                </p:cTn>
                              </p:par>
                            </p:childTnLst>
                          </p:cTn>
                        </p:par>
                        <p:par>
                          <p:cTn id="141" fill="hold">
                            <p:stCondLst>
                              <p:cond delay="7520"/>
                            </p:stCondLst>
                            <p:childTnLst>
                              <p:par>
                                <p:cTn id="142" presetID="42" presetClass="entr" presetSubtype="0" fill="hold" grpId="0" nodeType="afterEffect">
                                  <p:stCondLst>
                                    <p:cond delay="0"/>
                                  </p:stCondLst>
                                  <p:childTnLst>
                                    <p:set>
                                      <p:cBhvr>
                                        <p:cTn id="143" dur="1" fill="hold">
                                          <p:stCondLst>
                                            <p:cond delay="0"/>
                                          </p:stCondLst>
                                        </p:cTn>
                                        <p:tgtEl>
                                          <p:spTgt spid="67"/>
                                        </p:tgtEl>
                                        <p:attrNameLst>
                                          <p:attrName>style.visibility</p:attrName>
                                        </p:attrNameLst>
                                      </p:cBhvr>
                                      <p:to>
                                        <p:strVal val="visible"/>
                                      </p:to>
                                    </p:set>
                                    <p:animEffect transition="in" filter="fade">
                                      <p:cBhvr>
                                        <p:cTn id="144" dur="1000"/>
                                        <p:tgtEl>
                                          <p:spTgt spid="67"/>
                                        </p:tgtEl>
                                      </p:cBhvr>
                                    </p:animEffect>
                                    <p:anim calcmode="lin" valueType="num">
                                      <p:cBhvr>
                                        <p:cTn id="145" dur="1000" fill="hold"/>
                                        <p:tgtEl>
                                          <p:spTgt spid="67"/>
                                        </p:tgtEl>
                                        <p:attrNameLst>
                                          <p:attrName>ppt_x</p:attrName>
                                        </p:attrNameLst>
                                      </p:cBhvr>
                                      <p:tavLst>
                                        <p:tav tm="0">
                                          <p:val>
                                            <p:strVal val="#ppt_x"/>
                                          </p:val>
                                        </p:tav>
                                        <p:tav tm="100000">
                                          <p:val>
                                            <p:strVal val="#ppt_x"/>
                                          </p:val>
                                        </p:tav>
                                      </p:tavLst>
                                    </p:anim>
                                    <p:anim calcmode="lin" valueType="num">
                                      <p:cBhvr>
                                        <p:cTn id="146" dur="1000" fill="hold"/>
                                        <p:tgtEl>
                                          <p:spTgt spid="67"/>
                                        </p:tgtEl>
                                        <p:attrNameLst>
                                          <p:attrName>ppt_y</p:attrName>
                                        </p:attrNameLst>
                                      </p:cBhvr>
                                      <p:tavLst>
                                        <p:tav tm="0">
                                          <p:val>
                                            <p:strVal val="#ppt_y+.1"/>
                                          </p:val>
                                        </p:tav>
                                        <p:tav tm="100000">
                                          <p:val>
                                            <p:strVal val="#ppt_y"/>
                                          </p:val>
                                        </p:tav>
                                      </p:tavLst>
                                    </p:anim>
                                  </p:childTnLst>
                                </p:cTn>
                              </p:par>
                            </p:childTnLst>
                          </p:cTn>
                        </p:par>
                        <p:par>
                          <p:cTn id="147" fill="hold">
                            <p:stCondLst>
                              <p:cond delay="8520"/>
                            </p:stCondLst>
                            <p:childTnLst>
                              <p:par>
                                <p:cTn id="148" presetID="42" presetClass="entr" presetSubtype="0" fill="hold" grpId="0" nodeType="afterEffect">
                                  <p:stCondLst>
                                    <p:cond delay="0"/>
                                  </p:stCondLst>
                                  <p:childTnLst>
                                    <p:set>
                                      <p:cBhvr>
                                        <p:cTn id="149" dur="1" fill="hold">
                                          <p:stCondLst>
                                            <p:cond delay="0"/>
                                          </p:stCondLst>
                                        </p:cTn>
                                        <p:tgtEl>
                                          <p:spTgt spid="66"/>
                                        </p:tgtEl>
                                        <p:attrNameLst>
                                          <p:attrName>style.visibility</p:attrName>
                                        </p:attrNameLst>
                                      </p:cBhvr>
                                      <p:to>
                                        <p:strVal val="visible"/>
                                      </p:to>
                                    </p:set>
                                    <p:animEffect transition="in" filter="fade">
                                      <p:cBhvr>
                                        <p:cTn id="150" dur="1000"/>
                                        <p:tgtEl>
                                          <p:spTgt spid="66"/>
                                        </p:tgtEl>
                                      </p:cBhvr>
                                    </p:animEffect>
                                    <p:anim calcmode="lin" valueType="num">
                                      <p:cBhvr>
                                        <p:cTn id="151" dur="1000" fill="hold"/>
                                        <p:tgtEl>
                                          <p:spTgt spid="66"/>
                                        </p:tgtEl>
                                        <p:attrNameLst>
                                          <p:attrName>ppt_x</p:attrName>
                                        </p:attrNameLst>
                                      </p:cBhvr>
                                      <p:tavLst>
                                        <p:tav tm="0">
                                          <p:val>
                                            <p:strVal val="#ppt_x"/>
                                          </p:val>
                                        </p:tav>
                                        <p:tav tm="100000">
                                          <p:val>
                                            <p:strVal val="#ppt_x"/>
                                          </p:val>
                                        </p:tav>
                                      </p:tavLst>
                                    </p:anim>
                                    <p:anim calcmode="lin" valueType="num">
                                      <p:cBhvr>
                                        <p:cTn id="152" dur="1000" fill="hold"/>
                                        <p:tgtEl>
                                          <p:spTgt spid="66"/>
                                        </p:tgtEl>
                                        <p:attrNameLst>
                                          <p:attrName>ppt_y</p:attrName>
                                        </p:attrNameLst>
                                      </p:cBhvr>
                                      <p:tavLst>
                                        <p:tav tm="0">
                                          <p:val>
                                            <p:strVal val="#ppt_y+.1"/>
                                          </p:val>
                                        </p:tav>
                                        <p:tav tm="100000">
                                          <p:val>
                                            <p:strVal val="#ppt_y"/>
                                          </p:val>
                                        </p:tav>
                                      </p:tavLst>
                                    </p:anim>
                                  </p:childTnLst>
                                </p:cTn>
                              </p:par>
                            </p:childTnLst>
                          </p:cTn>
                        </p:par>
                        <p:par>
                          <p:cTn id="153" fill="hold">
                            <p:stCondLst>
                              <p:cond delay="9520"/>
                            </p:stCondLst>
                            <p:childTnLst>
                              <p:par>
                                <p:cTn id="154" presetID="26" presetClass="entr" presetSubtype="0" fill="hold" grpId="0" nodeType="afterEffect">
                                  <p:stCondLst>
                                    <p:cond delay="0"/>
                                  </p:stCondLst>
                                  <p:childTnLst>
                                    <p:set>
                                      <p:cBhvr>
                                        <p:cTn id="155" dur="1" fill="hold">
                                          <p:stCondLst>
                                            <p:cond delay="0"/>
                                          </p:stCondLst>
                                        </p:cTn>
                                        <p:tgtEl>
                                          <p:spTgt spid="35"/>
                                        </p:tgtEl>
                                        <p:attrNameLst>
                                          <p:attrName>style.visibility</p:attrName>
                                        </p:attrNameLst>
                                      </p:cBhvr>
                                      <p:to>
                                        <p:strVal val="visible"/>
                                      </p:to>
                                    </p:set>
                                    <p:animEffect transition="in" filter="wipe(down)">
                                      <p:cBhvr>
                                        <p:cTn id="156" dur="362">
                                          <p:stCondLst>
                                            <p:cond delay="0"/>
                                          </p:stCondLst>
                                        </p:cTn>
                                        <p:tgtEl>
                                          <p:spTgt spid="35"/>
                                        </p:tgtEl>
                                      </p:cBhvr>
                                    </p:animEffect>
                                    <p:anim calcmode="lin" valueType="num">
                                      <p:cBhvr>
                                        <p:cTn id="157" dur="1139"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58" dur="415"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59" dur="415" tmFilter="0, 0; 0.125,0.2665; 0.25,0.4; 0.375,0.465; 0.5,0.5;  0.625,0.535; 0.75,0.6; 0.875,0.7335; 1,1">
                                          <p:stCondLst>
                                            <p:cond delay="415"/>
                                          </p:stCondLst>
                                        </p:cTn>
                                        <p:tgtEl>
                                          <p:spTgt spid="35"/>
                                        </p:tgtEl>
                                        <p:attrNameLst>
                                          <p:attrName>ppt_y</p:attrName>
                                        </p:attrNameLst>
                                      </p:cBhvr>
                                      <p:tavLst>
                                        <p:tav tm="0" fmla="#ppt_y-sin(pi*$)/9">
                                          <p:val>
                                            <p:fltVal val="0"/>
                                          </p:val>
                                        </p:tav>
                                        <p:tav tm="100000">
                                          <p:val>
                                            <p:fltVal val="1"/>
                                          </p:val>
                                        </p:tav>
                                      </p:tavLst>
                                    </p:anim>
                                    <p:anim calcmode="lin" valueType="num">
                                      <p:cBhvr>
                                        <p:cTn id="160" dur="207" tmFilter="0, 0; 0.125,0.2665; 0.25,0.4; 0.375,0.465; 0.5,0.5;  0.625,0.535; 0.75,0.6; 0.875,0.7335; 1,1">
                                          <p:stCondLst>
                                            <p:cond delay="828"/>
                                          </p:stCondLst>
                                        </p:cTn>
                                        <p:tgtEl>
                                          <p:spTgt spid="35"/>
                                        </p:tgtEl>
                                        <p:attrNameLst>
                                          <p:attrName>ppt_y</p:attrName>
                                        </p:attrNameLst>
                                      </p:cBhvr>
                                      <p:tavLst>
                                        <p:tav tm="0" fmla="#ppt_y-sin(pi*$)/27">
                                          <p:val>
                                            <p:fltVal val="0"/>
                                          </p:val>
                                        </p:tav>
                                        <p:tav tm="100000">
                                          <p:val>
                                            <p:fltVal val="1"/>
                                          </p:val>
                                        </p:tav>
                                      </p:tavLst>
                                    </p:anim>
                                    <p:anim calcmode="lin" valueType="num">
                                      <p:cBhvr>
                                        <p:cTn id="161" dur="103" tmFilter="0, 0; 0.125,0.2665; 0.25,0.4; 0.375,0.465; 0.5,0.5;  0.625,0.535; 0.75,0.6; 0.875,0.7335; 1,1">
                                          <p:stCondLst>
                                            <p:cond delay="1035"/>
                                          </p:stCondLst>
                                        </p:cTn>
                                        <p:tgtEl>
                                          <p:spTgt spid="35"/>
                                        </p:tgtEl>
                                        <p:attrNameLst>
                                          <p:attrName>ppt_y</p:attrName>
                                        </p:attrNameLst>
                                      </p:cBhvr>
                                      <p:tavLst>
                                        <p:tav tm="0" fmla="#ppt_y-sin(pi*$)/81">
                                          <p:val>
                                            <p:fltVal val="0"/>
                                          </p:val>
                                        </p:tav>
                                        <p:tav tm="100000">
                                          <p:val>
                                            <p:fltVal val="1"/>
                                          </p:val>
                                        </p:tav>
                                      </p:tavLst>
                                    </p:anim>
                                    <p:animScale>
                                      <p:cBhvr>
                                        <p:cTn id="162" dur="16">
                                          <p:stCondLst>
                                            <p:cond delay="406"/>
                                          </p:stCondLst>
                                        </p:cTn>
                                        <p:tgtEl>
                                          <p:spTgt spid="35"/>
                                        </p:tgtEl>
                                      </p:cBhvr>
                                      <p:to x="100000" y="60000"/>
                                    </p:animScale>
                                    <p:animScale>
                                      <p:cBhvr>
                                        <p:cTn id="163" dur="104" decel="50000">
                                          <p:stCondLst>
                                            <p:cond delay="423"/>
                                          </p:stCondLst>
                                        </p:cTn>
                                        <p:tgtEl>
                                          <p:spTgt spid="35"/>
                                        </p:tgtEl>
                                      </p:cBhvr>
                                      <p:to x="100000" y="100000"/>
                                    </p:animScale>
                                    <p:animScale>
                                      <p:cBhvr>
                                        <p:cTn id="164" dur="16">
                                          <p:stCondLst>
                                            <p:cond delay="820"/>
                                          </p:stCondLst>
                                        </p:cTn>
                                        <p:tgtEl>
                                          <p:spTgt spid="35"/>
                                        </p:tgtEl>
                                      </p:cBhvr>
                                      <p:to x="100000" y="80000"/>
                                    </p:animScale>
                                    <p:animScale>
                                      <p:cBhvr>
                                        <p:cTn id="165" dur="104" decel="50000">
                                          <p:stCondLst>
                                            <p:cond delay="836"/>
                                          </p:stCondLst>
                                        </p:cTn>
                                        <p:tgtEl>
                                          <p:spTgt spid="35"/>
                                        </p:tgtEl>
                                      </p:cBhvr>
                                      <p:to x="100000" y="100000"/>
                                    </p:animScale>
                                    <p:animScale>
                                      <p:cBhvr>
                                        <p:cTn id="166" dur="16">
                                          <p:stCondLst>
                                            <p:cond delay="1026"/>
                                          </p:stCondLst>
                                        </p:cTn>
                                        <p:tgtEl>
                                          <p:spTgt spid="35"/>
                                        </p:tgtEl>
                                      </p:cBhvr>
                                      <p:to x="100000" y="90000"/>
                                    </p:animScale>
                                    <p:animScale>
                                      <p:cBhvr>
                                        <p:cTn id="167" dur="104" decel="50000">
                                          <p:stCondLst>
                                            <p:cond delay="1042"/>
                                          </p:stCondLst>
                                        </p:cTn>
                                        <p:tgtEl>
                                          <p:spTgt spid="35"/>
                                        </p:tgtEl>
                                      </p:cBhvr>
                                      <p:to x="100000" y="100000"/>
                                    </p:animScale>
                                    <p:animScale>
                                      <p:cBhvr>
                                        <p:cTn id="168" dur="16">
                                          <p:stCondLst>
                                            <p:cond delay="1130"/>
                                          </p:stCondLst>
                                        </p:cTn>
                                        <p:tgtEl>
                                          <p:spTgt spid="35"/>
                                        </p:tgtEl>
                                      </p:cBhvr>
                                      <p:to x="100000" y="95000"/>
                                    </p:animScale>
                                    <p:animScale>
                                      <p:cBhvr>
                                        <p:cTn id="169" dur="104" decel="50000">
                                          <p:stCondLst>
                                            <p:cond delay="1146"/>
                                          </p:stCondLst>
                                        </p:cTn>
                                        <p:tgtEl>
                                          <p:spTgt spid="35"/>
                                        </p:tgtEl>
                                      </p:cBhvr>
                                      <p:to x="100000" y="100000"/>
                                    </p:animScale>
                                  </p:childTnLst>
                                </p:cTn>
                              </p:par>
                              <p:par>
                                <p:cTn id="170" presetID="26" presetClass="entr" presetSubtype="0" fill="hold" grpId="0" nodeType="withEffect">
                                  <p:stCondLst>
                                    <p:cond delay="0"/>
                                  </p:stCondLst>
                                  <p:childTnLst>
                                    <p:set>
                                      <p:cBhvr>
                                        <p:cTn id="171" dur="1" fill="hold">
                                          <p:stCondLst>
                                            <p:cond delay="0"/>
                                          </p:stCondLst>
                                        </p:cTn>
                                        <p:tgtEl>
                                          <p:spTgt spid="36"/>
                                        </p:tgtEl>
                                        <p:attrNameLst>
                                          <p:attrName>style.visibility</p:attrName>
                                        </p:attrNameLst>
                                      </p:cBhvr>
                                      <p:to>
                                        <p:strVal val="visible"/>
                                      </p:to>
                                    </p:set>
                                    <p:animEffect transition="in" filter="wipe(down)">
                                      <p:cBhvr>
                                        <p:cTn id="172" dur="362">
                                          <p:stCondLst>
                                            <p:cond delay="0"/>
                                          </p:stCondLst>
                                        </p:cTn>
                                        <p:tgtEl>
                                          <p:spTgt spid="36"/>
                                        </p:tgtEl>
                                      </p:cBhvr>
                                    </p:animEffect>
                                    <p:anim calcmode="lin" valueType="num">
                                      <p:cBhvr>
                                        <p:cTn id="173" dur="1139"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174" dur="415"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75" dur="415" tmFilter="0, 0; 0.125,0.2665; 0.25,0.4; 0.375,0.465; 0.5,0.5;  0.625,0.535; 0.75,0.6; 0.875,0.7335; 1,1">
                                          <p:stCondLst>
                                            <p:cond delay="415"/>
                                          </p:stCondLst>
                                        </p:cTn>
                                        <p:tgtEl>
                                          <p:spTgt spid="36"/>
                                        </p:tgtEl>
                                        <p:attrNameLst>
                                          <p:attrName>ppt_y</p:attrName>
                                        </p:attrNameLst>
                                      </p:cBhvr>
                                      <p:tavLst>
                                        <p:tav tm="0" fmla="#ppt_y-sin(pi*$)/9">
                                          <p:val>
                                            <p:fltVal val="0"/>
                                          </p:val>
                                        </p:tav>
                                        <p:tav tm="100000">
                                          <p:val>
                                            <p:fltVal val="1"/>
                                          </p:val>
                                        </p:tav>
                                      </p:tavLst>
                                    </p:anim>
                                    <p:anim calcmode="lin" valueType="num">
                                      <p:cBhvr>
                                        <p:cTn id="176" dur="207" tmFilter="0, 0; 0.125,0.2665; 0.25,0.4; 0.375,0.465; 0.5,0.5;  0.625,0.535; 0.75,0.6; 0.875,0.7335; 1,1">
                                          <p:stCondLst>
                                            <p:cond delay="828"/>
                                          </p:stCondLst>
                                        </p:cTn>
                                        <p:tgtEl>
                                          <p:spTgt spid="36"/>
                                        </p:tgtEl>
                                        <p:attrNameLst>
                                          <p:attrName>ppt_y</p:attrName>
                                        </p:attrNameLst>
                                      </p:cBhvr>
                                      <p:tavLst>
                                        <p:tav tm="0" fmla="#ppt_y-sin(pi*$)/27">
                                          <p:val>
                                            <p:fltVal val="0"/>
                                          </p:val>
                                        </p:tav>
                                        <p:tav tm="100000">
                                          <p:val>
                                            <p:fltVal val="1"/>
                                          </p:val>
                                        </p:tav>
                                      </p:tavLst>
                                    </p:anim>
                                    <p:anim calcmode="lin" valueType="num">
                                      <p:cBhvr>
                                        <p:cTn id="177" dur="103" tmFilter="0, 0; 0.125,0.2665; 0.25,0.4; 0.375,0.465; 0.5,0.5;  0.625,0.535; 0.75,0.6; 0.875,0.7335; 1,1">
                                          <p:stCondLst>
                                            <p:cond delay="1035"/>
                                          </p:stCondLst>
                                        </p:cTn>
                                        <p:tgtEl>
                                          <p:spTgt spid="36"/>
                                        </p:tgtEl>
                                        <p:attrNameLst>
                                          <p:attrName>ppt_y</p:attrName>
                                        </p:attrNameLst>
                                      </p:cBhvr>
                                      <p:tavLst>
                                        <p:tav tm="0" fmla="#ppt_y-sin(pi*$)/81">
                                          <p:val>
                                            <p:fltVal val="0"/>
                                          </p:val>
                                        </p:tav>
                                        <p:tav tm="100000">
                                          <p:val>
                                            <p:fltVal val="1"/>
                                          </p:val>
                                        </p:tav>
                                      </p:tavLst>
                                    </p:anim>
                                    <p:animScale>
                                      <p:cBhvr>
                                        <p:cTn id="178" dur="16">
                                          <p:stCondLst>
                                            <p:cond delay="406"/>
                                          </p:stCondLst>
                                        </p:cTn>
                                        <p:tgtEl>
                                          <p:spTgt spid="36"/>
                                        </p:tgtEl>
                                      </p:cBhvr>
                                      <p:to x="100000" y="60000"/>
                                    </p:animScale>
                                    <p:animScale>
                                      <p:cBhvr>
                                        <p:cTn id="179" dur="104" decel="50000">
                                          <p:stCondLst>
                                            <p:cond delay="423"/>
                                          </p:stCondLst>
                                        </p:cTn>
                                        <p:tgtEl>
                                          <p:spTgt spid="36"/>
                                        </p:tgtEl>
                                      </p:cBhvr>
                                      <p:to x="100000" y="100000"/>
                                    </p:animScale>
                                    <p:animScale>
                                      <p:cBhvr>
                                        <p:cTn id="180" dur="16">
                                          <p:stCondLst>
                                            <p:cond delay="820"/>
                                          </p:stCondLst>
                                        </p:cTn>
                                        <p:tgtEl>
                                          <p:spTgt spid="36"/>
                                        </p:tgtEl>
                                      </p:cBhvr>
                                      <p:to x="100000" y="80000"/>
                                    </p:animScale>
                                    <p:animScale>
                                      <p:cBhvr>
                                        <p:cTn id="181" dur="104" decel="50000">
                                          <p:stCondLst>
                                            <p:cond delay="836"/>
                                          </p:stCondLst>
                                        </p:cTn>
                                        <p:tgtEl>
                                          <p:spTgt spid="36"/>
                                        </p:tgtEl>
                                      </p:cBhvr>
                                      <p:to x="100000" y="100000"/>
                                    </p:animScale>
                                    <p:animScale>
                                      <p:cBhvr>
                                        <p:cTn id="182" dur="16">
                                          <p:stCondLst>
                                            <p:cond delay="1026"/>
                                          </p:stCondLst>
                                        </p:cTn>
                                        <p:tgtEl>
                                          <p:spTgt spid="36"/>
                                        </p:tgtEl>
                                      </p:cBhvr>
                                      <p:to x="100000" y="90000"/>
                                    </p:animScale>
                                    <p:animScale>
                                      <p:cBhvr>
                                        <p:cTn id="183" dur="104" decel="50000">
                                          <p:stCondLst>
                                            <p:cond delay="1042"/>
                                          </p:stCondLst>
                                        </p:cTn>
                                        <p:tgtEl>
                                          <p:spTgt spid="36"/>
                                        </p:tgtEl>
                                      </p:cBhvr>
                                      <p:to x="100000" y="100000"/>
                                    </p:animScale>
                                    <p:animScale>
                                      <p:cBhvr>
                                        <p:cTn id="184" dur="16">
                                          <p:stCondLst>
                                            <p:cond delay="1130"/>
                                          </p:stCondLst>
                                        </p:cTn>
                                        <p:tgtEl>
                                          <p:spTgt spid="36"/>
                                        </p:tgtEl>
                                      </p:cBhvr>
                                      <p:to x="100000" y="95000"/>
                                    </p:animScale>
                                    <p:animScale>
                                      <p:cBhvr>
                                        <p:cTn id="185" dur="104" decel="50000">
                                          <p:stCondLst>
                                            <p:cond delay="1146"/>
                                          </p:stCondLst>
                                        </p:cTn>
                                        <p:tgtEl>
                                          <p:spTgt spid="36"/>
                                        </p:tgtEl>
                                      </p:cBhvr>
                                      <p:to x="100000" y="100000"/>
                                    </p:animScale>
                                  </p:childTnLst>
                                </p:cTn>
                              </p:par>
                              <p:par>
                                <p:cTn id="186" presetID="26" presetClass="entr" presetSubtype="0" fill="hold" grpId="0" nodeType="withEffect">
                                  <p:stCondLst>
                                    <p:cond delay="0"/>
                                  </p:stCondLst>
                                  <p:childTnLst>
                                    <p:set>
                                      <p:cBhvr>
                                        <p:cTn id="187" dur="1" fill="hold">
                                          <p:stCondLst>
                                            <p:cond delay="0"/>
                                          </p:stCondLst>
                                        </p:cTn>
                                        <p:tgtEl>
                                          <p:spTgt spid="37"/>
                                        </p:tgtEl>
                                        <p:attrNameLst>
                                          <p:attrName>style.visibility</p:attrName>
                                        </p:attrNameLst>
                                      </p:cBhvr>
                                      <p:to>
                                        <p:strVal val="visible"/>
                                      </p:to>
                                    </p:set>
                                    <p:animEffect transition="in" filter="wipe(down)">
                                      <p:cBhvr>
                                        <p:cTn id="188" dur="362">
                                          <p:stCondLst>
                                            <p:cond delay="0"/>
                                          </p:stCondLst>
                                        </p:cTn>
                                        <p:tgtEl>
                                          <p:spTgt spid="37"/>
                                        </p:tgtEl>
                                      </p:cBhvr>
                                    </p:animEffect>
                                    <p:anim calcmode="lin" valueType="num">
                                      <p:cBhvr>
                                        <p:cTn id="189" dur="1139"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90" dur="415"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91" dur="415" tmFilter="0, 0; 0.125,0.2665; 0.25,0.4; 0.375,0.465; 0.5,0.5;  0.625,0.535; 0.75,0.6; 0.875,0.7335; 1,1">
                                          <p:stCondLst>
                                            <p:cond delay="415"/>
                                          </p:stCondLst>
                                        </p:cTn>
                                        <p:tgtEl>
                                          <p:spTgt spid="37"/>
                                        </p:tgtEl>
                                        <p:attrNameLst>
                                          <p:attrName>ppt_y</p:attrName>
                                        </p:attrNameLst>
                                      </p:cBhvr>
                                      <p:tavLst>
                                        <p:tav tm="0" fmla="#ppt_y-sin(pi*$)/9">
                                          <p:val>
                                            <p:fltVal val="0"/>
                                          </p:val>
                                        </p:tav>
                                        <p:tav tm="100000">
                                          <p:val>
                                            <p:fltVal val="1"/>
                                          </p:val>
                                        </p:tav>
                                      </p:tavLst>
                                    </p:anim>
                                    <p:anim calcmode="lin" valueType="num">
                                      <p:cBhvr>
                                        <p:cTn id="192" dur="207" tmFilter="0, 0; 0.125,0.2665; 0.25,0.4; 0.375,0.465; 0.5,0.5;  0.625,0.535; 0.75,0.6; 0.875,0.7335; 1,1">
                                          <p:stCondLst>
                                            <p:cond delay="828"/>
                                          </p:stCondLst>
                                        </p:cTn>
                                        <p:tgtEl>
                                          <p:spTgt spid="37"/>
                                        </p:tgtEl>
                                        <p:attrNameLst>
                                          <p:attrName>ppt_y</p:attrName>
                                        </p:attrNameLst>
                                      </p:cBhvr>
                                      <p:tavLst>
                                        <p:tav tm="0" fmla="#ppt_y-sin(pi*$)/27">
                                          <p:val>
                                            <p:fltVal val="0"/>
                                          </p:val>
                                        </p:tav>
                                        <p:tav tm="100000">
                                          <p:val>
                                            <p:fltVal val="1"/>
                                          </p:val>
                                        </p:tav>
                                      </p:tavLst>
                                    </p:anim>
                                    <p:anim calcmode="lin" valueType="num">
                                      <p:cBhvr>
                                        <p:cTn id="193" dur="103" tmFilter="0, 0; 0.125,0.2665; 0.25,0.4; 0.375,0.465; 0.5,0.5;  0.625,0.535; 0.75,0.6; 0.875,0.7335; 1,1">
                                          <p:stCondLst>
                                            <p:cond delay="1035"/>
                                          </p:stCondLst>
                                        </p:cTn>
                                        <p:tgtEl>
                                          <p:spTgt spid="37"/>
                                        </p:tgtEl>
                                        <p:attrNameLst>
                                          <p:attrName>ppt_y</p:attrName>
                                        </p:attrNameLst>
                                      </p:cBhvr>
                                      <p:tavLst>
                                        <p:tav tm="0" fmla="#ppt_y-sin(pi*$)/81">
                                          <p:val>
                                            <p:fltVal val="0"/>
                                          </p:val>
                                        </p:tav>
                                        <p:tav tm="100000">
                                          <p:val>
                                            <p:fltVal val="1"/>
                                          </p:val>
                                        </p:tav>
                                      </p:tavLst>
                                    </p:anim>
                                    <p:animScale>
                                      <p:cBhvr>
                                        <p:cTn id="194" dur="16">
                                          <p:stCondLst>
                                            <p:cond delay="406"/>
                                          </p:stCondLst>
                                        </p:cTn>
                                        <p:tgtEl>
                                          <p:spTgt spid="37"/>
                                        </p:tgtEl>
                                      </p:cBhvr>
                                      <p:to x="100000" y="60000"/>
                                    </p:animScale>
                                    <p:animScale>
                                      <p:cBhvr>
                                        <p:cTn id="195" dur="104" decel="50000">
                                          <p:stCondLst>
                                            <p:cond delay="423"/>
                                          </p:stCondLst>
                                        </p:cTn>
                                        <p:tgtEl>
                                          <p:spTgt spid="37"/>
                                        </p:tgtEl>
                                      </p:cBhvr>
                                      <p:to x="100000" y="100000"/>
                                    </p:animScale>
                                    <p:animScale>
                                      <p:cBhvr>
                                        <p:cTn id="196" dur="16">
                                          <p:stCondLst>
                                            <p:cond delay="820"/>
                                          </p:stCondLst>
                                        </p:cTn>
                                        <p:tgtEl>
                                          <p:spTgt spid="37"/>
                                        </p:tgtEl>
                                      </p:cBhvr>
                                      <p:to x="100000" y="80000"/>
                                    </p:animScale>
                                    <p:animScale>
                                      <p:cBhvr>
                                        <p:cTn id="197" dur="104" decel="50000">
                                          <p:stCondLst>
                                            <p:cond delay="836"/>
                                          </p:stCondLst>
                                        </p:cTn>
                                        <p:tgtEl>
                                          <p:spTgt spid="37"/>
                                        </p:tgtEl>
                                      </p:cBhvr>
                                      <p:to x="100000" y="100000"/>
                                    </p:animScale>
                                    <p:animScale>
                                      <p:cBhvr>
                                        <p:cTn id="198" dur="16">
                                          <p:stCondLst>
                                            <p:cond delay="1026"/>
                                          </p:stCondLst>
                                        </p:cTn>
                                        <p:tgtEl>
                                          <p:spTgt spid="37"/>
                                        </p:tgtEl>
                                      </p:cBhvr>
                                      <p:to x="100000" y="90000"/>
                                    </p:animScale>
                                    <p:animScale>
                                      <p:cBhvr>
                                        <p:cTn id="199" dur="104" decel="50000">
                                          <p:stCondLst>
                                            <p:cond delay="1042"/>
                                          </p:stCondLst>
                                        </p:cTn>
                                        <p:tgtEl>
                                          <p:spTgt spid="37"/>
                                        </p:tgtEl>
                                      </p:cBhvr>
                                      <p:to x="100000" y="100000"/>
                                    </p:animScale>
                                    <p:animScale>
                                      <p:cBhvr>
                                        <p:cTn id="200" dur="16">
                                          <p:stCondLst>
                                            <p:cond delay="1130"/>
                                          </p:stCondLst>
                                        </p:cTn>
                                        <p:tgtEl>
                                          <p:spTgt spid="37"/>
                                        </p:tgtEl>
                                      </p:cBhvr>
                                      <p:to x="100000" y="95000"/>
                                    </p:animScale>
                                    <p:animScale>
                                      <p:cBhvr>
                                        <p:cTn id="201" dur="104" decel="50000">
                                          <p:stCondLst>
                                            <p:cond delay="1146"/>
                                          </p:stCondLst>
                                        </p:cTn>
                                        <p:tgtEl>
                                          <p:spTgt spid="37"/>
                                        </p:tgtEl>
                                      </p:cBhvr>
                                      <p:to x="100000" y="100000"/>
                                    </p:animScale>
                                  </p:childTnLst>
                                </p:cTn>
                              </p:par>
                            </p:childTnLst>
                          </p:cTn>
                        </p:par>
                        <p:par>
                          <p:cTn id="202" fill="hold">
                            <p:stCondLst>
                              <p:cond delay="10770"/>
                            </p:stCondLst>
                            <p:childTnLst>
                              <p:par>
                                <p:cTn id="203" presetID="42" presetClass="entr" presetSubtype="0" fill="hold" grpId="0" nodeType="afterEffect">
                                  <p:stCondLst>
                                    <p:cond delay="0"/>
                                  </p:stCondLst>
                                  <p:childTnLst>
                                    <p:set>
                                      <p:cBhvr>
                                        <p:cTn id="204" dur="1" fill="hold">
                                          <p:stCondLst>
                                            <p:cond delay="0"/>
                                          </p:stCondLst>
                                        </p:cTn>
                                        <p:tgtEl>
                                          <p:spTgt spid="59"/>
                                        </p:tgtEl>
                                        <p:attrNameLst>
                                          <p:attrName>style.visibility</p:attrName>
                                        </p:attrNameLst>
                                      </p:cBhvr>
                                      <p:to>
                                        <p:strVal val="visible"/>
                                      </p:to>
                                    </p:set>
                                    <p:animEffect transition="in" filter="fade">
                                      <p:cBhvr>
                                        <p:cTn id="205" dur="1000"/>
                                        <p:tgtEl>
                                          <p:spTgt spid="59"/>
                                        </p:tgtEl>
                                      </p:cBhvr>
                                    </p:animEffect>
                                    <p:anim calcmode="lin" valueType="num">
                                      <p:cBhvr>
                                        <p:cTn id="206" dur="1000" fill="hold"/>
                                        <p:tgtEl>
                                          <p:spTgt spid="59"/>
                                        </p:tgtEl>
                                        <p:attrNameLst>
                                          <p:attrName>ppt_x</p:attrName>
                                        </p:attrNameLst>
                                      </p:cBhvr>
                                      <p:tavLst>
                                        <p:tav tm="0">
                                          <p:val>
                                            <p:strVal val="#ppt_x"/>
                                          </p:val>
                                        </p:tav>
                                        <p:tav tm="100000">
                                          <p:val>
                                            <p:strVal val="#ppt_x"/>
                                          </p:val>
                                        </p:tav>
                                      </p:tavLst>
                                    </p:anim>
                                    <p:anim calcmode="lin" valueType="num">
                                      <p:cBhvr>
                                        <p:cTn id="207" dur="1000" fill="hold"/>
                                        <p:tgtEl>
                                          <p:spTgt spid="59"/>
                                        </p:tgtEl>
                                        <p:attrNameLst>
                                          <p:attrName>ppt_y</p:attrName>
                                        </p:attrNameLst>
                                      </p:cBhvr>
                                      <p:tavLst>
                                        <p:tav tm="0">
                                          <p:val>
                                            <p:strVal val="#ppt_y+.1"/>
                                          </p:val>
                                        </p:tav>
                                        <p:tav tm="100000">
                                          <p:val>
                                            <p:strVal val="#ppt_y"/>
                                          </p:val>
                                        </p:tav>
                                      </p:tavLst>
                                    </p:anim>
                                  </p:childTnLst>
                                </p:cTn>
                              </p:par>
                            </p:childTnLst>
                          </p:cTn>
                        </p:par>
                        <p:par>
                          <p:cTn id="208" fill="hold">
                            <p:stCondLst>
                              <p:cond delay="11770"/>
                            </p:stCondLst>
                            <p:childTnLst>
                              <p:par>
                                <p:cTn id="209" presetID="42" presetClass="entr" presetSubtype="0" fill="hold" grpId="0" nodeType="afterEffect">
                                  <p:stCondLst>
                                    <p:cond delay="0"/>
                                  </p:stCondLst>
                                  <p:childTnLst>
                                    <p:set>
                                      <p:cBhvr>
                                        <p:cTn id="210" dur="1" fill="hold">
                                          <p:stCondLst>
                                            <p:cond delay="0"/>
                                          </p:stCondLst>
                                        </p:cTn>
                                        <p:tgtEl>
                                          <p:spTgt spid="61"/>
                                        </p:tgtEl>
                                        <p:attrNameLst>
                                          <p:attrName>style.visibility</p:attrName>
                                        </p:attrNameLst>
                                      </p:cBhvr>
                                      <p:to>
                                        <p:strVal val="visible"/>
                                      </p:to>
                                    </p:set>
                                    <p:animEffect transition="in" filter="fade">
                                      <p:cBhvr>
                                        <p:cTn id="211" dur="1000"/>
                                        <p:tgtEl>
                                          <p:spTgt spid="61"/>
                                        </p:tgtEl>
                                      </p:cBhvr>
                                    </p:animEffect>
                                    <p:anim calcmode="lin" valueType="num">
                                      <p:cBhvr>
                                        <p:cTn id="212" dur="1000" fill="hold"/>
                                        <p:tgtEl>
                                          <p:spTgt spid="61"/>
                                        </p:tgtEl>
                                        <p:attrNameLst>
                                          <p:attrName>ppt_x</p:attrName>
                                        </p:attrNameLst>
                                      </p:cBhvr>
                                      <p:tavLst>
                                        <p:tav tm="0">
                                          <p:val>
                                            <p:strVal val="#ppt_x"/>
                                          </p:val>
                                        </p:tav>
                                        <p:tav tm="100000">
                                          <p:val>
                                            <p:strVal val="#ppt_x"/>
                                          </p:val>
                                        </p:tav>
                                      </p:tavLst>
                                    </p:anim>
                                    <p:anim calcmode="lin" valueType="num">
                                      <p:cBhvr>
                                        <p:cTn id="213" dur="1000" fill="hold"/>
                                        <p:tgtEl>
                                          <p:spTgt spid="61"/>
                                        </p:tgtEl>
                                        <p:attrNameLst>
                                          <p:attrName>ppt_y</p:attrName>
                                        </p:attrNameLst>
                                      </p:cBhvr>
                                      <p:tavLst>
                                        <p:tav tm="0">
                                          <p:val>
                                            <p:strVal val="#ppt_y+.1"/>
                                          </p:val>
                                        </p:tav>
                                        <p:tav tm="100000">
                                          <p:val>
                                            <p:strVal val="#ppt_y"/>
                                          </p:val>
                                        </p:tav>
                                      </p:tavLst>
                                    </p:anim>
                                  </p:childTnLst>
                                </p:cTn>
                              </p:par>
                            </p:childTnLst>
                          </p:cTn>
                        </p:par>
                        <p:par>
                          <p:cTn id="214" fill="hold">
                            <p:stCondLst>
                              <p:cond delay="12770"/>
                            </p:stCondLst>
                            <p:childTnLst>
                              <p:par>
                                <p:cTn id="215" presetID="42" presetClass="entr" presetSubtype="0" fill="hold" grpId="0" nodeType="afterEffect">
                                  <p:stCondLst>
                                    <p:cond delay="0"/>
                                  </p:stCondLst>
                                  <p:childTnLst>
                                    <p:set>
                                      <p:cBhvr>
                                        <p:cTn id="216" dur="1" fill="hold">
                                          <p:stCondLst>
                                            <p:cond delay="0"/>
                                          </p:stCondLst>
                                        </p:cTn>
                                        <p:tgtEl>
                                          <p:spTgt spid="60"/>
                                        </p:tgtEl>
                                        <p:attrNameLst>
                                          <p:attrName>style.visibility</p:attrName>
                                        </p:attrNameLst>
                                      </p:cBhvr>
                                      <p:to>
                                        <p:strVal val="visible"/>
                                      </p:to>
                                    </p:set>
                                    <p:animEffect transition="in" filter="fade">
                                      <p:cBhvr>
                                        <p:cTn id="217" dur="1000"/>
                                        <p:tgtEl>
                                          <p:spTgt spid="60"/>
                                        </p:tgtEl>
                                      </p:cBhvr>
                                    </p:animEffect>
                                    <p:anim calcmode="lin" valueType="num">
                                      <p:cBhvr>
                                        <p:cTn id="218" dur="1000" fill="hold"/>
                                        <p:tgtEl>
                                          <p:spTgt spid="60"/>
                                        </p:tgtEl>
                                        <p:attrNameLst>
                                          <p:attrName>ppt_x</p:attrName>
                                        </p:attrNameLst>
                                      </p:cBhvr>
                                      <p:tavLst>
                                        <p:tav tm="0">
                                          <p:val>
                                            <p:strVal val="#ppt_x"/>
                                          </p:val>
                                        </p:tav>
                                        <p:tav tm="100000">
                                          <p:val>
                                            <p:strVal val="#ppt_x"/>
                                          </p:val>
                                        </p:tav>
                                      </p:tavLst>
                                    </p:anim>
                                    <p:anim calcmode="lin" valueType="num">
                                      <p:cBhvr>
                                        <p:cTn id="21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5" grpId="0" animBg="1"/>
      <p:bldP spid="36" grpId="0" animBg="1"/>
      <p:bldP spid="37" grpId="0" animBg="1"/>
      <p:bldP spid="59" grpId="0"/>
      <p:bldP spid="60" grpId="0"/>
      <p:bldP spid="61" grpId="0"/>
      <p:bldP spid="62" grpId="0" animBg="1"/>
      <p:bldP spid="63" grpId="0" animBg="1"/>
      <p:bldP spid="64" grpId="0" animBg="1"/>
      <p:bldP spid="65" grpId="0"/>
      <p:bldP spid="66" grpId="0"/>
      <p:bldP spid="67" grpId="0"/>
      <p:bldP spid="68" grpId="0" animBg="1"/>
      <p:bldP spid="69" grpId="0" animBg="1"/>
      <p:bldP spid="70" grpId="0" animBg="1"/>
      <p:bldP spid="71" grpId="0"/>
      <p:bldP spid="72" grpId="0"/>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200" dirty="0" smtClean="0">
                <a:solidFill>
                  <a:schemeClr val="bg1">
                    <a:lumMod val="50000"/>
                  </a:schemeClr>
                </a:solidFill>
              </a:rPr>
              <a:t>重点工作回顾</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643257" y="1910059"/>
            <a:ext cx="11329687" cy="4091532"/>
            <a:chOff x="960435" y="1366249"/>
            <a:chExt cx="7090553" cy="2560638"/>
          </a:xfrm>
        </p:grpSpPr>
        <p:sp>
          <p:nvSpPr>
            <p:cNvPr id="21" name="空心弧 10"/>
            <p:cNvSpPr>
              <a:spLocks noChangeArrowheads="1"/>
            </p:cNvSpPr>
            <p:nvPr/>
          </p:nvSpPr>
          <p:spPr bwMode="auto">
            <a:xfrm rot="16200000">
              <a:off x="1162048" y="1545637"/>
              <a:ext cx="2197100" cy="2200275"/>
            </a:xfrm>
            <a:custGeom>
              <a:avLst/>
              <a:gdLst>
                <a:gd name="G0" fmla="+- 9014 0 0"/>
                <a:gd name="G1" fmla="+- 9868328 0 0"/>
                <a:gd name="G2" fmla="+- 0 0 9868328"/>
                <a:gd name="T0" fmla="*/ 0 256 1"/>
                <a:gd name="T1" fmla="*/ 180 256 1"/>
                <a:gd name="G3" fmla="+- 9868328 T0 T1"/>
                <a:gd name="T2" fmla="*/ 0 256 1"/>
                <a:gd name="T3" fmla="*/ 90 256 1"/>
                <a:gd name="G4" fmla="+- 9868328 T2 T3"/>
                <a:gd name="G5" fmla="*/ G4 2 1"/>
                <a:gd name="T4" fmla="*/ 90 256 1"/>
                <a:gd name="T5" fmla="*/ 0 256 1"/>
                <a:gd name="G6" fmla="+- 9868328 T4 T5"/>
                <a:gd name="G7" fmla="*/ G6 2 1"/>
                <a:gd name="G8" fmla="abs 986832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14"/>
                <a:gd name="G18" fmla="*/ 9014 1 2"/>
                <a:gd name="G19" fmla="+- G18 5400 0"/>
                <a:gd name="G20" fmla="cos G19 9868328"/>
                <a:gd name="G21" fmla="sin G19 9868328"/>
                <a:gd name="G22" fmla="+- G20 10800 0"/>
                <a:gd name="G23" fmla="+- G21 10800 0"/>
                <a:gd name="G24" fmla="+- 10800 0 G20"/>
                <a:gd name="G25" fmla="+- 9014 10800 0"/>
                <a:gd name="G26" fmla="?: G9 G17 G25"/>
                <a:gd name="G27" fmla="?: G9 0 21600"/>
                <a:gd name="G28" fmla="cos 10800 9868328"/>
                <a:gd name="G29" fmla="sin 10800 9868328"/>
                <a:gd name="G30" fmla="sin 9014 9868328"/>
                <a:gd name="G31" fmla="+- G28 10800 0"/>
                <a:gd name="G32" fmla="+- G29 10800 0"/>
                <a:gd name="G33" fmla="+- G30 10800 0"/>
                <a:gd name="G34" fmla="?: G4 0 G31"/>
                <a:gd name="G35" fmla="?: 9868328 G34 0"/>
                <a:gd name="G36" fmla="?: G6 G35 G31"/>
                <a:gd name="G37" fmla="+- 21600 0 G36"/>
                <a:gd name="G38" fmla="?: G4 0 G33"/>
                <a:gd name="G39" fmla="?: 9868328 G38 G32"/>
                <a:gd name="G40" fmla="?: G6 G39 0"/>
                <a:gd name="G41" fmla="?: G4 G32 21600"/>
                <a:gd name="G42" fmla="?: G6 G41 G33"/>
                <a:gd name="T12" fmla="*/ 10800 w 21600"/>
                <a:gd name="T13" fmla="*/ 0 h 21600"/>
                <a:gd name="T14" fmla="*/ 2170 w 21600"/>
                <a:gd name="T15" fmla="*/ 15666 h 21600"/>
                <a:gd name="T16" fmla="*/ 10800 w 21600"/>
                <a:gd name="T17" fmla="*/ 1786 h 21600"/>
                <a:gd name="T18" fmla="*/ 19430 w 21600"/>
                <a:gd name="T19" fmla="*/ 1566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48" y="15227"/>
                  </a:moveTo>
                  <a:cubicBezTo>
                    <a:pt x="2186" y="13876"/>
                    <a:pt x="1786" y="12351"/>
                    <a:pt x="1786" y="10800"/>
                  </a:cubicBezTo>
                  <a:cubicBezTo>
                    <a:pt x="1786" y="5821"/>
                    <a:pt x="5821" y="1786"/>
                    <a:pt x="10800" y="1786"/>
                  </a:cubicBezTo>
                  <a:cubicBezTo>
                    <a:pt x="15778" y="1786"/>
                    <a:pt x="19814" y="5821"/>
                    <a:pt x="19814" y="10800"/>
                  </a:cubicBezTo>
                  <a:cubicBezTo>
                    <a:pt x="19813" y="12351"/>
                    <a:pt x="19413" y="13876"/>
                    <a:pt x="18651" y="15227"/>
                  </a:cubicBezTo>
                  <a:lnTo>
                    <a:pt x="20207" y="16105"/>
                  </a:lnTo>
                  <a:cubicBezTo>
                    <a:pt x="21120" y="14486"/>
                    <a:pt x="21600" y="12658"/>
                    <a:pt x="21600" y="10800"/>
                  </a:cubicBezTo>
                  <a:cubicBezTo>
                    <a:pt x="21600" y="4835"/>
                    <a:pt x="16764" y="0"/>
                    <a:pt x="10800" y="0"/>
                  </a:cubicBezTo>
                  <a:cubicBezTo>
                    <a:pt x="4835" y="0"/>
                    <a:pt x="0" y="4835"/>
                    <a:pt x="0" y="10800"/>
                  </a:cubicBezTo>
                  <a:cubicBezTo>
                    <a:pt x="0" y="12658"/>
                    <a:pt x="479" y="14486"/>
                    <a:pt x="1392" y="16105"/>
                  </a:cubicBezTo>
                  <a:close/>
                </a:path>
              </a:pathLst>
            </a:custGeom>
            <a:solidFill>
              <a:srgbClr val="02918B"/>
            </a:solidFill>
            <a:ln>
              <a:noFill/>
            </a:ln>
            <a:extLst/>
          </p:spPr>
          <p:txBody>
            <a:bodyPr anchor="ctr"/>
            <a:lstStyle/>
            <a:p>
              <a:pPr algn="ctr"/>
              <a:endParaRPr lang="zh-CN" altLang="zh-CN" sz="3200">
                <a:solidFill>
                  <a:schemeClr val="bg1">
                    <a:lumMod val="50000"/>
                  </a:schemeClr>
                </a:solidFill>
                <a:latin typeface="宋体" pitchFamily="2" charset="-122"/>
                <a:sym typeface="宋体" pitchFamily="2" charset="-122"/>
              </a:endParaRPr>
            </a:p>
          </p:txBody>
        </p:sp>
        <p:sp>
          <p:nvSpPr>
            <p:cNvPr id="22" name="空心弧 11"/>
            <p:cNvSpPr>
              <a:spLocks noChangeArrowheads="1"/>
            </p:cNvSpPr>
            <p:nvPr/>
          </p:nvSpPr>
          <p:spPr bwMode="auto">
            <a:xfrm rot="16426183">
              <a:off x="1338262" y="1723438"/>
              <a:ext cx="1822450" cy="1825625"/>
            </a:xfrm>
            <a:custGeom>
              <a:avLst/>
              <a:gdLst>
                <a:gd name="G0" fmla="+- 8722 0 0"/>
                <a:gd name="G1" fmla="+- 13154032 0 0"/>
                <a:gd name="G2" fmla="+- 0 0 13154032"/>
                <a:gd name="T0" fmla="*/ 0 256 1"/>
                <a:gd name="T1" fmla="*/ 180 256 1"/>
                <a:gd name="G3" fmla="+- 13154032 T0 T1"/>
                <a:gd name="T2" fmla="*/ 0 256 1"/>
                <a:gd name="T3" fmla="*/ 90 256 1"/>
                <a:gd name="G4" fmla="+- 13154032 T2 T3"/>
                <a:gd name="G5" fmla="*/ G4 2 1"/>
                <a:gd name="T4" fmla="*/ 90 256 1"/>
                <a:gd name="T5" fmla="*/ 0 256 1"/>
                <a:gd name="G6" fmla="+- 13154032 T4 T5"/>
                <a:gd name="G7" fmla="*/ G6 2 1"/>
                <a:gd name="G8" fmla="abs 1315403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722"/>
                <a:gd name="G18" fmla="*/ 8722 1 2"/>
                <a:gd name="G19" fmla="+- G18 5400 0"/>
                <a:gd name="G20" fmla="cos G19 13154032"/>
                <a:gd name="G21" fmla="sin G19 13154032"/>
                <a:gd name="G22" fmla="+- G20 10800 0"/>
                <a:gd name="G23" fmla="+- G21 10800 0"/>
                <a:gd name="G24" fmla="+- 10800 0 G20"/>
                <a:gd name="G25" fmla="+- 8722 10800 0"/>
                <a:gd name="G26" fmla="?: G9 G17 G25"/>
                <a:gd name="G27" fmla="?: G9 0 21600"/>
                <a:gd name="G28" fmla="cos 10800 13154032"/>
                <a:gd name="G29" fmla="sin 10800 13154032"/>
                <a:gd name="G30" fmla="sin 8722 13154032"/>
                <a:gd name="G31" fmla="+- G28 10800 0"/>
                <a:gd name="G32" fmla="+- G29 10800 0"/>
                <a:gd name="G33" fmla="+- G30 10800 0"/>
                <a:gd name="G34" fmla="?: G4 0 G31"/>
                <a:gd name="G35" fmla="?: 13154032 G34 0"/>
                <a:gd name="G36" fmla="?: G6 G35 G31"/>
                <a:gd name="G37" fmla="+- 21600 0 G36"/>
                <a:gd name="G38" fmla="?: G4 0 G33"/>
                <a:gd name="G39" fmla="?: 13154032 G38 G32"/>
                <a:gd name="G40" fmla="?: G6 G39 0"/>
                <a:gd name="G41" fmla="?: G4 G32 21600"/>
                <a:gd name="G42" fmla="?: G6 G41 G33"/>
                <a:gd name="T12" fmla="*/ 10800 w 21600"/>
                <a:gd name="T13" fmla="*/ 0 h 21600"/>
                <a:gd name="T14" fmla="*/ 1670 w 21600"/>
                <a:gd name="T15" fmla="*/ 7347 h 21600"/>
                <a:gd name="T16" fmla="*/ 10800 w 21600"/>
                <a:gd name="T17" fmla="*/ 2078 h 21600"/>
                <a:gd name="T18" fmla="*/ 19930 w 21600"/>
                <a:gd name="T19" fmla="*/ 73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641" y="7714"/>
                  </a:moveTo>
                  <a:cubicBezTo>
                    <a:pt x="3924" y="4322"/>
                    <a:pt x="7173" y="2078"/>
                    <a:pt x="10799" y="2078"/>
                  </a:cubicBezTo>
                  <a:cubicBezTo>
                    <a:pt x="14426" y="2078"/>
                    <a:pt x="17675" y="4322"/>
                    <a:pt x="18958" y="7714"/>
                  </a:cubicBezTo>
                  <a:lnTo>
                    <a:pt x="20901" y="6979"/>
                  </a:lnTo>
                  <a:cubicBezTo>
                    <a:pt x="19313" y="2779"/>
                    <a:pt x="15290" y="0"/>
                    <a:pt x="10800" y="0"/>
                  </a:cubicBezTo>
                  <a:cubicBezTo>
                    <a:pt x="6309" y="0"/>
                    <a:pt x="2286" y="2779"/>
                    <a:pt x="698" y="6979"/>
                  </a:cubicBezTo>
                  <a:close/>
                </a:path>
              </a:pathLst>
            </a:custGeom>
            <a:solidFill>
              <a:srgbClr val="E44B42"/>
            </a:solidFill>
            <a:ln>
              <a:noFill/>
            </a:ln>
            <a:extLst/>
          </p:spPr>
          <p:txBody>
            <a:bodyPr anchor="ctr"/>
            <a:lstStyle/>
            <a:p>
              <a:pPr algn="ctr"/>
              <a:endParaRPr lang="zh-CN" altLang="zh-CN" sz="3200">
                <a:solidFill>
                  <a:schemeClr val="bg1">
                    <a:lumMod val="50000"/>
                  </a:schemeClr>
                </a:solidFill>
                <a:latin typeface="宋体" pitchFamily="2" charset="-122"/>
                <a:sym typeface="宋体" pitchFamily="2" charset="-122"/>
              </a:endParaRPr>
            </a:p>
          </p:txBody>
        </p:sp>
        <p:sp>
          <p:nvSpPr>
            <p:cNvPr id="23" name="空心弧 12"/>
            <p:cNvSpPr>
              <a:spLocks noChangeArrowheads="1"/>
            </p:cNvSpPr>
            <p:nvPr/>
          </p:nvSpPr>
          <p:spPr bwMode="auto">
            <a:xfrm rot="16200000">
              <a:off x="960435" y="1366249"/>
              <a:ext cx="2560638" cy="2560638"/>
            </a:xfrm>
            <a:custGeom>
              <a:avLst/>
              <a:gdLst>
                <a:gd name="G0" fmla="+- 9049 0 0"/>
                <a:gd name="G1" fmla="+- 7945690 0 0"/>
                <a:gd name="G2" fmla="+- 0 0 7945690"/>
                <a:gd name="T0" fmla="*/ 0 256 1"/>
                <a:gd name="T1" fmla="*/ 180 256 1"/>
                <a:gd name="G3" fmla="+- 7945690 T0 T1"/>
                <a:gd name="T2" fmla="*/ 0 256 1"/>
                <a:gd name="T3" fmla="*/ 90 256 1"/>
                <a:gd name="G4" fmla="+- 7945690 T2 T3"/>
                <a:gd name="G5" fmla="*/ G4 2 1"/>
                <a:gd name="T4" fmla="*/ 90 256 1"/>
                <a:gd name="T5" fmla="*/ 0 256 1"/>
                <a:gd name="G6" fmla="+- 7945690 T4 T5"/>
                <a:gd name="G7" fmla="*/ G6 2 1"/>
                <a:gd name="G8" fmla="abs 794569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49"/>
                <a:gd name="G18" fmla="*/ 9049 1 2"/>
                <a:gd name="G19" fmla="+- G18 5400 0"/>
                <a:gd name="G20" fmla="cos G19 7945690"/>
                <a:gd name="G21" fmla="sin G19 7945690"/>
                <a:gd name="G22" fmla="+- G20 10800 0"/>
                <a:gd name="G23" fmla="+- G21 10800 0"/>
                <a:gd name="G24" fmla="+- 10800 0 G20"/>
                <a:gd name="G25" fmla="+- 9049 10800 0"/>
                <a:gd name="G26" fmla="?: G9 G17 G25"/>
                <a:gd name="G27" fmla="?: G9 0 21600"/>
                <a:gd name="G28" fmla="cos 10800 7945690"/>
                <a:gd name="G29" fmla="sin 10800 7945690"/>
                <a:gd name="G30" fmla="sin 9049 7945690"/>
                <a:gd name="G31" fmla="+- G28 10800 0"/>
                <a:gd name="G32" fmla="+- G29 10800 0"/>
                <a:gd name="G33" fmla="+- G30 10800 0"/>
                <a:gd name="G34" fmla="?: G4 0 G31"/>
                <a:gd name="G35" fmla="?: 7945690 G34 0"/>
                <a:gd name="G36" fmla="?: G6 G35 G31"/>
                <a:gd name="G37" fmla="+- 21600 0 G36"/>
                <a:gd name="G38" fmla="?: G4 0 G33"/>
                <a:gd name="G39" fmla="?: 7945690 G38 G32"/>
                <a:gd name="G40" fmla="?: G6 G39 0"/>
                <a:gd name="G41" fmla="?: G4 G32 21600"/>
                <a:gd name="G42" fmla="?: G6 G41 G33"/>
                <a:gd name="T12" fmla="*/ 10800 w 21600"/>
                <a:gd name="T13" fmla="*/ 0 h 21600"/>
                <a:gd name="T14" fmla="*/ 5652 w 21600"/>
                <a:gd name="T15" fmla="*/ 19285 h 21600"/>
                <a:gd name="T16" fmla="*/ 10800 w 21600"/>
                <a:gd name="T17" fmla="*/ 1751 h 21600"/>
                <a:gd name="T18" fmla="*/ 15948 w 21600"/>
                <a:gd name="T19" fmla="*/ 1928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8"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0" y="14574"/>
                    <a:pt x="1971" y="18075"/>
                    <a:pt x="5198" y="20033"/>
                  </a:cubicBezTo>
                  <a:close/>
                </a:path>
              </a:pathLst>
            </a:custGeom>
            <a:solidFill>
              <a:srgbClr val="F47349"/>
            </a:solidFill>
            <a:ln>
              <a:noFill/>
            </a:ln>
            <a:extLst/>
          </p:spPr>
          <p:txBody>
            <a:bodyPr anchor="ctr"/>
            <a:lstStyle/>
            <a:p>
              <a:pPr algn="ctr"/>
              <a:endParaRPr lang="zh-CN" altLang="zh-CN" sz="3200">
                <a:solidFill>
                  <a:schemeClr val="bg1">
                    <a:lumMod val="50000"/>
                  </a:schemeClr>
                </a:solidFill>
                <a:latin typeface="宋体" pitchFamily="2" charset="-122"/>
                <a:sym typeface="宋体" pitchFamily="2" charset="-122"/>
              </a:endParaRPr>
            </a:p>
          </p:txBody>
        </p:sp>
        <p:sp>
          <p:nvSpPr>
            <p:cNvPr id="24" name="矩形 13"/>
            <p:cNvSpPr>
              <a:spLocks noChangeArrowheads="1"/>
            </p:cNvSpPr>
            <p:nvPr/>
          </p:nvSpPr>
          <p:spPr bwMode="auto">
            <a:xfrm>
              <a:off x="1577975" y="2461625"/>
              <a:ext cx="2020887" cy="44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dirty="0" smtClean="0">
                  <a:solidFill>
                    <a:schemeClr val="bg1">
                      <a:lumMod val="50000"/>
                    </a:schemeClr>
                  </a:solidFill>
                  <a:latin typeface="微软雅黑" pitchFamily="34" charset="-122"/>
                  <a:ea typeface="微软雅黑" pitchFamily="34" charset="-122"/>
                  <a:sym typeface="微软雅黑" pitchFamily="34" charset="-122"/>
                </a:rPr>
                <a:t>代码成果</a:t>
              </a:r>
              <a:endParaRPr lang="zh-CN" altLang="en-US" sz="4000" dirty="0">
                <a:solidFill>
                  <a:schemeClr val="bg1">
                    <a:lumMod val="50000"/>
                  </a:schemeClr>
                </a:solidFill>
                <a:latin typeface="微软雅黑" pitchFamily="34" charset="-122"/>
                <a:ea typeface="微软雅黑" pitchFamily="34" charset="-122"/>
                <a:sym typeface="微软雅黑" pitchFamily="34" charset="-122"/>
              </a:endParaRPr>
            </a:p>
          </p:txBody>
        </p:sp>
        <p:grpSp>
          <p:nvGrpSpPr>
            <p:cNvPr id="25" name="组合 14"/>
            <p:cNvGrpSpPr>
              <a:grpSpLocks/>
            </p:cNvGrpSpPr>
            <p:nvPr/>
          </p:nvGrpSpPr>
          <p:grpSpPr bwMode="auto">
            <a:xfrm>
              <a:off x="4239400" y="1404010"/>
              <a:ext cx="3811588" cy="709843"/>
              <a:chOff x="0" y="0"/>
              <a:chExt cx="3811400" cy="708687"/>
            </a:xfrm>
          </p:grpSpPr>
          <p:sp>
            <p:nvSpPr>
              <p:cNvPr id="26" name="矩形 15"/>
              <p:cNvSpPr>
                <a:spLocks noChangeArrowheads="1"/>
              </p:cNvSpPr>
              <p:nvPr/>
            </p:nvSpPr>
            <p:spPr bwMode="auto">
              <a:xfrm>
                <a:off x="95245" y="72172"/>
                <a:ext cx="358757" cy="229911"/>
              </a:xfrm>
              <a:prstGeom prst="rect">
                <a:avLst/>
              </a:prstGeom>
              <a:solidFill>
                <a:srgbClr val="E44B4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chemeClr val="bg1">
                      <a:lumMod val="50000"/>
                    </a:schemeClr>
                  </a:solidFill>
                  <a:latin typeface="宋体" pitchFamily="2" charset="-122"/>
                  <a:sym typeface="宋体" pitchFamily="2" charset="-122"/>
                </a:endParaRPr>
              </a:p>
            </p:txBody>
          </p:sp>
          <p:sp>
            <p:nvSpPr>
              <p:cNvPr id="27" name="TextBox 16"/>
              <p:cNvSpPr>
                <a:spLocks noChangeArrowheads="1"/>
              </p:cNvSpPr>
              <p:nvPr/>
            </p:nvSpPr>
            <p:spPr bwMode="auto">
              <a:xfrm>
                <a:off x="0" y="343308"/>
                <a:ext cx="3811400" cy="36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smtClean="0">
                    <a:solidFill>
                      <a:schemeClr val="bg1">
                        <a:lumMod val="50000"/>
                      </a:schemeClr>
                    </a:solidFill>
                    <a:latin typeface="方正兰亭粗黑_GBK" charset="-122"/>
                    <a:sym typeface="宋体" pitchFamily="2" charset="-122"/>
                  </a:rPr>
                  <a:t>使用第三方包</a:t>
                </a:r>
                <a:r>
                  <a:rPr lang="en-US" altLang="zh-CN" sz="1600" dirty="0" smtClean="0">
                    <a:solidFill>
                      <a:schemeClr val="bg1">
                        <a:lumMod val="50000"/>
                      </a:schemeClr>
                    </a:solidFill>
                    <a:latin typeface="方正兰亭粗黑_GBK" charset="-122"/>
                    <a:sym typeface="宋体" pitchFamily="2" charset="-122"/>
                  </a:rPr>
                  <a:t>POI</a:t>
                </a:r>
                <a:r>
                  <a:rPr lang="zh-CN" altLang="en-US" sz="1600" dirty="0" smtClean="0">
                    <a:solidFill>
                      <a:schemeClr val="bg1">
                        <a:lumMod val="50000"/>
                      </a:schemeClr>
                    </a:solidFill>
                    <a:latin typeface="方正兰亭粗黑_GBK" charset="-122"/>
                    <a:sym typeface="宋体" pitchFamily="2" charset="-122"/>
                  </a:rPr>
                  <a:t>实现对</a:t>
                </a:r>
                <a:r>
                  <a:rPr lang="en-US" altLang="zh-CN" sz="1600" dirty="0" smtClean="0">
                    <a:solidFill>
                      <a:schemeClr val="bg1">
                        <a:lumMod val="50000"/>
                      </a:schemeClr>
                    </a:solidFill>
                    <a:latin typeface="方正兰亭粗黑_GBK" charset="-122"/>
                    <a:sym typeface="宋体" pitchFamily="2" charset="-122"/>
                  </a:rPr>
                  <a:t>word</a:t>
                </a:r>
                <a:r>
                  <a:rPr lang="zh-CN" altLang="en-US" sz="1600" dirty="0" smtClean="0">
                    <a:solidFill>
                      <a:schemeClr val="bg1">
                        <a:lumMod val="50000"/>
                      </a:schemeClr>
                    </a:solidFill>
                    <a:latin typeface="方正兰亭粗黑_GBK" charset="-122"/>
                    <a:sym typeface="宋体" pitchFamily="2" charset="-122"/>
                  </a:rPr>
                  <a:t>文档的文字内容提取，可完成对文档正文，页头，页尾等文章内容的提取。</a:t>
                </a:r>
                <a:endParaRPr lang="zh-CN" altLang="en-US" sz="1600" dirty="0">
                  <a:solidFill>
                    <a:schemeClr val="bg1">
                      <a:lumMod val="50000"/>
                    </a:schemeClr>
                  </a:solidFill>
                  <a:latin typeface="方正兰亭粗黑_GBK" charset="-122"/>
                  <a:sym typeface="宋体" pitchFamily="2" charset="-122"/>
                </a:endParaRPr>
              </a:p>
            </p:txBody>
          </p:sp>
          <p:sp>
            <p:nvSpPr>
              <p:cNvPr id="28" name="矩形 17"/>
              <p:cNvSpPr>
                <a:spLocks noChangeArrowheads="1"/>
              </p:cNvSpPr>
              <p:nvPr/>
            </p:nvSpPr>
            <p:spPr bwMode="auto">
              <a:xfrm>
                <a:off x="558773" y="0"/>
                <a:ext cx="2453978" cy="28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lumMod val="50000"/>
                      </a:schemeClr>
                    </a:solidFill>
                    <a:latin typeface="微软雅黑" pitchFamily="34" charset="-122"/>
                    <a:ea typeface="微软雅黑" pitchFamily="34" charset="-122"/>
                    <a:sym typeface="微软雅黑" pitchFamily="34" charset="-122"/>
                  </a:rPr>
                  <a:t>POI</a:t>
                </a:r>
                <a:r>
                  <a:rPr lang="zh-CN" altLang="en-US" sz="2400" dirty="0" smtClean="0">
                    <a:solidFill>
                      <a:schemeClr val="bg1">
                        <a:lumMod val="50000"/>
                      </a:schemeClr>
                    </a:solidFill>
                    <a:latin typeface="微软雅黑" pitchFamily="34" charset="-122"/>
                    <a:ea typeface="微软雅黑" pitchFamily="34" charset="-122"/>
                    <a:sym typeface="微软雅黑" pitchFamily="34" charset="-122"/>
                  </a:rPr>
                  <a:t>，</a:t>
                </a:r>
                <a:r>
                  <a:rPr lang="en-US" altLang="zh-CN" sz="2400" dirty="0" smtClean="0">
                    <a:solidFill>
                      <a:schemeClr val="bg1">
                        <a:lumMod val="50000"/>
                      </a:schemeClr>
                    </a:solidFill>
                    <a:latin typeface="微软雅黑" pitchFamily="34" charset="-122"/>
                    <a:ea typeface="微软雅黑" pitchFamily="34" charset="-122"/>
                    <a:sym typeface="微软雅黑" pitchFamily="34" charset="-122"/>
                  </a:rPr>
                  <a:t>word</a:t>
                </a:r>
                <a:r>
                  <a:rPr lang="zh-CN" altLang="en-US" sz="2400" dirty="0" smtClean="0">
                    <a:solidFill>
                      <a:schemeClr val="bg1">
                        <a:lumMod val="50000"/>
                      </a:schemeClr>
                    </a:solidFill>
                    <a:latin typeface="微软雅黑" pitchFamily="34" charset="-122"/>
                    <a:ea typeface="微软雅黑" pitchFamily="34" charset="-122"/>
                    <a:sym typeface="微软雅黑" pitchFamily="34" charset="-122"/>
                  </a:rPr>
                  <a:t>文档的文字提取</a:t>
                </a:r>
                <a:endParaRPr lang="zh-CN" altLang="en-US" sz="2400" dirty="0">
                  <a:solidFill>
                    <a:schemeClr val="bg1">
                      <a:lumMod val="50000"/>
                    </a:schemeClr>
                  </a:solidFill>
                  <a:latin typeface="微软雅黑" pitchFamily="34" charset="-122"/>
                  <a:ea typeface="微软雅黑" pitchFamily="34" charset="-122"/>
                  <a:sym typeface="微软雅黑" pitchFamily="34" charset="-122"/>
                </a:endParaRPr>
              </a:p>
            </p:txBody>
          </p:sp>
        </p:grpSp>
        <p:grpSp>
          <p:nvGrpSpPr>
            <p:cNvPr id="29" name="组合 18"/>
            <p:cNvGrpSpPr>
              <a:grpSpLocks/>
            </p:cNvGrpSpPr>
            <p:nvPr/>
          </p:nvGrpSpPr>
          <p:grpSpPr bwMode="auto">
            <a:xfrm>
              <a:off x="4229064" y="2282333"/>
              <a:ext cx="3811588" cy="730523"/>
              <a:chOff x="0" y="0"/>
              <a:chExt cx="3811399" cy="730508"/>
            </a:xfrm>
          </p:grpSpPr>
          <p:sp>
            <p:nvSpPr>
              <p:cNvPr id="30" name="矩形 19"/>
              <p:cNvSpPr>
                <a:spLocks noChangeArrowheads="1"/>
              </p:cNvSpPr>
              <p:nvPr/>
            </p:nvSpPr>
            <p:spPr bwMode="auto">
              <a:xfrm>
                <a:off x="95245" y="92989"/>
                <a:ext cx="358757" cy="230264"/>
              </a:xfrm>
              <a:prstGeom prst="rect">
                <a:avLst/>
              </a:prstGeom>
              <a:solidFill>
                <a:srgbClr val="02918B"/>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chemeClr val="bg1">
                      <a:lumMod val="50000"/>
                    </a:schemeClr>
                  </a:solidFill>
                  <a:latin typeface="宋体" pitchFamily="2" charset="-122"/>
                  <a:sym typeface="宋体" pitchFamily="2" charset="-122"/>
                </a:endParaRPr>
              </a:p>
            </p:txBody>
          </p:sp>
          <p:sp>
            <p:nvSpPr>
              <p:cNvPr id="31" name="TextBox 20"/>
              <p:cNvSpPr>
                <a:spLocks noChangeArrowheads="1"/>
              </p:cNvSpPr>
              <p:nvPr/>
            </p:nvSpPr>
            <p:spPr bwMode="auto">
              <a:xfrm>
                <a:off x="0" y="364541"/>
                <a:ext cx="3811399" cy="365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smtClean="0">
                    <a:solidFill>
                      <a:schemeClr val="bg1">
                        <a:lumMod val="50000"/>
                      </a:schemeClr>
                    </a:solidFill>
                    <a:latin typeface="方正兰亭粗黑_GBK" charset="-122"/>
                    <a:sym typeface="宋体" pitchFamily="2" charset="-122"/>
                  </a:rPr>
                  <a:t>使用开源工具</a:t>
                </a:r>
                <a:r>
                  <a:rPr lang="en-US" altLang="zh-CN" sz="1600" dirty="0" smtClean="0">
                    <a:solidFill>
                      <a:schemeClr val="bg1">
                        <a:lumMod val="50000"/>
                      </a:schemeClr>
                    </a:solidFill>
                    <a:latin typeface="方正兰亭粗黑_GBK" charset="-122"/>
                    <a:sym typeface="宋体" pitchFamily="2" charset="-122"/>
                  </a:rPr>
                  <a:t>tesseract-ocr</a:t>
                </a:r>
                <a:r>
                  <a:rPr lang="zh-CN" altLang="en-US" sz="1600" dirty="0" smtClean="0">
                    <a:solidFill>
                      <a:schemeClr val="bg1">
                        <a:lumMod val="50000"/>
                      </a:schemeClr>
                    </a:solidFill>
                    <a:latin typeface="方正兰亭粗黑_GBK" charset="-122"/>
                    <a:sym typeface="宋体" pitchFamily="2" charset="-122"/>
                  </a:rPr>
                  <a:t>，对</a:t>
                </a:r>
                <a:r>
                  <a:rPr lang="en-US" altLang="zh-CN" sz="1600" dirty="0" smtClean="0">
                    <a:solidFill>
                      <a:schemeClr val="bg1">
                        <a:lumMod val="50000"/>
                      </a:schemeClr>
                    </a:solidFill>
                    <a:latin typeface="方正兰亭粗黑_GBK" charset="-122"/>
                    <a:sym typeface="宋体" pitchFamily="2" charset="-122"/>
                  </a:rPr>
                  <a:t>pdf</a:t>
                </a:r>
                <a:r>
                  <a:rPr lang="zh-CN" altLang="en-US" sz="1600" dirty="0" smtClean="0">
                    <a:solidFill>
                      <a:schemeClr val="bg1">
                        <a:lumMod val="50000"/>
                      </a:schemeClr>
                    </a:solidFill>
                    <a:latin typeface="方正兰亭粗黑_GBK" charset="-122"/>
                    <a:sym typeface="宋体" pitchFamily="2" charset="-122"/>
                  </a:rPr>
                  <a:t>的图片内容做文字识别，识别正确率可达</a:t>
                </a:r>
                <a:r>
                  <a:rPr lang="en-US" altLang="zh-CN" sz="1600" dirty="0" smtClean="0">
                    <a:solidFill>
                      <a:schemeClr val="bg1">
                        <a:lumMod val="50000"/>
                      </a:schemeClr>
                    </a:solidFill>
                    <a:latin typeface="方正兰亭粗黑_GBK" charset="-122"/>
                    <a:sym typeface="宋体" pitchFamily="2" charset="-122"/>
                  </a:rPr>
                  <a:t>90%</a:t>
                </a:r>
                <a:r>
                  <a:rPr lang="zh-CN" altLang="en-US" sz="1600" dirty="0" smtClean="0">
                    <a:solidFill>
                      <a:schemeClr val="bg1">
                        <a:lumMod val="50000"/>
                      </a:schemeClr>
                    </a:solidFill>
                    <a:latin typeface="方正兰亭粗黑_GBK" charset="-122"/>
                    <a:sym typeface="宋体" pitchFamily="2" charset="-122"/>
                  </a:rPr>
                  <a:t>以上。</a:t>
                </a:r>
                <a:endParaRPr lang="zh-CN" altLang="en-US" sz="1600" dirty="0">
                  <a:solidFill>
                    <a:schemeClr val="bg1">
                      <a:lumMod val="50000"/>
                    </a:schemeClr>
                  </a:solidFill>
                  <a:latin typeface="方正兰亭粗黑_GBK" charset="-122"/>
                  <a:sym typeface="宋体" pitchFamily="2" charset="-122"/>
                </a:endParaRPr>
              </a:p>
            </p:txBody>
          </p:sp>
          <p:sp>
            <p:nvSpPr>
              <p:cNvPr id="32" name="矩形 21"/>
              <p:cNvSpPr>
                <a:spLocks noChangeArrowheads="1"/>
              </p:cNvSpPr>
              <p:nvPr/>
            </p:nvSpPr>
            <p:spPr bwMode="auto">
              <a:xfrm>
                <a:off x="558772" y="0"/>
                <a:ext cx="3090537" cy="28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lumMod val="50000"/>
                      </a:schemeClr>
                    </a:solidFill>
                    <a:latin typeface="微软雅黑" pitchFamily="34" charset="-122"/>
                    <a:ea typeface="微软雅黑" pitchFamily="34" charset="-122"/>
                    <a:sym typeface="微软雅黑" pitchFamily="34" charset="-122"/>
                  </a:rPr>
                  <a:t>Tesseract-</a:t>
                </a:r>
                <a:r>
                  <a:rPr lang="en-US" altLang="zh-CN" sz="2400" dirty="0" err="1" smtClean="0">
                    <a:solidFill>
                      <a:schemeClr val="bg1">
                        <a:lumMod val="50000"/>
                      </a:schemeClr>
                    </a:solidFill>
                    <a:latin typeface="微软雅黑" pitchFamily="34" charset="-122"/>
                    <a:ea typeface="微软雅黑" pitchFamily="34" charset="-122"/>
                    <a:sym typeface="微软雅黑" pitchFamily="34" charset="-122"/>
                  </a:rPr>
                  <a:t>ocr</a:t>
                </a:r>
                <a:r>
                  <a:rPr lang="zh-CN" altLang="en-US" sz="2400" dirty="0" smtClean="0">
                    <a:solidFill>
                      <a:schemeClr val="bg1">
                        <a:lumMod val="50000"/>
                      </a:schemeClr>
                    </a:solidFill>
                    <a:latin typeface="微软雅黑" pitchFamily="34" charset="-122"/>
                    <a:ea typeface="微软雅黑" pitchFamily="34" charset="-122"/>
                    <a:sym typeface="微软雅黑" pitchFamily="34" charset="-122"/>
                  </a:rPr>
                  <a:t>，</a:t>
                </a:r>
                <a:r>
                  <a:rPr lang="en-US" altLang="zh-CN" sz="2400" dirty="0" smtClean="0">
                    <a:solidFill>
                      <a:schemeClr val="bg1">
                        <a:lumMod val="50000"/>
                      </a:schemeClr>
                    </a:solidFill>
                    <a:latin typeface="微软雅黑" pitchFamily="34" charset="-122"/>
                    <a:ea typeface="微软雅黑" pitchFamily="34" charset="-122"/>
                    <a:sym typeface="微软雅黑" pitchFamily="34" charset="-122"/>
                  </a:rPr>
                  <a:t>pdf</a:t>
                </a:r>
                <a:r>
                  <a:rPr lang="zh-CN" altLang="en-US" sz="2400" dirty="0" smtClean="0">
                    <a:solidFill>
                      <a:schemeClr val="bg1">
                        <a:lumMod val="50000"/>
                      </a:schemeClr>
                    </a:solidFill>
                    <a:latin typeface="微软雅黑" pitchFamily="34" charset="-122"/>
                    <a:ea typeface="微软雅黑" pitchFamily="34" charset="-122"/>
                    <a:sym typeface="微软雅黑" pitchFamily="34" charset="-122"/>
                  </a:rPr>
                  <a:t>通用提取</a:t>
                </a:r>
                <a:endParaRPr lang="zh-CN" altLang="en-US" sz="2400" dirty="0">
                  <a:solidFill>
                    <a:schemeClr val="bg1">
                      <a:lumMod val="50000"/>
                    </a:schemeClr>
                  </a:solidFill>
                  <a:latin typeface="Calibri" pitchFamily="34" charset="0"/>
                  <a:sym typeface="宋体" pitchFamily="2" charset="-122"/>
                </a:endParaRPr>
              </a:p>
            </p:txBody>
          </p:sp>
        </p:grpSp>
        <p:grpSp>
          <p:nvGrpSpPr>
            <p:cNvPr id="33" name="组合 22"/>
            <p:cNvGrpSpPr>
              <a:grpSpLocks/>
            </p:cNvGrpSpPr>
            <p:nvPr/>
          </p:nvGrpSpPr>
          <p:grpSpPr bwMode="auto">
            <a:xfrm>
              <a:off x="4211960" y="3219306"/>
              <a:ext cx="3811588" cy="696915"/>
              <a:chOff x="0" y="0"/>
              <a:chExt cx="3811398" cy="696591"/>
            </a:xfrm>
          </p:grpSpPr>
          <p:sp>
            <p:nvSpPr>
              <p:cNvPr id="34" name="矩形 23"/>
              <p:cNvSpPr>
                <a:spLocks noChangeArrowheads="1"/>
              </p:cNvSpPr>
              <p:nvPr/>
            </p:nvSpPr>
            <p:spPr bwMode="auto">
              <a:xfrm>
                <a:off x="95245" y="59234"/>
                <a:ext cx="358757" cy="230264"/>
              </a:xfrm>
              <a:prstGeom prst="rect">
                <a:avLst/>
              </a:prstGeom>
              <a:solidFill>
                <a:srgbClr val="015672"/>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sz="2400">
                  <a:solidFill>
                    <a:schemeClr val="bg1">
                      <a:lumMod val="50000"/>
                    </a:schemeClr>
                  </a:solidFill>
                  <a:latin typeface="宋体" pitchFamily="2" charset="-122"/>
                  <a:sym typeface="宋体" pitchFamily="2" charset="-122"/>
                </a:endParaRPr>
              </a:p>
            </p:txBody>
          </p:sp>
          <p:sp>
            <p:nvSpPr>
              <p:cNvPr id="35" name="TextBox 24"/>
              <p:cNvSpPr>
                <a:spLocks noChangeArrowheads="1"/>
              </p:cNvSpPr>
              <p:nvPr/>
            </p:nvSpPr>
            <p:spPr bwMode="auto">
              <a:xfrm>
                <a:off x="0" y="330786"/>
                <a:ext cx="3811398" cy="36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bg1">
                        <a:lumMod val="50000"/>
                      </a:schemeClr>
                    </a:solidFill>
                    <a:latin typeface="方正兰亭粗黑_GBK" charset="-122"/>
                    <a:sym typeface="宋体" pitchFamily="2" charset="-122"/>
                  </a:rPr>
                  <a:t>智能</a:t>
                </a:r>
                <a:r>
                  <a:rPr lang="zh-CN" altLang="en-US" sz="1600" dirty="0" smtClean="0">
                    <a:solidFill>
                      <a:schemeClr val="bg1">
                        <a:lumMod val="50000"/>
                      </a:schemeClr>
                    </a:solidFill>
                    <a:latin typeface="方正兰亭粗黑_GBK" charset="-122"/>
                    <a:sym typeface="宋体" pitchFamily="2" charset="-122"/>
                  </a:rPr>
                  <a:t>场地由</a:t>
                </a:r>
                <a:r>
                  <a:rPr lang="en-US" altLang="zh-CN" sz="1600" dirty="0" smtClean="0">
                    <a:solidFill>
                      <a:schemeClr val="bg1">
                        <a:lumMod val="50000"/>
                      </a:schemeClr>
                    </a:solidFill>
                    <a:latin typeface="方正兰亭粗黑_GBK" charset="-122"/>
                    <a:sym typeface="宋体" pitchFamily="2" charset="-122"/>
                  </a:rPr>
                  <a:t>node.js</a:t>
                </a:r>
                <a:r>
                  <a:rPr lang="zh-CN" altLang="en-US" sz="1600" dirty="0" smtClean="0">
                    <a:solidFill>
                      <a:schemeClr val="bg1">
                        <a:lumMod val="50000"/>
                      </a:schemeClr>
                    </a:solidFill>
                    <a:latin typeface="方正兰亭粗黑_GBK" charset="-122"/>
                    <a:sym typeface="宋体" pitchFamily="2" charset="-122"/>
                  </a:rPr>
                  <a:t>开发，</a:t>
                </a:r>
                <a:r>
                  <a:rPr lang="zh-CN" altLang="en-US" sz="1600" dirty="0">
                    <a:solidFill>
                      <a:schemeClr val="bg1">
                        <a:lumMod val="50000"/>
                      </a:schemeClr>
                    </a:solidFill>
                    <a:latin typeface="方正兰亭粗黑_GBK" charset="-122"/>
                    <a:sym typeface="宋体" pitchFamily="2" charset="-122"/>
                  </a:rPr>
                  <a:t>密文</a:t>
                </a:r>
                <a:r>
                  <a:rPr lang="zh-CN" altLang="en-US" sz="1600" dirty="0" smtClean="0">
                    <a:solidFill>
                      <a:schemeClr val="bg1">
                        <a:lumMod val="50000"/>
                      </a:schemeClr>
                    </a:solidFill>
                    <a:latin typeface="方正兰亭粗黑_GBK" charset="-122"/>
                    <a:sym typeface="宋体" pitchFamily="2" charset="-122"/>
                  </a:rPr>
                  <a:t>服务提供加解密接口，符合外部系统的加密规范要求。</a:t>
                </a:r>
                <a:endParaRPr lang="zh-CN" altLang="en-US" sz="1600" dirty="0">
                  <a:solidFill>
                    <a:schemeClr val="bg1">
                      <a:lumMod val="50000"/>
                    </a:schemeClr>
                  </a:solidFill>
                  <a:latin typeface="方正兰亭粗黑_GBK" charset="-122"/>
                  <a:sym typeface="宋体" pitchFamily="2" charset="-122"/>
                </a:endParaRPr>
              </a:p>
            </p:txBody>
          </p:sp>
          <p:sp>
            <p:nvSpPr>
              <p:cNvPr id="36" name="矩形 25"/>
              <p:cNvSpPr>
                <a:spLocks noChangeArrowheads="1"/>
              </p:cNvSpPr>
              <p:nvPr/>
            </p:nvSpPr>
            <p:spPr bwMode="auto">
              <a:xfrm>
                <a:off x="558772" y="0"/>
                <a:ext cx="2832317" cy="28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solidFill>
                      <a:schemeClr val="bg1">
                        <a:lumMod val="50000"/>
                      </a:schemeClr>
                    </a:solidFill>
                  </a:rPr>
                  <a:t>密文服务，智能场地的中间服务</a:t>
                </a:r>
                <a:endParaRPr lang="zh-CN" altLang="en-US" sz="2400" dirty="0">
                  <a:solidFill>
                    <a:schemeClr val="bg1">
                      <a:lumMod val="50000"/>
                    </a:schemeClr>
                  </a:solidFill>
                </a:endParaRPr>
              </a:p>
            </p:txBody>
          </p:sp>
        </p:grpSp>
      </p:grpSp>
    </p:spTree>
    <p:extLst>
      <p:ext uri="{BB962C8B-B14F-4D97-AF65-F5344CB8AC3E}">
        <p14:creationId xmlns:p14="http://schemas.microsoft.com/office/powerpoint/2010/main" val="3449927091"/>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par>
                          <p:cTn id="19" fill="hold">
                            <p:stCondLst>
                              <p:cond delay="1100"/>
                            </p:stCondLst>
                            <p:childTnLst>
                              <p:par>
                                <p:cTn id="20" presetID="42"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200" dirty="0" smtClean="0">
                <a:solidFill>
                  <a:schemeClr val="bg1">
                    <a:lumMod val="50000"/>
                  </a:schemeClr>
                </a:solidFill>
              </a:rPr>
              <a:t>其他工作综述</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圆角矩形 21"/>
          <p:cNvSpPr/>
          <p:nvPr/>
        </p:nvSpPr>
        <p:spPr>
          <a:xfrm>
            <a:off x="3058214" y="2327625"/>
            <a:ext cx="2560075" cy="3010854"/>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3" name="圆角矩形 22"/>
          <p:cNvSpPr/>
          <p:nvPr/>
        </p:nvSpPr>
        <p:spPr>
          <a:xfrm>
            <a:off x="6573889" y="2327625"/>
            <a:ext cx="2560075" cy="3010854"/>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26" name="组合 25"/>
          <p:cNvGrpSpPr/>
          <p:nvPr/>
        </p:nvGrpSpPr>
        <p:grpSpPr>
          <a:xfrm>
            <a:off x="2866218" y="2063382"/>
            <a:ext cx="792089" cy="720399"/>
            <a:chOff x="575556" y="1167480"/>
            <a:chExt cx="594144" cy="540174"/>
          </a:xfrm>
          <a:solidFill>
            <a:srgbClr val="F47349"/>
          </a:solidFill>
        </p:grpSpPr>
        <p:sp>
          <p:nvSpPr>
            <p:cNvPr id="27" name="Oval 53"/>
            <p:cNvSpPr>
              <a:spLocks noChangeArrowheads="1"/>
            </p:cNvSpPr>
            <p:nvPr/>
          </p:nvSpPr>
          <p:spPr bwMode="auto">
            <a:xfrm>
              <a:off x="575556" y="1167480"/>
              <a:ext cx="540060" cy="540174"/>
            </a:xfrm>
            <a:prstGeom prst="ellipse">
              <a:avLst/>
            </a:prstGeom>
            <a:grpFill/>
            <a:ln w="190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Text Box 40"/>
            <p:cNvSpPr txBox="1">
              <a:spLocks noChangeArrowheads="1"/>
            </p:cNvSpPr>
            <p:nvPr/>
          </p:nvSpPr>
          <p:spPr bwMode="auto">
            <a:xfrm>
              <a:off x="654250" y="1300393"/>
              <a:ext cx="515450" cy="300013"/>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chemeClr val="bg1"/>
                  </a:solidFill>
                  <a:latin typeface="方正正中黑简体" pitchFamily="2" charset="-122"/>
                  <a:ea typeface="方正正中黑简体" pitchFamily="2" charset="-122"/>
                </a:rPr>
                <a:t>01</a:t>
              </a:r>
              <a:endParaRPr lang="zh-CN" altLang="en-US" sz="2000" dirty="0">
                <a:solidFill>
                  <a:schemeClr val="bg1"/>
                </a:solidFill>
                <a:latin typeface="方正正中黑简体" pitchFamily="2" charset="-122"/>
                <a:ea typeface="方正正中黑简体" pitchFamily="2" charset="-122"/>
              </a:endParaRPr>
            </a:p>
          </p:txBody>
        </p:sp>
      </p:grpSp>
      <p:grpSp>
        <p:nvGrpSpPr>
          <p:cNvPr id="29" name="组合 28"/>
          <p:cNvGrpSpPr/>
          <p:nvPr/>
        </p:nvGrpSpPr>
        <p:grpSpPr>
          <a:xfrm>
            <a:off x="6398795" y="2152330"/>
            <a:ext cx="735176" cy="720399"/>
            <a:chOff x="2519772" y="3867894"/>
            <a:chExt cx="551454" cy="540174"/>
          </a:xfrm>
          <a:solidFill>
            <a:srgbClr val="02918B"/>
          </a:solidFill>
        </p:grpSpPr>
        <p:sp>
          <p:nvSpPr>
            <p:cNvPr id="30" name="Oval 53"/>
            <p:cNvSpPr>
              <a:spLocks noChangeArrowheads="1"/>
            </p:cNvSpPr>
            <p:nvPr/>
          </p:nvSpPr>
          <p:spPr bwMode="auto">
            <a:xfrm>
              <a:off x="2519772" y="3867894"/>
              <a:ext cx="540060" cy="540174"/>
            </a:xfrm>
            <a:prstGeom prst="ellipse">
              <a:avLst/>
            </a:prstGeom>
            <a:grpFill/>
            <a:ln w="190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Text Box 40"/>
            <p:cNvSpPr txBox="1">
              <a:spLocks noChangeArrowheads="1"/>
            </p:cNvSpPr>
            <p:nvPr/>
          </p:nvSpPr>
          <p:spPr bwMode="auto">
            <a:xfrm>
              <a:off x="2555776" y="4001492"/>
              <a:ext cx="515450" cy="300013"/>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solidFill>
                    <a:schemeClr val="bg1"/>
                  </a:solidFill>
                  <a:latin typeface="方正正中黑简体" pitchFamily="2" charset="-122"/>
                  <a:ea typeface="方正正中黑简体" pitchFamily="2" charset="-122"/>
                </a:rPr>
                <a:t>02</a:t>
              </a:r>
              <a:endParaRPr lang="zh-CN" altLang="en-US" sz="2000" dirty="0">
                <a:solidFill>
                  <a:schemeClr val="bg1"/>
                </a:solidFill>
                <a:latin typeface="方正正中黑简体" pitchFamily="2" charset="-122"/>
                <a:ea typeface="方正正中黑简体" pitchFamily="2" charset="-122"/>
              </a:endParaRPr>
            </a:p>
          </p:txBody>
        </p:sp>
      </p:grpSp>
      <p:sp>
        <p:nvSpPr>
          <p:cNvPr id="32" name="矩形 31"/>
          <p:cNvSpPr/>
          <p:nvPr/>
        </p:nvSpPr>
        <p:spPr>
          <a:xfrm>
            <a:off x="3283081" y="3119897"/>
            <a:ext cx="2175088" cy="2123654"/>
          </a:xfrm>
          <a:prstGeom prst="rect">
            <a:avLst/>
          </a:prstGeom>
        </p:spPr>
        <p:txBody>
          <a:bodyPr wrap="square" lIns="121917" tIns="60958" rIns="121917" bIns="60958">
            <a:spAutoFit/>
          </a:bodyPr>
          <a:lstStyle/>
          <a:p>
            <a:pPr algn="just">
              <a:defRPr/>
            </a:pPr>
            <a:r>
              <a:rPr lang="zh-CN" altLang="en-US" sz="1300" dirty="0" smtClean="0">
                <a:latin typeface="仿宋" panose="02010609060101010101" pitchFamily="49" charset="-122"/>
                <a:ea typeface="仿宋" panose="02010609060101010101" pitchFamily="49" charset="-122"/>
              </a:rPr>
              <a:t>  智能场地项目中，涉及外部设备神思读卡器、汉王考勤机，根据其提供的</a:t>
            </a:r>
            <a:r>
              <a:rPr lang="en-US" altLang="zh-CN" sz="1300" dirty="0" smtClean="0">
                <a:latin typeface="仿宋" panose="02010609060101010101" pitchFamily="49" charset="-122"/>
                <a:ea typeface="仿宋" panose="02010609060101010101" pitchFamily="49" charset="-122"/>
              </a:rPr>
              <a:t>SDK</a:t>
            </a:r>
            <a:r>
              <a:rPr lang="zh-CN" altLang="en-US" sz="1300" dirty="0" smtClean="0">
                <a:latin typeface="仿宋" panose="02010609060101010101" pitchFamily="49" charset="-122"/>
                <a:ea typeface="仿宋" panose="02010609060101010101" pitchFamily="49" charset="-122"/>
              </a:rPr>
              <a:t>做测试开发</a:t>
            </a:r>
            <a:r>
              <a:rPr lang="zh-CN" altLang="en-US" sz="1300" dirty="0" smtClean="0">
                <a:latin typeface="方正黑体简体" panose="03000509000000000000" pitchFamily="65" charset="-122"/>
                <a:ea typeface="方正黑体简体" panose="03000509000000000000" pitchFamily="65" charset="-122"/>
              </a:rPr>
              <a:t>；</a:t>
            </a:r>
            <a:endParaRPr lang="en-US" altLang="zh-CN" sz="1300" dirty="0" smtClean="0">
              <a:latin typeface="方正黑体简体" panose="03000509000000000000" pitchFamily="65" charset="-122"/>
              <a:ea typeface="方正黑体简体" panose="03000509000000000000" pitchFamily="65" charset="-122"/>
            </a:endParaRPr>
          </a:p>
          <a:p>
            <a:pPr algn="just">
              <a:defRPr/>
            </a:pPr>
            <a:r>
              <a:rPr lang="zh-CN" altLang="en-US" sz="1300" dirty="0" smtClean="0">
                <a:latin typeface="仿宋" panose="02010609060101010101" pitchFamily="49" charset="-122"/>
                <a:ea typeface="仿宋" panose="02010609060101010101" pitchFamily="49" charset="-122"/>
              </a:rPr>
              <a:t>  根据项目背景和应用场景，梳理项目流程，剔除直接使用外部</a:t>
            </a:r>
            <a:r>
              <a:rPr lang="en-US" altLang="zh-CN" sz="1300" dirty="0" smtClean="0">
                <a:latin typeface="仿宋" panose="02010609060101010101" pitchFamily="49" charset="-122"/>
                <a:ea typeface="仿宋" panose="02010609060101010101" pitchFamily="49" charset="-122"/>
              </a:rPr>
              <a:t>SDK</a:t>
            </a:r>
            <a:r>
              <a:rPr lang="zh-CN" altLang="en-US" sz="1300" dirty="0" smtClean="0">
                <a:latin typeface="仿宋" panose="02010609060101010101" pitchFamily="49" charset="-122"/>
                <a:ea typeface="仿宋" panose="02010609060101010101" pitchFamily="49" charset="-122"/>
              </a:rPr>
              <a:t>的方案；</a:t>
            </a:r>
            <a:endParaRPr lang="en-US" altLang="zh-CN" sz="1300" dirty="0" smtClean="0">
              <a:latin typeface="仿宋" panose="02010609060101010101" pitchFamily="49" charset="-122"/>
              <a:ea typeface="仿宋" panose="02010609060101010101" pitchFamily="49" charset="-122"/>
            </a:endParaRPr>
          </a:p>
          <a:p>
            <a:pPr algn="just">
              <a:defRPr/>
            </a:pPr>
            <a:r>
              <a:rPr lang="zh-CN" altLang="en-US" sz="1300" dirty="0" smtClean="0">
                <a:latin typeface="仿宋" panose="02010609060101010101" pitchFamily="49" charset="-122"/>
                <a:ea typeface="仿宋" panose="02010609060101010101" pitchFamily="49" charset="-122"/>
              </a:rPr>
              <a:t>  协助确定开评标视频识别的解决方案。</a:t>
            </a:r>
            <a:endParaRPr lang="en-US" altLang="zh-CN" sz="1300" dirty="0">
              <a:latin typeface="仿宋" panose="02010609060101010101" pitchFamily="49" charset="-122"/>
              <a:ea typeface="仿宋" panose="02010609060101010101" pitchFamily="49" charset="-122"/>
            </a:endParaRPr>
          </a:p>
          <a:p>
            <a:pPr algn="just">
              <a:defRPr/>
            </a:pPr>
            <a:endParaRPr lang="en-US" altLang="zh-CN" sz="1300" dirty="0" smtClean="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33" name="Text Box 99"/>
          <p:cNvSpPr txBox="1">
            <a:spLocks noChangeArrowheads="1"/>
          </p:cNvSpPr>
          <p:nvPr/>
        </p:nvSpPr>
        <p:spPr bwMode="auto">
          <a:xfrm>
            <a:off x="3495485" y="2735765"/>
            <a:ext cx="1818686" cy="39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878" tIns="44939" rIns="89878" bIns="44939">
            <a:spAutoFit/>
          </a:bodyPr>
          <a:lstStyle/>
          <a:p>
            <a:pPr algn="ctr"/>
            <a:r>
              <a:rPr lang="zh-CN" altLang="en-US" sz="2000" dirty="0" smtClean="0">
                <a:latin typeface="方正正中黑简体" pitchFamily="2" charset="-122"/>
                <a:ea typeface="方正正中黑简体" pitchFamily="2" charset="-122"/>
              </a:rPr>
              <a:t>流程定义</a:t>
            </a:r>
            <a:endParaRPr lang="zh-CN" altLang="en-US" sz="2000" dirty="0">
              <a:latin typeface="方正正中黑简体" pitchFamily="2" charset="-122"/>
              <a:ea typeface="方正正中黑简体" pitchFamily="2" charset="-122"/>
            </a:endParaRPr>
          </a:p>
        </p:txBody>
      </p:sp>
      <p:sp>
        <p:nvSpPr>
          <p:cNvPr id="34" name="矩形 33"/>
          <p:cNvSpPr/>
          <p:nvPr/>
        </p:nvSpPr>
        <p:spPr>
          <a:xfrm>
            <a:off x="6766383" y="3173673"/>
            <a:ext cx="2175088" cy="1876728"/>
          </a:xfrm>
          <a:prstGeom prst="rect">
            <a:avLst/>
          </a:prstGeom>
        </p:spPr>
        <p:txBody>
          <a:bodyPr wrap="square" lIns="121917" tIns="60958" rIns="121917" bIns="60958">
            <a:spAutoFit/>
          </a:bodyPr>
          <a:lstStyle/>
          <a:p>
            <a:pPr algn="just">
              <a:lnSpc>
                <a:spcPct val="150000"/>
              </a:lnSpc>
              <a:defRPr/>
            </a:pPr>
            <a:r>
              <a:rPr lang="zh-CN" altLang="en-US" sz="1300" dirty="0" smtClean="0">
                <a:latin typeface="仿宋" panose="02010609060101010101" pitchFamily="49" charset="-122"/>
                <a:ea typeface="仿宋" panose="02010609060101010101" pitchFamily="49" charset="-122"/>
              </a:rPr>
              <a:t>  五粮液</a:t>
            </a:r>
            <a:r>
              <a:rPr lang="en-US" altLang="zh-CN" sz="1300" dirty="0" smtClean="0">
                <a:latin typeface="仿宋" panose="02010609060101010101" pitchFamily="49" charset="-122"/>
                <a:ea typeface="仿宋" panose="02010609060101010101" pitchFamily="49" charset="-122"/>
              </a:rPr>
              <a:t>demo</a:t>
            </a:r>
            <a:r>
              <a:rPr lang="zh-CN" altLang="en-US" sz="1300" dirty="0" smtClean="0">
                <a:latin typeface="仿宋" panose="02010609060101010101" pitchFamily="49" charset="-122"/>
                <a:ea typeface="仿宋" panose="02010609060101010101" pitchFamily="49" charset="-122"/>
              </a:rPr>
              <a:t>演示所需的基础服务；</a:t>
            </a:r>
            <a:endParaRPr lang="en-US" altLang="zh-CN" sz="1300" dirty="0" smtClean="0">
              <a:latin typeface="仿宋" panose="02010609060101010101" pitchFamily="49" charset="-122"/>
              <a:ea typeface="仿宋" panose="02010609060101010101" pitchFamily="49" charset="-122"/>
            </a:endParaRPr>
          </a:p>
          <a:p>
            <a:pPr algn="just">
              <a:lnSpc>
                <a:spcPct val="150000"/>
              </a:lnSpc>
              <a:defRPr/>
            </a:pPr>
            <a:r>
              <a:rPr lang="zh-CN" altLang="en-US" sz="1300" dirty="0" smtClean="0">
                <a:latin typeface="仿宋" panose="02010609060101010101" pitchFamily="49" charset="-122"/>
                <a:ea typeface="仿宋" panose="02010609060101010101" pitchFamily="49" charset="-122"/>
              </a:rPr>
              <a:t>  根据</a:t>
            </a:r>
            <a:r>
              <a:rPr lang="en-US" altLang="zh-CN" sz="1300" dirty="0" smtClean="0">
                <a:latin typeface="仿宋" panose="02010609060101010101" pitchFamily="49" charset="-122"/>
                <a:ea typeface="仿宋" panose="02010609060101010101" pitchFamily="49" charset="-122"/>
              </a:rPr>
              <a:t>demo</a:t>
            </a:r>
            <a:r>
              <a:rPr lang="zh-CN" altLang="en-US" sz="1300" dirty="0" smtClean="0">
                <a:latin typeface="仿宋" panose="02010609060101010101" pitchFamily="49" charset="-122"/>
                <a:ea typeface="仿宋" panose="02010609060101010101" pitchFamily="49" charset="-122"/>
              </a:rPr>
              <a:t>展示模块，整理后端接口文档；</a:t>
            </a:r>
            <a:endParaRPr lang="en-US" altLang="zh-CN" sz="1300" dirty="0" smtClean="0">
              <a:latin typeface="仿宋" panose="02010609060101010101" pitchFamily="49" charset="-122"/>
              <a:ea typeface="仿宋" panose="02010609060101010101" pitchFamily="49" charset="-122"/>
            </a:endParaRPr>
          </a:p>
          <a:p>
            <a:pPr algn="just">
              <a:lnSpc>
                <a:spcPct val="150000"/>
              </a:lnSpc>
              <a:defRPr/>
            </a:pPr>
            <a:r>
              <a:rPr lang="zh-CN" altLang="en-US" sz="1300" dirty="0" smtClean="0">
                <a:latin typeface="仿宋" panose="02010609060101010101" pitchFamily="49" charset="-122"/>
                <a:ea typeface="仿宋" panose="02010609060101010101" pitchFamily="49" charset="-122"/>
              </a:rPr>
              <a:t>  协助获取</a:t>
            </a:r>
            <a:r>
              <a:rPr lang="en-US" altLang="zh-CN" sz="1300" dirty="0" smtClean="0">
                <a:latin typeface="仿宋" panose="02010609060101010101" pitchFamily="49" charset="-122"/>
                <a:ea typeface="仿宋" panose="02010609060101010101" pitchFamily="49" charset="-122"/>
              </a:rPr>
              <a:t>demo</a:t>
            </a:r>
            <a:r>
              <a:rPr lang="zh-CN" altLang="en-US" sz="1300" dirty="0" smtClean="0">
                <a:latin typeface="仿宋" panose="02010609060101010101" pitchFamily="49" charset="-122"/>
                <a:ea typeface="仿宋" panose="02010609060101010101" pitchFamily="49" charset="-122"/>
              </a:rPr>
              <a:t>演示所需的真实数据</a:t>
            </a:r>
            <a:endParaRPr lang="en-US" altLang="zh-CN" sz="1300" dirty="0">
              <a:latin typeface="仿宋" panose="02010609060101010101" pitchFamily="49" charset="-122"/>
              <a:ea typeface="仿宋" panose="02010609060101010101" pitchFamily="49" charset="-122"/>
            </a:endParaRPr>
          </a:p>
        </p:txBody>
      </p:sp>
      <p:sp>
        <p:nvSpPr>
          <p:cNvPr id="35" name="Text Box 99"/>
          <p:cNvSpPr txBox="1">
            <a:spLocks noChangeArrowheads="1"/>
          </p:cNvSpPr>
          <p:nvPr/>
        </p:nvSpPr>
        <p:spPr bwMode="auto">
          <a:xfrm>
            <a:off x="6978787" y="2789542"/>
            <a:ext cx="1818686" cy="39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878" tIns="44939" rIns="89878" bIns="44939">
            <a:spAutoFit/>
          </a:bodyPr>
          <a:lstStyle/>
          <a:p>
            <a:pPr algn="ctr"/>
            <a:r>
              <a:rPr lang="zh-CN" altLang="en-US" sz="2000" dirty="0" smtClean="0">
                <a:latin typeface="方正正中黑简体" pitchFamily="2" charset="-122"/>
                <a:ea typeface="方正正中黑简体" pitchFamily="2" charset="-122"/>
              </a:rPr>
              <a:t>后端服务</a:t>
            </a:r>
            <a:endParaRPr lang="zh-CN" altLang="en-US" sz="2000" dirty="0">
              <a:latin typeface="方正正中黑简体" pitchFamily="2" charset="-122"/>
              <a:ea typeface="方正正中黑简体" pitchFamily="2" charset="-122"/>
            </a:endParaRPr>
          </a:p>
        </p:txBody>
      </p:sp>
    </p:spTree>
    <p:extLst>
      <p:ext uri="{BB962C8B-B14F-4D97-AF65-F5344CB8AC3E}">
        <p14:creationId xmlns:p14="http://schemas.microsoft.com/office/powerpoint/2010/main" val="3449927091"/>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childTnLst>
                          </p:cTn>
                        </p:par>
                        <p:par>
                          <p:cTn id="19" fill="hold">
                            <p:stCondLst>
                              <p:cond delay="1100"/>
                            </p:stCondLst>
                            <p:childTnLst>
                              <p:par>
                                <p:cTn id="20" presetID="12" presetClass="entr" presetSubtype="8"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p:tgtEl>
                                          <p:spTgt spid="26"/>
                                        </p:tgtEl>
                                        <p:attrNameLst>
                                          <p:attrName>ppt_x</p:attrName>
                                        </p:attrNameLst>
                                      </p:cBhvr>
                                      <p:tavLst>
                                        <p:tav tm="0">
                                          <p:val>
                                            <p:strVal val="#ppt_x-#ppt_w*1.125000"/>
                                          </p:val>
                                        </p:tav>
                                        <p:tav tm="100000">
                                          <p:val>
                                            <p:strVal val="#ppt_x"/>
                                          </p:val>
                                        </p:tav>
                                      </p:tavLst>
                                    </p:anim>
                                    <p:animEffect transition="in" filter="wipe(right)">
                                      <p:cBhvr>
                                        <p:cTn id="23" dur="500"/>
                                        <p:tgtEl>
                                          <p:spTgt spid="26"/>
                                        </p:tgtEl>
                                      </p:cBhvr>
                                    </p:animEffect>
                                  </p:childTnLst>
                                </p:cTn>
                              </p:par>
                            </p:childTnLst>
                          </p:cTn>
                        </p:par>
                        <p:par>
                          <p:cTn id="24" fill="hold">
                            <p:stCondLst>
                              <p:cond delay="16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21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33"/>
                                        </p:tgtEl>
                                        <p:attrNameLst>
                                          <p:attrName>style.visibility</p:attrName>
                                        </p:attrNameLst>
                                      </p:cBhvr>
                                      <p:to>
                                        <p:strVal val="visible"/>
                                      </p:to>
                                    </p:set>
                                    <p:anim calcmode="lin" valueType="num">
                                      <p:cBhvr>
                                        <p:cTn id="31"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33"/>
                                        </p:tgtEl>
                                        <p:attrNameLst>
                                          <p:attrName>ppt_y</p:attrName>
                                        </p:attrNameLst>
                                      </p:cBhvr>
                                      <p:tavLst>
                                        <p:tav tm="0">
                                          <p:val>
                                            <p:strVal val="#ppt_y"/>
                                          </p:val>
                                        </p:tav>
                                        <p:tav tm="100000">
                                          <p:val>
                                            <p:strVal val="#ppt_y"/>
                                          </p:val>
                                        </p:tav>
                                      </p:tavLst>
                                    </p:anim>
                                    <p:anim calcmode="lin" valueType="num">
                                      <p:cBhvr>
                                        <p:cTn id="33"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33"/>
                                        </p:tgtEl>
                                      </p:cBhvr>
                                    </p:animEffect>
                                  </p:childTnLst>
                                </p:cTn>
                              </p:par>
                            </p:childTnLst>
                          </p:cTn>
                        </p:par>
                        <p:par>
                          <p:cTn id="36" fill="hold">
                            <p:stCondLst>
                              <p:cond delay="2750"/>
                            </p:stCondLst>
                            <p:childTnLst>
                              <p:par>
                                <p:cTn id="37" presetID="52"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Scale>
                                      <p:cBhvr>
                                        <p:cTn id="39" dur="8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800" decel="50000" fill="hold">
                                          <p:stCondLst>
                                            <p:cond delay="0"/>
                                          </p:stCondLst>
                                        </p:cTn>
                                        <p:tgtEl>
                                          <p:spTgt spid="32"/>
                                        </p:tgtEl>
                                        <p:attrNameLst>
                                          <p:attrName>ppt_x</p:attrName>
                                          <p:attrName>ppt_y</p:attrName>
                                        </p:attrNameLst>
                                      </p:cBhvr>
                                    </p:animMotion>
                                    <p:animEffect transition="in" filter="fade">
                                      <p:cBhvr>
                                        <p:cTn id="41" dur="800"/>
                                        <p:tgtEl>
                                          <p:spTgt spid="32"/>
                                        </p:tgtEl>
                                      </p:cBhvr>
                                    </p:animEffect>
                                  </p:childTnLst>
                                </p:cTn>
                              </p:par>
                            </p:childTnLst>
                          </p:cTn>
                        </p:par>
                        <p:par>
                          <p:cTn id="42" fill="hold">
                            <p:stCondLst>
                              <p:cond delay="3550"/>
                            </p:stCondLst>
                            <p:childTnLst>
                              <p:par>
                                <p:cTn id="43" presetID="12" presetClass="entr" presetSubtype="8" fill="hold" nodeType="after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p:tgtEl>
                                          <p:spTgt spid="29"/>
                                        </p:tgtEl>
                                        <p:attrNameLst>
                                          <p:attrName>ppt_x</p:attrName>
                                        </p:attrNameLst>
                                      </p:cBhvr>
                                      <p:tavLst>
                                        <p:tav tm="0">
                                          <p:val>
                                            <p:strVal val="#ppt_x-#ppt_w*1.125000"/>
                                          </p:val>
                                        </p:tav>
                                        <p:tav tm="100000">
                                          <p:val>
                                            <p:strVal val="#ppt_x"/>
                                          </p:val>
                                        </p:tav>
                                      </p:tavLst>
                                    </p:anim>
                                    <p:animEffect transition="in" filter="wipe(right)">
                                      <p:cBhvr>
                                        <p:cTn id="46" dur="500"/>
                                        <p:tgtEl>
                                          <p:spTgt spid="29"/>
                                        </p:tgtEl>
                                      </p:cBhvr>
                                    </p:animEffect>
                                  </p:childTnLst>
                                </p:cTn>
                              </p:par>
                            </p:childTnLst>
                          </p:cTn>
                        </p:par>
                        <p:par>
                          <p:cTn id="47" fill="hold">
                            <p:stCondLst>
                              <p:cond delay="405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455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35"/>
                                        </p:tgtEl>
                                        <p:attrNameLst>
                                          <p:attrName>style.visibility</p:attrName>
                                        </p:attrNameLst>
                                      </p:cBhvr>
                                      <p:to>
                                        <p:strVal val="visible"/>
                                      </p:to>
                                    </p:set>
                                    <p:anim calcmode="lin" valueType="num">
                                      <p:cBhvr>
                                        <p:cTn id="54"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35"/>
                                        </p:tgtEl>
                                        <p:attrNameLst>
                                          <p:attrName>ppt_y</p:attrName>
                                        </p:attrNameLst>
                                      </p:cBhvr>
                                      <p:tavLst>
                                        <p:tav tm="0">
                                          <p:val>
                                            <p:strVal val="#ppt_y"/>
                                          </p:val>
                                        </p:tav>
                                        <p:tav tm="100000">
                                          <p:val>
                                            <p:strVal val="#ppt_y"/>
                                          </p:val>
                                        </p:tav>
                                      </p:tavLst>
                                    </p:anim>
                                    <p:anim calcmode="lin" valueType="num">
                                      <p:cBhvr>
                                        <p:cTn id="56"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35"/>
                                        </p:tgtEl>
                                      </p:cBhvr>
                                    </p:animEffect>
                                  </p:childTnLst>
                                </p:cTn>
                              </p:par>
                            </p:childTnLst>
                          </p:cTn>
                        </p:par>
                        <p:par>
                          <p:cTn id="59" fill="hold">
                            <p:stCondLst>
                              <p:cond delay="5200"/>
                            </p:stCondLst>
                            <p:childTnLst>
                              <p:par>
                                <p:cTn id="60" presetID="52" presetClass="entr" presetSubtype="0" fill="hold" grpId="0" nodeType="afterEffect">
                                  <p:stCondLst>
                                    <p:cond delay="0"/>
                                  </p:stCondLst>
                                  <p:childTnLst>
                                    <p:set>
                                      <p:cBhvr>
                                        <p:cTn id="61" dur="1" fill="hold">
                                          <p:stCondLst>
                                            <p:cond delay="0"/>
                                          </p:stCondLst>
                                        </p:cTn>
                                        <p:tgtEl>
                                          <p:spTgt spid="34"/>
                                        </p:tgtEl>
                                        <p:attrNameLst>
                                          <p:attrName>style.visibility</p:attrName>
                                        </p:attrNameLst>
                                      </p:cBhvr>
                                      <p:to>
                                        <p:strVal val="visible"/>
                                      </p:to>
                                    </p:set>
                                    <p:animScale>
                                      <p:cBhvr>
                                        <p:cTn id="62" dur="8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3" dur="800" decel="50000" fill="hold">
                                          <p:stCondLst>
                                            <p:cond delay="0"/>
                                          </p:stCondLst>
                                        </p:cTn>
                                        <p:tgtEl>
                                          <p:spTgt spid="34"/>
                                        </p:tgtEl>
                                        <p:attrNameLst>
                                          <p:attrName>ppt_x</p:attrName>
                                          <p:attrName>ppt_y</p:attrName>
                                        </p:attrNameLst>
                                      </p:cBhvr>
                                    </p:animMotion>
                                    <p:animEffect transition="in" filter="fade">
                                      <p:cBhvr>
                                        <p:cTn id="64" dur="8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23" grpId="0" animBg="1"/>
      <p:bldP spid="32" grpId="0"/>
      <p:bldP spid="33" grpId="0"/>
      <p:bldP spid="3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5" cstate="screen">
            <a:extLst>
              <a:ext uri="{BEBA8EAE-BF5A-486C-A8C5-ECC9F3942E4B}">
                <a14:imgProps xmlns:a14="http://schemas.microsoft.com/office/drawing/2010/main">
                  <a14:imgLayer r:embed="rId6">
                    <a14:imgEffect>
                      <a14:brightnessContrast bright="8000"/>
                    </a14:imgEffect>
                  </a14:imgLayer>
                </a14:imgProps>
              </a:ex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4" name="矩形 13"/>
          <p:cNvSpPr/>
          <p:nvPr/>
        </p:nvSpPr>
        <p:spPr>
          <a:xfrm>
            <a:off x="0" y="1873463"/>
            <a:ext cx="12190414" cy="2420758"/>
          </a:xfrm>
          <a:prstGeom prst="rect">
            <a:avLst/>
          </a:prstGeom>
          <a:solidFill>
            <a:srgbClr val="02918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15" name="矩形 14"/>
          <p:cNvSpPr/>
          <p:nvPr/>
        </p:nvSpPr>
        <p:spPr>
          <a:xfrm>
            <a:off x="5296876" y="2599334"/>
            <a:ext cx="4672624" cy="923326"/>
          </a:xfrm>
          <a:prstGeom prst="rect">
            <a:avLst/>
          </a:prstGeom>
        </p:spPr>
        <p:txBody>
          <a:bodyPr wrap="square" lIns="91437" tIns="45718" rIns="91437" bIns="45718">
            <a:spAutoFit/>
          </a:bodyPr>
          <a:lstStyle/>
          <a:p>
            <a:pPr algn="ctr"/>
            <a:r>
              <a:rPr lang="zh-CN" altLang="en-US" sz="5400" b="1" dirty="0" smtClean="0">
                <a:solidFill>
                  <a:schemeClr val="bg1"/>
                </a:solidFill>
                <a:latin typeface="微软雅黑" pitchFamily="34" charset="-122"/>
                <a:ea typeface="微软雅黑" pitchFamily="34" charset="-122"/>
              </a:rPr>
              <a:t>学习成果</a:t>
            </a:r>
            <a:endParaRPr lang="zh-CN" altLang="en-US" sz="5400" b="1" dirty="0">
              <a:solidFill>
                <a:schemeClr val="bg1"/>
              </a:solidFill>
              <a:latin typeface="微软雅黑" pitchFamily="34" charset="-122"/>
              <a:ea typeface="微软雅黑" pitchFamily="34" charset="-122"/>
            </a:endParaRPr>
          </a:p>
        </p:txBody>
      </p:sp>
      <p:sp>
        <p:nvSpPr>
          <p:cNvPr id="16" name="Freeform 5"/>
          <p:cNvSpPr>
            <a:spLocks/>
          </p:cNvSpPr>
          <p:nvPr/>
        </p:nvSpPr>
        <p:spPr bwMode="auto">
          <a:xfrm rot="10800000">
            <a:off x="3260303" y="2302446"/>
            <a:ext cx="1640032" cy="145355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18B"/>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nvGrpSpPr>
          <p:cNvPr id="17" name="原创设计师QQ5858324           _7"/>
          <p:cNvGrpSpPr/>
          <p:nvPr/>
        </p:nvGrpSpPr>
        <p:grpSpPr>
          <a:xfrm rot="5400000">
            <a:off x="3497954" y="2346741"/>
            <a:ext cx="1164734" cy="1314166"/>
            <a:chOff x="4468733" y="2771468"/>
            <a:chExt cx="1487127" cy="1677919"/>
          </a:xfrm>
        </p:grpSpPr>
        <p:sp>
          <p:nvSpPr>
            <p:cNvPr id="18"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rot="5400000">
              <a:off x="4600909" y="3068559"/>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2918B"/>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C00000"/>
                </a:solidFill>
              </a:endParaRPr>
            </a:p>
          </p:txBody>
        </p:sp>
      </p:grpSp>
      <p:sp>
        <p:nvSpPr>
          <p:cNvPr id="20" name="原创设计师QQ5858324           _6"/>
          <p:cNvSpPr/>
          <p:nvPr>
            <p:custDataLst>
              <p:tags r:id="rId1"/>
            </p:custDataLst>
          </p:nvPr>
        </p:nvSpPr>
        <p:spPr>
          <a:xfrm>
            <a:off x="3221745" y="3444718"/>
            <a:ext cx="181566" cy="181566"/>
          </a:xfrm>
          <a:prstGeom prst="ellipse">
            <a:avLst/>
          </a:prstGeom>
          <a:solidFill>
            <a:srgbClr val="01567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1" name="原创设计师QQ5858324           _7"/>
          <p:cNvSpPr/>
          <p:nvPr>
            <p:custDataLst>
              <p:tags r:id="rId2"/>
            </p:custDataLst>
          </p:nvPr>
        </p:nvSpPr>
        <p:spPr>
          <a:xfrm>
            <a:off x="4737404" y="3477732"/>
            <a:ext cx="181566" cy="181566"/>
          </a:xfrm>
          <a:prstGeom prst="ellipse">
            <a:avLst/>
          </a:prstGeom>
          <a:solidFill>
            <a:srgbClr val="E44B42"/>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2" name="原创设计师QQ5858324         _8"/>
          <p:cNvSpPr/>
          <p:nvPr>
            <p:custDataLst>
              <p:tags r:id="rId3"/>
            </p:custDataLst>
          </p:nvPr>
        </p:nvSpPr>
        <p:spPr>
          <a:xfrm>
            <a:off x="3089766" y="2316164"/>
            <a:ext cx="263958" cy="263958"/>
          </a:xfrm>
          <a:prstGeom prst="ellipse">
            <a:avLst/>
          </a:prstGeom>
          <a:solidFill>
            <a:srgbClr val="F47349"/>
          </a:soli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sz="2400">
              <a:solidFill>
                <a:prstClr val="black"/>
              </a:solidFill>
              <a:latin typeface="Agency FB Bold" panose="020B0804020202020204" pitchFamily="34" charset="0"/>
              <a:ea typeface="微软雅黑" panose="020B0503020204020204" pitchFamily="34" charset="-122"/>
            </a:endParaRPr>
          </a:p>
        </p:txBody>
      </p:sp>
      <p:sp>
        <p:nvSpPr>
          <p:cNvPr id="23" name="TextBox 42"/>
          <p:cNvSpPr txBox="1"/>
          <p:nvPr/>
        </p:nvSpPr>
        <p:spPr>
          <a:xfrm>
            <a:off x="3772347" y="2558547"/>
            <a:ext cx="637398" cy="923330"/>
          </a:xfrm>
          <a:prstGeom prst="rect">
            <a:avLst/>
          </a:prstGeom>
          <a:noFill/>
        </p:spPr>
        <p:txBody>
          <a:bodyPr wrap="square" rtlCol="0">
            <a:spAutoFit/>
          </a:bodyPr>
          <a:lstStyle/>
          <a:p>
            <a:r>
              <a:rPr lang="en-US" altLang="zh-CN" sz="5400" b="1" dirty="0" smtClean="0">
                <a:solidFill>
                  <a:schemeClr val="bg1"/>
                </a:solidFill>
                <a:latin typeface="微软雅黑" pitchFamily="34" charset="-122"/>
                <a:ea typeface="微软雅黑" pitchFamily="34" charset="-122"/>
              </a:rPr>
              <a:t>B</a:t>
            </a:r>
            <a:endParaRPr lang="zh-CN" altLang="zh-CN" sz="5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5291736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randombar(horizontal)">
                                      <p:cBhvr>
                                        <p:cTn id="14" dur="750"/>
                                        <p:tgtEl>
                                          <p:spTgt spid="16"/>
                                        </p:tgtEl>
                                      </p:cBhvr>
                                    </p:animEffect>
                                  </p:childTnLst>
                                </p:cTn>
                              </p:par>
                              <p:par>
                                <p:cTn id="15" presetID="2" presetClass="entr" presetSubtype="4" accel="40000" decel="4000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by="(-#ppt_w*2)" calcmode="lin" valueType="num">
                                      <p:cBhvr rctx="PPT">
                                        <p:cTn id="22" dur="375" autoRev="1" fill="hold">
                                          <p:stCondLst>
                                            <p:cond delay="0"/>
                                          </p:stCondLst>
                                        </p:cTn>
                                        <p:tgtEl>
                                          <p:spTgt spid="23"/>
                                        </p:tgtEl>
                                        <p:attrNameLst>
                                          <p:attrName>ppt_w</p:attrName>
                                        </p:attrNameLst>
                                      </p:cBhvr>
                                    </p:anim>
                                    <p:anim by="(#ppt_w*0.50)" calcmode="lin" valueType="num">
                                      <p:cBhvr>
                                        <p:cTn id="23" dur="375" decel="50000" autoRev="1" fill="hold">
                                          <p:stCondLst>
                                            <p:cond delay="0"/>
                                          </p:stCondLst>
                                        </p:cTn>
                                        <p:tgtEl>
                                          <p:spTgt spid="23"/>
                                        </p:tgtEl>
                                        <p:attrNameLst>
                                          <p:attrName>ppt_x</p:attrName>
                                        </p:attrNameLst>
                                      </p:cBhvr>
                                    </p:anim>
                                    <p:anim from="(-#ppt_h/2)" to="(#ppt_y)" calcmode="lin" valueType="num">
                                      <p:cBhvr>
                                        <p:cTn id="24" dur="750" fill="hold">
                                          <p:stCondLst>
                                            <p:cond delay="0"/>
                                          </p:stCondLst>
                                        </p:cTn>
                                        <p:tgtEl>
                                          <p:spTgt spid="23"/>
                                        </p:tgtEl>
                                        <p:attrNameLst>
                                          <p:attrName>ppt_y</p:attrName>
                                        </p:attrNameLst>
                                      </p:cBhvr>
                                    </p:anim>
                                    <p:animRot by="21600000">
                                      <p:cBhvr>
                                        <p:cTn id="25" dur="750" fill="hold">
                                          <p:stCondLst>
                                            <p:cond delay="0"/>
                                          </p:stCondLst>
                                        </p:cTn>
                                        <p:tgtEl>
                                          <p:spTgt spid="23"/>
                                        </p:tgtEl>
                                        <p:attrNameLst>
                                          <p:attrName>r</p:attrName>
                                        </p:attrNameLst>
                                      </p:cBhvr>
                                    </p:animRot>
                                  </p:childTnLst>
                                </p:cTn>
                              </p:par>
                              <p:par>
                                <p:cTn id="26" presetID="3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250" fill="hold"/>
                                        <p:tgtEl>
                                          <p:spTgt spid="15"/>
                                        </p:tgtEl>
                                        <p:attrNameLst>
                                          <p:attrName>ppt_w</p:attrName>
                                        </p:attrNameLst>
                                      </p:cBhvr>
                                      <p:tavLst>
                                        <p:tav tm="0">
                                          <p:val>
                                            <p:fltVal val="0"/>
                                          </p:val>
                                        </p:tav>
                                        <p:tav tm="100000">
                                          <p:val>
                                            <p:strVal val="#ppt_w"/>
                                          </p:val>
                                        </p:tav>
                                      </p:tavLst>
                                    </p:anim>
                                    <p:anim calcmode="lin" valueType="num">
                                      <p:cBhvr>
                                        <p:cTn id="29" dur="1250" fill="hold"/>
                                        <p:tgtEl>
                                          <p:spTgt spid="15"/>
                                        </p:tgtEl>
                                        <p:attrNameLst>
                                          <p:attrName>ppt_h</p:attrName>
                                        </p:attrNameLst>
                                      </p:cBhvr>
                                      <p:tavLst>
                                        <p:tav tm="0">
                                          <p:val>
                                            <p:fltVal val="0"/>
                                          </p:val>
                                        </p:tav>
                                        <p:tav tm="100000">
                                          <p:val>
                                            <p:strVal val="#ppt_h"/>
                                          </p:val>
                                        </p:tav>
                                      </p:tavLst>
                                    </p:anim>
                                    <p:anim calcmode="lin" valueType="num">
                                      <p:cBhvr>
                                        <p:cTn id="30" dur="1250" fill="hold"/>
                                        <p:tgtEl>
                                          <p:spTgt spid="15"/>
                                        </p:tgtEl>
                                        <p:attrNameLst>
                                          <p:attrName>style.rotation</p:attrName>
                                        </p:attrNameLst>
                                      </p:cBhvr>
                                      <p:tavLst>
                                        <p:tav tm="0">
                                          <p:val>
                                            <p:fltVal val="90"/>
                                          </p:val>
                                        </p:tav>
                                        <p:tav tm="100000">
                                          <p:val>
                                            <p:fltVal val="0"/>
                                          </p:val>
                                        </p:tav>
                                      </p:tavLst>
                                    </p:anim>
                                    <p:animEffect transition="in" filter="fade">
                                      <p:cBhvr>
                                        <p:cTn id="31" dur="1250"/>
                                        <p:tgtEl>
                                          <p:spTgt spid="15"/>
                                        </p:tgtEl>
                                      </p:cBhvr>
                                    </p:animEffect>
                                  </p:childTnLst>
                                </p:cTn>
                              </p:par>
                            </p:childTnLst>
                          </p:cTn>
                        </p:par>
                        <p:par>
                          <p:cTn id="32" fill="hold">
                            <p:stCondLst>
                              <p:cond delay="2750"/>
                            </p:stCondLst>
                            <p:childTnLst>
                              <p:par>
                                <p:cTn id="33" presetID="2" presetClass="entr" presetSubtype="12"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750" fill="hold"/>
                                        <p:tgtEl>
                                          <p:spTgt spid="22"/>
                                        </p:tgtEl>
                                        <p:attrNameLst>
                                          <p:attrName>ppt_x</p:attrName>
                                        </p:attrNameLst>
                                      </p:cBhvr>
                                      <p:tavLst>
                                        <p:tav tm="0">
                                          <p:val>
                                            <p:strVal val="0-#ppt_w/2"/>
                                          </p:val>
                                        </p:tav>
                                        <p:tav tm="100000">
                                          <p:val>
                                            <p:strVal val="#ppt_x"/>
                                          </p:val>
                                        </p:tav>
                                      </p:tavLst>
                                    </p:anim>
                                    <p:anim calcmode="lin" valueType="num">
                                      <p:cBhvr additive="base">
                                        <p:cTn id="36" dur="75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750" fill="hold"/>
                                        <p:tgtEl>
                                          <p:spTgt spid="21"/>
                                        </p:tgtEl>
                                        <p:attrNameLst>
                                          <p:attrName>ppt_x</p:attrName>
                                        </p:attrNameLst>
                                      </p:cBhvr>
                                      <p:tavLst>
                                        <p:tav tm="0">
                                          <p:val>
                                            <p:strVal val="1+#ppt_w/2"/>
                                          </p:val>
                                        </p:tav>
                                        <p:tav tm="100000">
                                          <p:val>
                                            <p:strVal val="#ppt_x"/>
                                          </p:val>
                                        </p:tav>
                                      </p:tavLst>
                                    </p:anim>
                                    <p:anim calcmode="lin" valueType="num">
                                      <p:cBhvr additive="base">
                                        <p:cTn id="44"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20" grpId="0" animBg="1"/>
      <p:bldP spid="21" grpId="0" animBg="1"/>
      <p:bldP spid="22"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smtClean="0">
                <a:solidFill>
                  <a:schemeClr val="bg1">
                    <a:lumMod val="50000"/>
                  </a:schemeClr>
                </a:solidFill>
              </a:rPr>
              <a:t>01.</a:t>
            </a:r>
            <a:r>
              <a:rPr lang="zh-CN" altLang="en-US" sz="3200" dirty="0" smtClean="0">
                <a:solidFill>
                  <a:schemeClr val="bg1">
                    <a:lumMod val="50000"/>
                  </a:schemeClr>
                </a:solidFill>
              </a:rPr>
              <a:t>年度对比</a:t>
            </a:r>
            <a:r>
              <a:rPr lang="zh-CN" altLang="en-US" sz="3200" dirty="0">
                <a:solidFill>
                  <a:schemeClr val="bg1">
                    <a:lumMod val="50000"/>
                  </a:schemeClr>
                </a:solidFill>
              </a:rPr>
              <a:t>情况</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五边形 37"/>
          <p:cNvSpPr/>
          <p:nvPr/>
        </p:nvSpPr>
        <p:spPr>
          <a:xfrm flipH="1">
            <a:off x="3115258" y="4204574"/>
            <a:ext cx="2323866" cy="642562"/>
          </a:xfrm>
          <a:prstGeom prst="homePlate">
            <a:avLst/>
          </a:prstGeom>
          <a:solidFill>
            <a:srgbClr val="E44B4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itchFamily="34" charset="-122"/>
              <a:ea typeface="微软雅黑" pitchFamily="34" charset="-122"/>
            </a:endParaRPr>
          </a:p>
        </p:txBody>
      </p:sp>
      <p:sp>
        <p:nvSpPr>
          <p:cNvPr id="39" name="五边形 38"/>
          <p:cNvSpPr/>
          <p:nvPr/>
        </p:nvSpPr>
        <p:spPr>
          <a:xfrm>
            <a:off x="6613217" y="4759849"/>
            <a:ext cx="2282946" cy="642562"/>
          </a:xfrm>
          <a:prstGeom prst="homePlate">
            <a:avLst/>
          </a:prstGeom>
          <a:solidFill>
            <a:srgbClr val="F4734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b="1">
              <a:solidFill>
                <a:schemeClr val="bg1"/>
              </a:solidFill>
              <a:latin typeface="微软雅黑" pitchFamily="34" charset="-122"/>
              <a:ea typeface="微软雅黑" pitchFamily="34" charset="-122"/>
            </a:endParaRPr>
          </a:p>
        </p:txBody>
      </p:sp>
      <p:sp>
        <p:nvSpPr>
          <p:cNvPr id="40" name="五边形 39"/>
          <p:cNvSpPr/>
          <p:nvPr/>
        </p:nvSpPr>
        <p:spPr>
          <a:xfrm flipH="1">
            <a:off x="1662953" y="3623155"/>
            <a:ext cx="3778656" cy="642562"/>
          </a:xfrm>
          <a:prstGeom prst="homePlate">
            <a:avLst/>
          </a:prstGeom>
          <a:solidFill>
            <a:srgbClr val="01567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itchFamily="34" charset="-122"/>
              <a:ea typeface="微软雅黑" pitchFamily="34" charset="-122"/>
            </a:endParaRPr>
          </a:p>
        </p:txBody>
      </p:sp>
      <p:sp>
        <p:nvSpPr>
          <p:cNvPr id="41" name="五边形 40"/>
          <p:cNvSpPr/>
          <p:nvPr/>
        </p:nvSpPr>
        <p:spPr>
          <a:xfrm flipH="1">
            <a:off x="2239320" y="4785993"/>
            <a:ext cx="3207920" cy="642562"/>
          </a:xfrm>
          <a:prstGeom prst="homePlate">
            <a:avLst/>
          </a:prstGeom>
          <a:solidFill>
            <a:srgbClr val="02918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itchFamily="34" charset="-122"/>
              <a:ea typeface="微软雅黑" pitchFamily="34" charset="-122"/>
            </a:endParaRPr>
          </a:p>
        </p:txBody>
      </p:sp>
      <p:sp>
        <p:nvSpPr>
          <p:cNvPr id="42" name="五边形 41"/>
          <p:cNvSpPr/>
          <p:nvPr/>
        </p:nvSpPr>
        <p:spPr>
          <a:xfrm flipH="1">
            <a:off x="811304" y="5381480"/>
            <a:ext cx="4625440" cy="642562"/>
          </a:xfrm>
          <a:prstGeom prst="homePlate">
            <a:avLst/>
          </a:prstGeom>
          <a:solidFill>
            <a:srgbClr val="F4734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itchFamily="34" charset="-122"/>
              <a:ea typeface="微软雅黑" pitchFamily="34" charset="-122"/>
            </a:endParaRPr>
          </a:p>
        </p:txBody>
      </p:sp>
      <p:sp>
        <p:nvSpPr>
          <p:cNvPr id="43" name="TextBox 159"/>
          <p:cNvSpPr txBox="1"/>
          <p:nvPr/>
        </p:nvSpPr>
        <p:spPr>
          <a:xfrm>
            <a:off x="4201713" y="3760624"/>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itchFamily="34" charset="-122"/>
                <a:ea typeface="微软雅黑" pitchFamily="34" charset="-122"/>
              </a:rPr>
              <a:t>73%</a:t>
            </a:r>
            <a:endParaRPr lang="zh-CN" altLang="en-US" sz="1600" b="1" dirty="0">
              <a:solidFill>
                <a:schemeClr val="bg1"/>
              </a:solidFill>
              <a:latin typeface="微软雅黑" pitchFamily="34" charset="-122"/>
              <a:ea typeface="微软雅黑" pitchFamily="34" charset="-122"/>
            </a:endParaRPr>
          </a:p>
        </p:txBody>
      </p:sp>
      <p:sp>
        <p:nvSpPr>
          <p:cNvPr id="44" name="TextBox 160"/>
          <p:cNvSpPr txBox="1"/>
          <p:nvPr/>
        </p:nvSpPr>
        <p:spPr>
          <a:xfrm>
            <a:off x="4194499" y="4345661"/>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itchFamily="34" charset="-122"/>
                <a:ea typeface="微软雅黑" pitchFamily="34" charset="-122"/>
              </a:rPr>
              <a:t>30%</a:t>
            </a:r>
            <a:endParaRPr lang="zh-CN" altLang="en-US" sz="1600" b="1" dirty="0">
              <a:solidFill>
                <a:schemeClr val="bg1"/>
              </a:solidFill>
              <a:latin typeface="微软雅黑" pitchFamily="34" charset="-122"/>
              <a:ea typeface="微软雅黑" pitchFamily="34" charset="-122"/>
            </a:endParaRPr>
          </a:p>
        </p:txBody>
      </p:sp>
      <p:sp>
        <p:nvSpPr>
          <p:cNvPr id="45" name="TextBox 161"/>
          <p:cNvSpPr txBox="1"/>
          <p:nvPr/>
        </p:nvSpPr>
        <p:spPr>
          <a:xfrm>
            <a:off x="4194500" y="4927140"/>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itchFamily="34" charset="-122"/>
                <a:ea typeface="微软雅黑" pitchFamily="34" charset="-122"/>
              </a:rPr>
              <a:t>50%</a:t>
            </a:r>
            <a:endParaRPr lang="zh-CN" altLang="en-US" sz="1600" b="1" dirty="0">
              <a:solidFill>
                <a:schemeClr val="bg1"/>
              </a:solidFill>
              <a:latin typeface="微软雅黑" pitchFamily="34" charset="-122"/>
              <a:ea typeface="微软雅黑" pitchFamily="34" charset="-122"/>
            </a:endParaRPr>
          </a:p>
        </p:txBody>
      </p:sp>
      <p:sp>
        <p:nvSpPr>
          <p:cNvPr id="46" name="TextBox 162"/>
          <p:cNvSpPr txBox="1"/>
          <p:nvPr/>
        </p:nvSpPr>
        <p:spPr>
          <a:xfrm>
            <a:off x="4213735" y="5527075"/>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itchFamily="34" charset="-122"/>
                <a:ea typeface="微软雅黑" pitchFamily="34" charset="-122"/>
              </a:rPr>
              <a:t>75%</a:t>
            </a:r>
            <a:endParaRPr lang="zh-CN" altLang="en-US" sz="1600" b="1" dirty="0">
              <a:solidFill>
                <a:schemeClr val="bg1"/>
              </a:solidFill>
              <a:latin typeface="微软雅黑" pitchFamily="34" charset="-122"/>
              <a:ea typeface="微软雅黑" pitchFamily="34" charset="-122"/>
            </a:endParaRPr>
          </a:p>
        </p:txBody>
      </p:sp>
      <p:sp>
        <p:nvSpPr>
          <p:cNvPr id="47" name="五边形 46"/>
          <p:cNvSpPr/>
          <p:nvPr/>
        </p:nvSpPr>
        <p:spPr>
          <a:xfrm>
            <a:off x="6615235" y="3625146"/>
            <a:ext cx="1928708" cy="642562"/>
          </a:xfrm>
          <a:prstGeom prst="homePlate">
            <a:avLst/>
          </a:prstGeom>
          <a:solidFill>
            <a:srgbClr val="E44B4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b="1">
              <a:solidFill>
                <a:schemeClr val="bg1"/>
              </a:solidFill>
              <a:latin typeface="微软雅黑" pitchFamily="34" charset="-122"/>
              <a:ea typeface="微软雅黑" pitchFamily="34" charset="-122"/>
            </a:endParaRPr>
          </a:p>
        </p:txBody>
      </p:sp>
      <p:sp>
        <p:nvSpPr>
          <p:cNvPr id="48" name="五边形 47"/>
          <p:cNvSpPr/>
          <p:nvPr/>
        </p:nvSpPr>
        <p:spPr>
          <a:xfrm>
            <a:off x="6615389" y="4150293"/>
            <a:ext cx="3640920" cy="642562"/>
          </a:xfrm>
          <a:prstGeom prst="homePlate">
            <a:avLst/>
          </a:prstGeom>
          <a:solidFill>
            <a:srgbClr val="01567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itchFamily="34" charset="-122"/>
              <a:ea typeface="微软雅黑" pitchFamily="34" charset="-122"/>
            </a:endParaRPr>
          </a:p>
        </p:txBody>
      </p:sp>
      <p:sp>
        <p:nvSpPr>
          <p:cNvPr id="49" name="TextBox 173"/>
          <p:cNvSpPr txBox="1"/>
          <p:nvPr/>
        </p:nvSpPr>
        <p:spPr>
          <a:xfrm>
            <a:off x="7119998" y="3767094"/>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itchFamily="34" charset="-122"/>
                <a:ea typeface="微软雅黑" pitchFamily="34" charset="-122"/>
              </a:rPr>
              <a:t>20%</a:t>
            </a:r>
            <a:endParaRPr lang="zh-CN" altLang="en-US" sz="1600" b="1" dirty="0">
              <a:solidFill>
                <a:schemeClr val="bg1"/>
              </a:solidFill>
              <a:latin typeface="微软雅黑" pitchFamily="34" charset="-122"/>
              <a:ea typeface="微软雅黑" pitchFamily="34" charset="-122"/>
            </a:endParaRPr>
          </a:p>
        </p:txBody>
      </p:sp>
      <p:sp>
        <p:nvSpPr>
          <p:cNvPr id="50" name="TextBox 174"/>
          <p:cNvSpPr txBox="1"/>
          <p:nvPr/>
        </p:nvSpPr>
        <p:spPr>
          <a:xfrm>
            <a:off x="7119997" y="4341124"/>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itchFamily="34" charset="-122"/>
                <a:ea typeface="微软雅黑" pitchFamily="34" charset="-122"/>
              </a:rPr>
              <a:t>56%</a:t>
            </a:r>
            <a:endParaRPr lang="zh-CN" altLang="en-US" sz="1600" b="1" dirty="0">
              <a:solidFill>
                <a:schemeClr val="bg1"/>
              </a:solidFill>
              <a:latin typeface="微软雅黑" pitchFamily="34" charset="-122"/>
              <a:ea typeface="微软雅黑" pitchFamily="34" charset="-122"/>
            </a:endParaRPr>
          </a:p>
        </p:txBody>
      </p:sp>
      <p:sp>
        <p:nvSpPr>
          <p:cNvPr id="51" name="TextBox 175"/>
          <p:cNvSpPr txBox="1"/>
          <p:nvPr/>
        </p:nvSpPr>
        <p:spPr>
          <a:xfrm>
            <a:off x="7119997" y="4927138"/>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itchFamily="34" charset="-122"/>
                <a:ea typeface="微软雅黑" pitchFamily="34" charset="-122"/>
              </a:rPr>
              <a:t>29%</a:t>
            </a:r>
            <a:endParaRPr lang="zh-CN" altLang="en-US" sz="1600" b="1" dirty="0">
              <a:solidFill>
                <a:schemeClr val="bg1"/>
              </a:solidFill>
              <a:latin typeface="微软雅黑" pitchFamily="34" charset="-122"/>
              <a:ea typeface="微软雅黑" pitchFamily="34" charset="-122"/>
            </a:endParaRPr>
          </a:p>
        </p:txBody>
      </p:sp>
      <p:sp>
        <p:nvSpPr>
          <p:cNvPr id="52" name="TextBox 180"/>
          <p:cNvSpPr txBox="1"/>
          <p:nvPr/>
        </p:nvSpPr>
        <p:spPr>
          <a:xfrm>
            <a:off x="5579133" y="3725320"/>
            <a:ext cx="915322" cy="346249"/>
          </a:xfrm>
          <a:prstGeom prst="rect">
            <a:avLst/>
          </a:prstGeom>
          <a:noFill/>
        </p:spPr>
        <p:txBody>
          <a:bodyPr wrap="square" lIns="68580" tIns="34290" rIns="68580" bIns="34290" rtlCol="0">
            <a:spAutoFit/>
          </a:bodyPr>
          <a:lstStyle/>
          <a:p>
            <a:pPr algn="ctr"/>
            <a:r>
              <a:rPr lang="zh-CN" altLang="en-US" b="1" dirty="0" smtClean="0">
                <a:solidFill>
                  <a:schemeClr val="bg1">
                    <a:lumMod val="50000"/>
                  </a:schemeClr>
                </a:solidFill>
                <a:latin typeface="微软雅黑" pitchFamily="34" charset="-122"/>
                <a:ea typeface="微软雅黑" pitchFamily="34" charset="-122"/>
              </a:rPr>
              <a:t>项目一</a:t>
            </a:r>
            <a:endParaRPr lang="zh-CN" altLang="en-US" b="1" dirty="0">
              <a:solidFill>
                <a:schemeClr val="bg1">
                  <a:lumMod val="50000"/>
                </a:schemeClr>
              </a:solidFill>
              <a:latin typeface="微软雅黑" pitchFamily="34" charset="-122"/>
              <a:ea typeface="微软雅黑" pitchFamily="34" charset="-122"/>
            </a:endParaRPr>
          </a:p>
        </p:txBody>
      </p:sp>
      <p:sp>
        <p:nvSpPr>
          <p:cNvPr id="53" name="TextBox 181"/>
          <p:cNvSpPr txBox="1"/>
          <p:nvPr/>
        </p:nvSpPr>
        <p:spPr>
          <a:xfrm>
            <a:off x="5579133" y="4303516"/>
            <a:ext cx="915322" cy="346249"/>
          </a:xfrm>
          <a:prstGeom prst="rect">
            <a:avLst/>
          </a:prstGeom>
          <a:noFill/>
        </p:spPr>
        <p:txBody>
          <a:bodyPr wrap="square" lIns="68580" tIns="34290" rIns="68580" bIns="34290" rtlCol="0">
            <a:spAutoFit/>
          </a:bodyPr>
          <a:lstStyle/>
          <a:p>
            <a:pPr algn="ctr"/>
            <a:r>
              <a:rPr lang="zh-CN" altLang="en-US" b="1" dirty="0" smtClean="0">
                <a:solidFill>
                  <a:schemeClr val="bg1">
                    <a:lumMod val="50000"/>
                  </a:schemeClr>
                </a:solidFill>
                <a:latin typeface="微软雅黑" pitchFamily="34" charset="-122"/>
                <a:ea typeface="微软雅黑" pitchFamily="34" charset="-122"/>
              </a:rPr>
              <a:t>项目二</a:t>
            </a:r>
            <a:endParaRPr lang="zh-CN" altLang="en-US" b="1" dirty="0">
              <a:solidFill>
                <a:schemeClr val="bg1">
                  <a:lumMod val="50000"/>
                </a:schemeClr>
              </a:solidFill>
              <a:latin typeface="微软雅黑" pitchFamily="34" charset="-122"/>
              <a:ea typeface="微软雅黑" pitchFamily="34" charset="-122"/>
            </a:endParaRPr>
          </a:p>
        </p:txBody>
      </p:sp>
      <p:sp>
        <p:nvSpPr>
          <p:cNvPr id="54" name="TextBox 182"/>
          <p:cNvSpPr txBox="1"/>
          <p:nvPr/>
        </p:nvSpPr>
        <p:spPr>
          <a:xfrm>
            <a:off x="5579307" y="4884935"/>
            <a:ext cx="915322" cy="346249"/>
          </a:xfrm>
          <a:prstGeom prst="rect">
            <a:avLst/>
          </a:prstGeom>
          <a:noFill/>
        </p:spPr>
        <p:txBody>
          <a:bodyPr wrap="square" lIns="68580" tIns="34290" rIns="68580" bIns="34290" rtlCol="0">
            <a:spAutoFit/>
          </a:bodyPr>
          <a:lstStyle/>
          <a:p>
            <a:pPr algn="ctr"/>
            <a:r>
              <a:rPr lang="zh-CN" altLang="en-US" b="1" dirty="0" smtClean="0">
                <a:solidFill>
                  <a:schemeClr val="bg1">
                    <a:lumMod val="50000"/>
                  </a:schemeClr>
                </a:solidFill>
                <a:latin typeface="微软雅黑" pitchFamily="34" charset="-122"/>
                <a:ea typeface="微软雅黑" pitchFamily="34" charset="-122"/>
              </a:rPr>
              <a:t>项目三</a:t>
            </a:r>
            <a:endParaRPr lang="zh-CN" altLang="en-US" b="1" dirty="0">
              <a:solidFill>
                <a:schemeClr val="bg1">
                  <a:lumMod val="50000"/>
                </a:schemeClr>
              </a:solidFill>
              <a:latin typeface="微软雅黑" pitchFamily="34" charset="-122"/>
              <a:ea typeface="微软雅黑" pitchFamily="34" charset="-122"/>
            </a:endParaRPr>
          </a:p>
        </p:txBody>
      </p:sp>
      <p:sp>
        <p:nvSpPr>
          <p:cNvPr id="55" name="TextBox 183"/>
          <p:cNvSpPr txBox="1"/>
          <p:nvPr/>
        </p:nvSpPr>
        <p:spPr>
          <a:xfrm>
            <a:off x="5579307" y="5482414"/>
            <a:ext cx="915322" cy="346249"/>
          </a:xfrm>
          <a:prstGeom prst="rect">
            <a:avLst/>
          </a:prstGeom>
          <a:noFill/>
        </p:spPr>
        <p:txBody>
          <a:bodyPr wrap="square" lIns="68580" tIns="34290" rIns="68580" bIns="34290" rtlCol="0">
            <a:spAutoFit/>
          </a:bodyPr>
          <a:lstStyle/>
          <a:p>
            <a:pPr algn="ctr"/>
            <a:r>
              <a:rPr lang="zh-CN" altLang="en-US" b="1" dirty="0" smtClean="0">
                <a:solidFill>
                  <a:schemeClr val="bg1">
                    <a:lumMod val="50000"/>
                  </a:schemeClr>
                </a:solidFill>
                <a:latin typeface="微软雅黑" pitchFamily="34" charset="-122"/>
                <a:ea typeface="微软雅黑" pitchFamily="34" charset="-122"/>
              </a:rPr>
              <a:t>项目四</a:t>
            </a:r>
            <a:endParaRPr lang="zh-CN" altLang="en-US" b="1" dirty="0">
              <a:solidFill>
                <a:schemeClr val="bg1">
                  <a:lumMod val="50000"/>
                </a:schemeClr>
              </a:solidFill>
              <a:latin typeface="微软雅黑" pitchFamily="34" charset="-122"/>
              <a:ea typeface="微软雅黑" pitchFamily="34" charset="-122"/>
            </a:endParaRPr>
          </a:p>
        </p:txBody>
      </p:sp>
      <p:sp>
        <p:nvSpPr>
          <p:cNvPr id="56" name="Oval 4"/>
          <p:cNvSpPr/>
          <p:nvPr/>
        </p:nvSpPr>
        <p:spPr>
          <a:xfrm>
            <a:off x="6561927" y="1690180"/>
            <a:ext cx="1208148" cy="1139514"/>
          </a:xfrm>
          <a:prstGeom prst="ellipse">
            <a:avLst/>
          </a:prstGeom>
          <a:solidFill>
            <a:srgbClr val="02918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rtlCol="0" anchor="ctr"/>
          <a:lstStyle/>
          <a:p>
            <a:pPr algn="ctr"/>
            <a:r>
              <a:rPr lang="zh-CN" altLang="en-US" sz="2000" b="1" dirty="0" smtClean="0">
                <a:solidFill>
                  <a:schemeClr val="bg1"/>
                </a:solidFill>
                <a:latin typeface="微软雅黑" pitchFamily="34" charset="-122"/>
                <a:ea typeface="微软雅黑" pitchFamily="34" charset="-122"/>
              </a:rPr>
              <a:t>第二季度</a:t>
            </a:r>
            <a:endParaRPr lang="en-US" sz="2000" b="1" dirty="0">
              <a:solidFill>
                <a:schemeClr val="bg1"/>
              </a:solidFill>
              <a:latin typeface="微软雅黑" pitchFamily="34" charset="-122"/>
              <a:ea typeface="微软雅黑" pitchFamily="34" charset="-122"/>
            </a:endParaRPr>
          </a:p>
        </p:txBody>
      </p:sp>
      <p:sp>
        <p:nvSpPr>
          <p:cNvPr id="57" name="Oval 5"/>
          <p:cNvSpPr/>
          <p:nvPr/>
        </p:nvSpPr>
        <p:spPr>
          <a:xfrm>
            <a:off x="4241352" y="1704248"/>
            <a:ext cx="1208148" cy="1139514"/>
          </a:xfrm>
          <a:prstGeom prst="ellipse">
            <a:avLst/>
          </a:prstGeom>
          <a:solidFill>
            <a:srgbClr val="F4734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rtlCol="0" anchor="ctr"/>
          <a:lstStyle/>
          <a:p>
            <a:pPr algn="ctr"/>
            <a:r>
              <a:rPr lang="zh-CN" altLang="en-US" sz="2000" b="1" dirty="0" smtClean="0">
                <a:solidFill>
                  <a:schemeClr val="bg1"/>
                </a:solidFill>
                <a:latin typeface="微软雅黑" pitchFamily="34" charset="-122"/>
                <a:ea typeface="微软雅黑" pitchFamily="34" charset="-122"/>
              </a:rPr>
              <a:t>第一季度</a:t>
            </a:r>
            <a:endParaRPr lang="en-US" sz="2000" b="1" dirty="0">
              <a:solidFill>
                <a:schemeClr val="bg1"/>
              </a:solidFill>
              <a:latin typeface="微软雅黑" pitchFamily="34" charset="-122"/>
              <a:ea typeface="微软雅黑" pitchFamily="34" charset="-122"/>
            </a:endParaRPr>
          </a:p>
        </p:txBody>
      </p:sp>
      <p:sp>
        <p:nvSpPr>
          <p:cNvPr id="58" name="Text Box 10"/>
          <p:cNvSpPr txBox="1">
            <a:spLocks noChangeArrowheads="1"/>
          </p:cNvSpPr>
          <p:nvPr/>
        </p:nvSpPr>
        <p:spPr bwMode="auto">
          <a:xfrm>
            <a:off x="6546839" y="2926481"/>
            <a:ext cx="3451550" cy="594778"/>
          </a:xfrm>
          <a:prstGeom prst="rect">
            <a:avLst/>
          </a:prstGeom>
          <a:noFill/>
          <a:ln w="9525">
            <a:noFill/>
            <a:miter lim="800000"/>
            <a:headEnd/>
            <a:tailEnd/>
          </a:ln>
        </p:spPr>
        <p:txBody>
          <a:bodyPr wrap="square" lIns="34290" tIns="17145" rIns="34290" bIns="17145">
            <a:spAutoFit/>
          </a:bodyPr>
          <a:lstStyle/>
          <a:p>
            <a:pPr defTabSz="816174">
              <a:lnSpc>
                <a:spcPct val="130000"/>
              </a:lnSpc>
            </a:pPr>
            <a:r>
              <a:rPr lang="zh-CN" altLang="en-US" sz="1400" b="0" dirty="0">
                <a:solidFill>
                  <a:schemeClr val="bg1">
                    <a:lumMod val="50000"/>
                  </a:schemeClr>
                </a:solidFill>
                <a:latin typeface="微软雅黑" pitchFamily="34" charset="-122"/>
                <a:ea typeface="微软雅黑" pitchFamily="34" charset="-122"/>
                <a:cs typeface="Open Sans" pitchFamily="34" charset="0"/>
              </a:rPr>
              <a:t>单击此处添加标题</a:t>
            </a:r>
            <a:endParaRPr lang="en-US" altLang="zh-CN" sz="1400" b="0" dirty="0">
              <a:solidFill>
                <a:schemeClr val="bg1">
                  <a:lumMod val="50000"/>
                </a:schemeClr>
              </a:solidFill>
              <a:latin typeface="微软雅黑" pitchFamily="34" charset="-122"/>
              <a:ea typeface="微软雅黑" pitchFamily="34" charset="-122"/>
              <a:cs typeface="Open Sans" pitchFamily="34" charset="0"/>
            </a:endParaRPr>
          </a:p>
          <a:p>
            <a:pPr defTabSz="816174">
              <a:lnSpc>
                <a:spcPct val="130000"/>
              </a:lnSpc>
            </a:pPr>
            <a:r>
              <a:rPr lang="zh-CN" altLang="en-US" sz="1400" b="0" dirty="0">
                <a:solidFill>
                  <a:schemeClr val="bg1">
                    <a:lumMod val="50000"/>
                  </a:schemeClr>
                </a:solidFill>
                <a:latin typeface="微软雅黑" pitchFamily="34" charset="-122"/>
                <a:ea typeface="微软雅黑" pitchFamily="34" charset="-122"/>
                <a:cs typeface="Open Sans" pitchFamily="34" charset="0"/>
              </a:rPr>
              <a:t>您的内容打在这里，或者通过复制您的</a:t>
            </a:r>
            <a:r>
              <a:rPr lang="zh-CN" altLang="en-US" sz="1400" b="0" dirty="0" smtClean="0">
                <a:solidFill>
                  <a:schemeClr val="bg1">
                    <a:lumMod val="50000"/>
                  </a:schemeClr>
                </a:solidFill>
                <a:latin typeface="微软雅黑" pitchFamily="34" charset="-122"/>
                <a:ea typeface="微软雅黑" pitchFamily="34" charset="-122"/>
                <a:cs typeface="Open Sans" pitchFamily="34" charset="0"/>
              </a:rPr>
              <a:t>文本</a:t>
            </a:r>
            <a:endParaRPr lang="en-US" sz="1400" b="0" dirty="0">
              <a:solidFill>
                <a:schemeClr val="bg1">
                  <a:lumMod val="50000"/>
                </a:schemeClr>
              </a:solidFill>
              <a:latin typeface="微软雅黑" pitchFamily="34" charset="-122"/>
              <a:ea typeface="微软雅黑" pitchFamily="34" charset="-122"/>
              <a:cs typeface="Open Sans" pitchFamily="34" charset="0"/>
            </a:endParaRPr>
          </a:p>
        </p:txBody>
      </p:sp>
      <p:sp>
        <p:nvSpPr>
          <p:cNvPr id="59" name="Text Box 10"/>
          <p:cNvSpPr txBox="1">
            <a:spLocks noChangeArrowheads="1"/>
          </p:cNvSpPr>
          <p:nvPr/>
        </p:nvSpPr>
        <p:spPr bwMode="auto">
          <a:xfrm>
            <a:off x="2000852" y="2940548"/>
            <a:ext cx="3451550" cy="594778"/>
          </a:xfrm>
          <a:prstGeom prst="rect">
            <a:avLst/>
          </a:prstGeom>
          <a:noFill/>
          <a:ln w="9525">
            <a:noFill/>
            <a:miter lim="800000"/>
            <a:headEnd/>
            <a:tailEnd/>
          </a:ln>
        </p:spPr>
        <p:txBody>
          <a:bodyPr wrap="square" lIns="34290" tIns="17145" rIns="34290" bIns="17145">
            <a:spAutoFit/>
          </a:bodyPr>
          <a:lstStyle/>
          <a:p>
            <a:pPr algn="r" defTabSz="816174">
              <a:lnSpc>
                <a:spcPct val="130000"/>
              </a:lnSpc>
            </a:pPr>
            <a:r>
              <a:rPr lang="zh-CN" altLang="en-US" sz="1400" b="0" dirty="0">
                <a:solidFill>
                  <a:schemeClr val="bg1">
                    <a:lumMod val="50000"/>
                  </a:schemeClr>
                </a:solidFill>
                <a:latin typeface="微软雅黑" pitchFamily="34" charset="-122"/>
                <a:ea typeface="微软雅黑" pitchFamily="34" charset="-122"/>
                <a:cs typeface="Open Sans" pitchFamily="34" charset="0"/>
              </a:rPr>
              <a:t>单击此处添加标题</a:t>
            </a:r>
            <a:endParaRPr lang="en-US" altLang="zh-CN" sz="1400" b="0" dirty="0">
              <a:solidFill>
                <a:schemeClr val="bg1">
                  <a:lumMod val="50000"/>
                </a:schemeClr>
              </a:solidFill>
              <a:latin typeface="微软雅黑" pitchFamily="34" charset="-122"/>
              <a:ea typeface="微软雅黑" pitchFamily="34" charset="-122"/>
              <a:cs typeface="Open Sans" pitchFamily="34" charset="0"/>
            </a:endParaRPr>
          </a:p>
          <a:p>
            <a:pPr algn="r" defTabSz="816174">
              <a:lnSpc>
                <a:spcPct val="130000"/>
              </a:lnSpc>
            </a:pPr>
            <a:r>
              <a:rPr lang="zh-CN" altLang="en-US" sz="1400" b="0" dirty="0">
                <a:solidFill>
                  <a:schemeClr val="bg1">
                    <a:lumMod val="50000"/>
                  </a:schemeClr>
                </a:solidFill>
                <a:latin typeface="微软雅黑" pitchFamily="34" charset="-122"/>
                <a:ea typeface="微软雅黑" pitchFamily="34" charset="-122"/>
                <a:cs typeface="Open Sans" pitchFamily="34" charset="0"/>
              </a:rPr>
              <a:t>您的内容打在这里，或者通过复制您的</a:t>
            </a:r>
            <a:r>
              <a:rPr lang="zh-CN" altLang="en-US" sz="1400" b="0" dirty="0" smtClean="0">
                <a:solidFill>
                  <a:schemeClr val="bg1">
                    <a:lumMod val="50000"/>
                  </a:schemeClr>
                </a:solidFill>
                <a:latin typeface="微软雅黑" pitchFamily="34" charset="-122"/>
                <a:ea typeface="微软雅黑" pitchFamily="34" charset="-122"/>
                <a:cs typeface="Open Sans" pitchFamily="34" charset="0"/>
              </a:rPr>
              <a:t>文本</a:t>
            </a:r>
            <a:endParaRPr lang="en-US" sz="1400" b="0" dirty="0">
              <a:solidFill>
                <a:schemeClr val="bg1">
                  <a:lumMod val="50000"/>
                </a:schemeClr>
              </a:solidFill>
              <a:latin typeface="微软雅黑" pitchFamily="34" charset="-122"/>
              <a:ea typeface="微软雅黑" pitchFamily="34" charset="-122"/>
              <a:cs typeface="Open Sans" pitchFamily="34" charset="0"/>
            </a:endParaRPr>
          </a:p>
        </p:txBody>
      </p:sp>
      <p:sp>
        <p:nvSpPr>
          <p:cNvPr id="60" name="五边形 59"/>
          <p:cNvSpPr/>
          <p:nvPr/>
        </p:nvSpPr>
        <p:spPr>
          <a:xfrm>
            <a:off x="6614037" y="5369403"/>
            <a:ext cx="4866768" cy="642562"/>
          </a:xfrm>
          <a:prstGeom prst="homePlate">
            <a:avLst/>
          </a:prstGeom>
          <a:solidFill>
            <a:srgbClr val="02918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itchFamily="34" charset="-122"/>
              <a:ea typeface="微软雅黑" pitchFamily="34" charset="-122"/>
            </a:endParaRPr>
          </a:p>
        </p:txBody>
      </p:sp>
      <p:sp>
        <p:nvSpPr>
          <p:cNvPr id="61" name="TextBox 176"/>
          <p:cNvSpPr txBox="1"/>
          <p:nvPr/>
        </p:nvSpPr>
        <p:spPr>
          <a:xfrm>
            <a:off x="7132731" y="5524618"/>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itchFamily="34" charset="-122"/>
                <a:ea typeface="微软雅黑" pitchFamily="34" charset="-122"/>
              </a:rPr>
              <a:t>77%</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93027903"/>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2" presetClass="entr" presetSubtype="8"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0-#ppt_w/2"/>
                                          </p:val>
                                        </p:tav>
                                        <p:tav tm="100000">
                                          <p:val>
                                            <p:strVal val="#ppt_x"/>
                                          </p:val>
                                        </p:tav>
                                      </p:tavLst>
                                    </p:anim>
                                    <p:anim calcmode="lin" valueType="num">
                                      <p:cBhvr additive="base">
                                        <p:cTn id="28" dur="500" fill="hold"/>
                                        <p:tgtEl>
                                          <p:spTgt spid="57"/>
                                        </p:tgtEl>
                                        <p:attrNameLst>
                                          <p:attrName>ppt_y</p:attrName>
                                        </p:attrNameLst>
                                      </p:cBhvr>
                                      <p:tavLst>
                                        <p:tav tm="0">
                                          <p:val>
                                            <p:strVal val="#ppt_y"/>
                                          </p:val>
                                        </p:tav>
                                        <p:tav tm="100000">
                                          <p:val>
                                            <p:strVal val="#ppt_y"/>
                                          </p:val>
                                        </p:tav>
                                      </p:tavLst>
                                    </p:anim>
                                  </p:childTnLst>
                                </p:cTn>
                              </p:par>
                            </p:childTnLst>
                          </p:cTn>
                        </p:par>
                        <p:par>
                          <p:cTn id="29" fill="hold">
                            <p:stCondLst>
                              <p:cond delay="1750"/>
                            </p:stCondLst>
                            <p:childTnLst>
                              <p:par>
                                <p:cTn id="30" presetID="2" presetClass="entr" presetSubtype="2" fill="hold" grpId="0" nodeType="afterEffect">
                                  <p:stCondLst>
                                    <p:cond delay="0"/>
                                  </p:stCondLst>
                                  <p:childTnLst>
                                    <p:set>
                                      <p:cBhvr>
                                        <p:cTn id="31" dur="1" fill="hold">
                                          <p:stCondLst>
                                            <p:cond delay="0"/>
                                          </p:stCondLst>
                                        </p:cTn>
                                        <p:tgtEl>
                                          <p:spTgt spid="56"/>
                                        </p:tgtEl>
                                        <p:attrNameLst>
                                          <p:attrName>style.visibility</p:attrName>
                                        </p:attrNameLst>
                                      </p:cBhvr>
                                      <p:to>
                                        <p:strVal val="visible"/>
                                      </p:to>
                                    </p:set>
                                    <p:anim calcmode="lin" valueType="num">
                                      <p:cBhvr additive="base">
                                        <p:cTn id="32" dur="500" fill="hold"/>
                                        <p:tgtEl>
                                          <p:spTgt spid="56"/>
                                        </p:tgtEl>
                                        <p:attrNameLst>
                                          <p:attrName>ppt_x</p:attrName>
                                        </p:attrNameLst>
                                      </p:cBhvr>
                                      <p:tavLst>
                                        <p:tav tm="0">
                                          <p:val>
                                            <p:strVal val="1+#ppt_w/2"/>
                                          </p:val>
                                        </p:tav>
                                        <p:tav tm="100000">
                                          <p:val>
                                            <p:strVal val="#ppt_x"/>
                                          </p:val>
                                        </p:tav>
                                      </p:tavLst>
                                    </p:anim>
                                    <p:anim calcmode="lin" valueType="num">
                                      <p:cBhvr additive="base">
                                        <p:cTn id="33" dur="500" fill="hold"/>
                                        <p:tgtEl>
                                          <p:spTgt spid="56"/>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2750"/>
                            </p:stCondLst>
                            <p:childTnLst>
                              <p:par>
                                <p:cTn id="39" presetID="10" presetClass="entr" presetSubtype="0"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childTnLst>
                          </p:cTn>
                        </p:par>
                        <p:par>
                          <p:cTn id="42" fill="hold">
                            <p:stCondLst>
                              <p:cond delay="3250"/>
                            </p:stCondLst>
                            <p:childTnLst>
                              <p:par>
                                <p:cTn id="43" presetID="2" presetClass="entr" presetSubtype="4" decel="100000"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fill="hold"/>
                                        <p:tgtEl>
                                          <p:spTgt spid="53"/>
                                        </p:tgtEl>
                                        <p:attrNameLst>
                                          <p:attrName>ppt_x</p:attrName>
                                        </p:attrNameLst>
                                      </p:cBhvr>
                                      <p:tavLst>
                                        <p:tav tm="0">
                                          <p:val>
                                            <p:strVal val="#ppt_x"/>
                                          </p:val>
                                        </p:tav>
                                        <p:tav tm="100000">
                                          <p:val>
                                            <p:strVal val="#ppt_x"/>
                                          </p:val>
                                        </p:tav>
                                      </p:tavLst>
                                    </p:anim>
                                    <p:anim calcmode="lin" valueType="num">
                                      <p:cBhvr additive="base">
                                        <p:cTn id="50" dur="500" fill="hold"/>
                                        <p:tgtEl>
                                          <p:spTgt spid="53"/>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 calcmode="lin" valueType="num">
                                      <p:cBhvr additive="base">
                                        <p:cTn id="53" dur="500" fill="hold"/>
                                        <p:tgtEl>
                                          <p:spTgt spid="54"/>
                                        </p:tgtEl>
                                        <p:attrNameLst>
                                          <p:attrName>ppt_x</p:attrName>
                                        </p:attrNameLst>
                                      </p:cBhvr>
                                      <p:tavLst>
                                        <p:tav tm="0">
                                          <p:val>
                                            <p:strVal val="#ppt_x"/>
                                          </p:val>
                                        </p:tav>
                                        <p:tav tm="100000">
                                          <p:val>
                                            <p:strVal val="#ppt_x"/>
                                          </p:val>
                                        </p:tav>
                                      </p:tavLst>
                                    </p:anim>
                                    <p:anim calcmode="lin" valueType="num">
                                      <p:cBhvr additive="base">
                                        <p:cTn id="54" dur="500" fill="hold"/>
                                        <p:tgtEl>
                                          <p:spTgt spid="54"/>
                                        </p:tgtEl>
                                        <p:attrNameLst>
                                          <p:attrName>ppt_y</p:attrName>
                                        </p:attrNameLst>
                                      </p:cBhvr>
                                      <p:tavLst>
                                        <p:tav tm="0">
                                          <p:val>
                                            <p:strVal val="1+#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ppt_x"/>
                                          </p:val>
                                        </p:tav>
                                        <p:tav tm="100000">
                                          <p:val>
                                            <p:strVal val="#ppt_x"/>
                                          </p:val>
                                        </p:tav>
                                      </p:tavLst>
                                    </p:anim>
                                    <p:anim calcmode="lin" valueType="num">
                                      <p:cBhvr additive="base">
                                        <p:cTn id="58" dur="500" fill="hold"/>
                                        <p:tgtEl>
                                          <p:spTgt spid="55"/>
                                        </p:tgtEl>
                                        <p:attrNameLst>
                                          <p:attrName>ppt_y</p:attrName>
                                        </p:attrNameLst>
                                      </p:cBhvr>
                                      <p:tavLst>
                                        <p:tav tm="0">
                                          <p:val>
                                            <p:strVal val="1+#ppt_h/2"/>
                                          </p:val>
                                        </p:tav>
                                        <p:tav tm="100000">
                                          <p:val>
                                            <p:strVal val="#ppt_y"/>
                                          </p:val>
                                        </p:tav>
                                      </p:tavLst>
                                    </p:anim>
                                  </p:childTnLst>
                                </p:cTn>
                              </p:par>
                            </p:childTnLst>
                          </p:cTn>
                        </p:par>
                        <p:par>
                          <p:cTn id="59" fill="hold">
                            <p:stCondLst>
                              <p:cond delay="3750"/>
                            </p:stCondLst>
                            <p:childTnLst>
                              <p:par>
                                <p:cTn id="60" presetID="22" presetClass="entr" presetSubtype="8" fill="hold" grpId="0"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left)">
                                      <p:cBhvr>
                                        <p:cTn id="62" dur="500"/>
                                        <p:tgtEl>
                                          <p:spTgt spid="47"/>
                                        </p:tgtEl>
                                      </p:cBhvr>
                                    </p:animEffect>
                                  </p:childTnLst>
                                </p:cTn>
                              </p:par>
                              <p:par>
                                <p:cTn id="63" presetID="22" presetClass="entr" presetSubtype="8" fill="hold" grpId="0" nodeType="withEffect">
                                  <p:stCondLst>
                                    <p:cond delay="100"/>
                                  </p:stCondLst>
                                  <p:childTnLst>
                                    <p:set>
                                      <p:cBhvr>
                                        <p:cTn id="64" dur="1" fill="hold">
                                          <p:stCondLst>
                                            <p:cond delay="0"/>
                                          </p:stCondLst>
                                        </p:cTn>
                                        <p:tgtEl>
                                          <p:spTgt spid="48"/>
                                        </p:tgtEl>
                                        <p:attrNameLst>
                                          <p:attrName>style.visibility</p:attrName>
                                        </p:attrNameLst>
                                      </p:cBhvr>
                                      <p:to>
                                        <p:strVal val="visible"/>
                                      </p:to>
                                    </p:set>
                                    <p:animEffect transition="in" filter="wipe(left)">
                                      <p:cBhvr>
                                        <p:cTn id="65" dur="500"/>
                                        <p:tgtEl>
                                          <p:spTgt spid="48"/>
                                        </p:tgtEl>
                                      </p:cBhvr>
                                    </p:animEffect>
                                  </p:childTnLst>
                                </p:cTn>
                              </p:par>
                              <p:par>
                                <p:cTn id="66" presetID="22" presetClass="entr" presetSubtype="8" fill="hold" grpId="0" nodeType="withEffect">
                                  <p:stCondLst>
                                    <p:cond delay="200"/>
                                  </p:stCondLst>
                                  <p:childTnLst>
                                    <p:set>
                                      <p:cBhvr>
                                        <p:cTn id="67" dur="1" fill="hold">
                                          <p:stCondLst>
                                            <p:cond delay="0"/>
                                          </p:stCondLst>
                                        </p:cTn>
                                        <p:tgtEl>
                                          <p:spTgt spid="39"/>
                                        </p:tgtEl>
                                        <p:attrNameLst>
                                          <p:attrName>style.visibility</p:attrName>
                                        </p:attrNameLst>
                                      </p:cBhvr>
                                      <p:to>
                                        <p:strVal val="visible"/>
                                      </p:to>
                                    </p:set>
                                    <p:animEffect transition="in" filter="wipe(left)">
                                      <p:cBhvr>
                                        <p:cTn id="68" dur="500"/>
                                        <p:tgtEl>
                                          <p:spTgt spid="39"/>
                                        </p:tgtEl>
                                      </p:cBhvr>
                                    </p:animEffect>
                                  </p:childTnLst>
                                </p:cTn>
                              </p:par>
                              <p:par>
                                <p:cTn id="69" presetID="22" presetClass="entr" presetSubtype="8" fill="hold" grpId="0" nodeType="withEffect">
                                  <p:stCondLst>
                                    <p:cond delay="300"/>
                                  </p:stCondLst>
                                  <p:childTnLst>
                                    <p:set>
                                      <p:cBhvr>
                                        <p:cTn id="70" dur="1" fill="hold">
                                          <p:stCondLst>
                                            <p:cond delay="0"/>
                                          </p:stCondLst>
                                        </p:cTn>
                                        <p:tgtEl>
                                          <p:spTgt spid="60"/>
                                        </p:tgtEl>
                                        <p:attrNameLst>
                                          <p:attrName>style.visibility</p:attrName>
                                        </p:attrNameLst>
                                      </p:cBhvr>
                                      <p:to>
                                        <p:strVal val="visible"/>
                                      </p:to>
                                    </p:set>
                                    <p:animEffect transition="in" filter="wipe(left)">
                                      <p:cBhvr>
                                        <p:cTn id="71" dur="500"/>
                                        <p:tgtEl>
                                          <p:spTgt spid="60"/>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right)">
                                      <p:cBhvr>
                                        <p:cTn id="74" dur="500"/>
                                        <p:tgtEl>
                                          <p:spTgt spid="40"/>
                                        </p:tgtEl>
                                      </p:cBhvr>
                                    </p:animEffect>
                                  </p:childTnLst>
                                </p:cTn>
                              </p:par>
                              <p:par>
                                <p:cTn id="75" presetID="22" presetClass="entr" presetSubtype="2" fill="hold" grpId="0" nodeType="withEffect">
                                  <p:stCondLst>
                                    <p:cond delay="100"/>
                                  </p:stCondLst>
                                  <p:childTnLst>
                                    <p:set>
                                      <p:cBhvr>
                                        <p:cTn id="76" dur="1" fill="hold">
                                          <p:stCondLst>
                                            <p:cond delay="0"/>
                                          </p:stCondLst>
                                        </p:cTn>
                                        <p:tgtEl>
                                          <p:spTgt spid="38"/>
                                        </p:tgtEl>
                                        <p:attrNameLst>
                                          <p:attrName>style.visibility</p:attrName>
                                        </p:attrNameLst>
                                      </p:cBhvr>
                                      <p:to>
                                        <p:strVal val="visible"/>
                                      </p:to>
                                    </p:set>
                                    <p:animEffect transition="in" filter="wipe(right)">
                                      <p:cBhvr>
                                        <p:cTn id="77" dur="500"/>
                                        <p:tgtEl>
                                          <p:spTgt spid="38"/>
                                        </p:tgtEl>
                                      </p:cBhvr>
                                    </p:animEffect>
                                  </p:childTnLst>
                                </p:cTn>
                              </p:par>
                              <p:par>
                                <p:cTn id="78" presetID="22" presetClass="entr" presetSubtype="2" fill="hold" grpId="0" nodeType="withEffect">
                                  <p:stCondLst>
                                    <p:cond delay="200"/>
                                  </p:stCondLst>
                                  <p:childTnLst>
                                    <p:set>
                                      <p:cBhvr>
                                        <p:cTn id="79" dur="1" fill="hold">
                                          <p:stCondLst>
                                            <p:cond delay="0"/>
                                          </p:stCondLst>
                                        </p:cTn>
                                        <p:tgtEl>
                                          <p:spTgt spid="41"/>
                                        </p:tgtEl>
                                        <p:attrNameLst>
                                          <p:attrName>style.visibility</p:attrName>
                                        </p:attrNameLst>
                                      </p:cBhvr>
                                      <p:to>
                                        <p:strVal val="visible"/>
                                      </p:to>
                                    </p:set>
                                    <p:animEffect transition="in" filter="wipe(right)">
                                      <p:cBhvr>
                                        <p:cTn id="80" dur="500"/>
                                        <p:tgtEl>
                                          <p:spTgt spid="41"/>
                                        </p:tgtEl>
                                      </p:cBhvr>
                                    </p:animEffect>
                                  </p:childTnLst>
                                </p:cTn>
                              </p:par>
                              <p:par>
                                <p:cTn id="81" presetID="22" presetClass="entr" presetSubtype="2" fill="hold" grpId="0" nodeType="withEffect">
                                  <p:stCondLst>
                                    <p:cond delay="300"/>
                                  </p:stCondLst>
                                  <p:childTnLst>
                                    <p:set>
                                      <p:cBhvr>
                                        <p:cTn id="82" dur="1" fill="hold">
                                          <p:stCondLst>
                                            <p:cond delay="0"/>
                                          </p:stCondLst>
                                        </p:cTn>
                                        <p:tgtEl>
                                          <p:spTgt spid="42"/>
                                        </p:tgtEl>
                                        <p:attrNameLst>
                                          <p:attrName>style.visibility</p:attrName>
                                        </p:attrNameLst>
                                      </p:cBhvr>
                                      <p:to>
                                        <p:strVal val="visible"/>
                                      </p:to>
                                    </p:set>
                                    <p:animEffect transition="in" filter="wipe(right)">
                                      <p:cBhvr>
                                        <p:cTn id="83" dur="500"/>
                                        <p:tgtEl>
                                          <p:spTgt spid="42"/>
                                        </p:tgtEl>
                                      </p:cBhvr>
                                    </p:animEffect>
                                  </p:childTnLst>
                                </p:cTn>
                              </p:par>
                            </p:childTnLst>
                          </p:cTn>
                        </p:par>
                        <p:par>
                          <p:cTn id="84" fill="hold">
                            <p:stCondLst>
                              <p:cond delay="4550"/>
                            </p:stCondLst>
                            <p:childTnLst>
                              <p:par>
                                <p:cTn id="85" presetID="22" presetClass="entr" presetSubtype="8" fill="hold" grpId="0" nodeType="after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wipe(left)">
                                      <p:cBhvr>
                                        <p:cTn id="87" dur="500"/>
                                        <p:tgtEl>
                                          <p:spTgt spid="49"/>
                                        </p:tgtEl>
                                      </p:cBhvr>
                                    </p:animEffect>
                                  </p:childTnLst>
                                </p:cTn>
                              </p:par>
                              <p:par>
                                <p:cTn id="88" presetID="22" presetClass="entr" presetSubtype="8" fill="hold" grpId="0" nodeType="withEffect">
                                  <p:stCondLst>
                                    <p:cond delay="150"/>
                                  </p:stCondLst>
                                  <p:childTnLst>
                                    <p:set>
                                      <p:cBhvr>
                                        <p:cTn id="89" dur="1" fill="hold">
                                          <p:stCondLst>
                                            <p:cond delay="0"/>
                                          </p:stCondLst>
                                        </p:cTn>
                                        <p:tgtEl>
                                          <p:spTgt spid="50"/>
                                        </p:tgtEl>
                                        <p:attrNameLst>
                                          <p:attrName>style.visibility</p:attrName>
                                        </p:attrNameLst>
                                      </p:cBhvr>
                                      <p:to>
                                        <p:strVal val="visible"/>
                                      </p:to>
                                    </p:set>
                                    <p:animEffect transition="in" filter="wipe(left)">
                                      <p:cBhvr>
                                        <p:cTn id="90" dur="500"/>
                                        <p:tgtEl>
                                          <p:spTgt spid="50"/>
                                        </p:tgtEl>
                                      </p:cBhvr>
                                    </p:animEffect>
                                  </p:childTnLst>
                                </p:cTn>
                              </p:par>
                              <p:par>
                                <p:cTn id="91" presetID="22" presetClass="entr" presetSubtype="8" fill="hold" grpId="0" nodeType="withEffect">
                                  <p:stCondLst>
                                    <p:cond delay="300"/>
                                  </p:stCondLst>
                                  <p:childTnLst>
                                    <p:set>
                                      <p:cBhvr>
                                        <p:cTn id="92" dur="1" fill="hold">
                                          <p:stCondLst>
                                            <p:cond delay="0"/>
                                          </p:stCondLst>
                                        </p:cTn>
                                        <p:tgtEl>
                                          <p:spTgt spid="51"/>
                                        </p:tgtEl>
                                        <p:attrNameLst>
                                          <p:attrName>style.visibility</p:attrName>
                                        </p:attrNameLst>
                                      </p:cBhvr>
                                      <p:to>
                                        <p:strVal val="visible"/>
                                      </p:to>
                                    </p:set>
                                    <p:animEffect transition="in" filter="wipe(left)">
                                      <p:cBhvr>
                                        <p:cTn id="93" dur="500"/>
                                        <p:tgtEl>
                                          <p:spTgt spid="51"/>
                                        </p:tgtEl>
                                      </p:cBhvr>
                                    </p:animEffect>
                                  </p:childTnLst>
                                </p:cTn>
                              </p:par>
                              <p:par>
                                <p:cTn id="94" presetID="22" presetClass="entr" presetSubtype="8" fill="hold" grpId="0" nodeType="withEffect">
                                  <p:stCondLst>
                                    <p:cond delay="450"/>
                                  </p:stCondLst>
                                  <p:childTnLst>
                                    <p:set>
                                      <p:cBhvr>
                                        <p:cTn id="95" dur="1" fill="hold">
                                          <p:stCondLst>
                                            <p:cond delay="0"/>
                                          </p:stCondLst>
                                        </p:cTn>
                                        <p:tgtEl>
                                          <p:spTgt spid="61"/>
                                        </p:tgtEl>
                                        <p:attrNameLst>
                                          <p:attrName>style.visibility</p:attrName>
                                        </p:attrNameLst>
                                      </p:cBhvr>
                                      <p:to>
                                        <p:strVal val="visible"/>
                                      </p:to>
                                    </p:set>
                                    <p:animEffect transition="in" filter="wipe(left)">
                                      <p:cBhvr>
                                        <p:cTn id="96" dur="500"/>
                                        <p:tgtEl>
                                          <p:spTgt spid="61"/>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Effect transition="in" filter="wipe(right)">
                                      <p:cBhvr>
                                        <p:cTn id="99" dur="500"/>
                                        <p:tgtEl>
                                          <p:spTgt spid="43"/>
                                        </p:tgtEl>
                                      </p:cBhvr>
                                    </p:animEffect>
                                  </p:childTnLst>
                                </p:cTn>
                              </p:par>
                              <p:par>
                                <p:cTn id="100" presetID="22" presetClass="entr" presetSubtype="2" fill="hold" grpId="0" nodeType="withEffect">
                                  <p:stCondLst>
                                    <p:cond delay="150"/>
                                  </p:stCondLst>
                                  <p:childTnLst>
                                    <p:set>
                                      <p:cBhvr>
                                        <p:cTn id="101" dur="1" fill="hold">
                                          <p:stCondLst>
                                            <p:cond delay="0"/>
                                          </p:stCondLst>
                                        </p:cTn>
                                        <p:tgtEl>
                                          <p:spTgt spid="44"/>
                                        </p:tgtEl>
                                        <p:attrNameLst>
                                          <p:attrName>style.visibility</p:attrName>
                                        </p:attrNameLst>
                                      </p:cBhvr>
                                      <p:to>
                                        <p:strVal val="visible"/>
                                      </p:to>
                                    </p:set>
                                    <p:animEffect transition="in" filter="wipe(right)">
                                      <p:cBhvr>
                                        <p:cTn id="102" dur="500"/>
                                        <p:tgtEl>
                                          <p:spTgt spid="44"/>
                                        </p:tgtEl>
                                      </p:cBhvr>
                                    </p:animEffect>
                                  </p:childTnLst>
                                </p:cTn>
                              </p:par>
                              <p:par>
                                <p:cTn id="103" presetID="22" presetClass="entr" presetSubtype="2" fill="hold" grpId="0" nodeType="withEffect">
                                  <p:stCondLst>
                                    <p:cond delay="300"/>
                                  </p:stCondLst>
                                  <p:childTnLst>
                                    <p:set>
                                      <p:cBhvr>
                                        <p:cTn id="104" dur="1" fill="hold">
                                          <p:stCondLst>
                                            <p:cond delay="0"/>
                                          </p:stCondLst>
                                        </p:cTn>
                                        <p:tgtEl>
                                          <p:spTgt spid="45"/>
                                        </p:tgtEl>
                                        <p:attrNameLst>
                                          <p:attrName>style.visibility</p:attrName>
                                        </p:attrNameLst>
                                      </p:cBhvr>
                                      <p:to>
                                        <p:strVal val="visible"/>
                                      </p:to>
                                    </p:set>
                                    <p:animEffect transition="in" filter="wipe(right)">
                                      <p:cBhvr>
                                        <p:cTn id="105" dur="500"/>
                                        <p:tgtEl>
                                          <p:spTgt spid="45"/>
                                        </p:tgtEl>
                                      </p:cBhvr>
                                    </p:animEffect>
                                  </p:childTnLst>
                                </p:cTn>
                              </p:par>
                              <p:par>
                                <p:cTn id="106" presetID="22" presetClass="entr" presetSubtype="2" fill="hold" grpId="0" nodeType="withEffect">
                                  <p:stCondLst>
                                    <p:cond delay="450"/>
                                  </p:stCondLst>
                                  <p:childTnLst>
                                    <p:set>
                                      <p:cBhvr>
                                        <p:cTn id="107" dur="1" fill="hold">
                                          <p:stCondLst>
                                            <p:cond delay="0"/>
                                          </p:stCondLst>
                                        </p:cTn>
                                        <p:tgtEl>
                                          <p:spTgt spid="46"/>
                                        </p:tgtEl>
                                        <p:attrNameLst>
                                          <p:attrName>style.visibility</p:attrName>
                                        </p:attrNameLst>
                                      </p:cBhvr>
                                      <p:to>
                                        <p:strVal val="visible"/>
                                      </p:to>
                                    </p:set>
                                    <p:animEffect transition="in" filter="wipe(right)">
                                      <p:cBhvr>
                                        <p:cTn id="10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38" grpId="0" animBg="1"/>
      <p:bldP spid="39" grpId="0" animBg="1"/>
      <p:bldP spid="40" grpId="0" animBg="1"/>
      <p:bldP spid="41" grpId="0" animBg="1"/>
      <p:bldP spid="42" grpId="0" animBg="1"/>
      <p:bldP spid="43" grpId="0"/>
      <p:bldP spid="44" grpId="0"/>
      <p:bldP spid="45" grpId="0"/>
      <p:bldP spid="46" grpId="0"/>
      <p:bldP spid="47" grpId="0" animBg="1"/>
      <p:bldP spid="48" grpId="0" animBg="1"/>
      <p:bldP spid="49" grpId="0"/>
      <p:bldP spid="50" grpId="0"/>
      <p:bldP spid="51" grpId="0"/>
      <p:bldP spid="52" grpId="0"/>
      <p:bldP spid="53" grpId="0"/>
      <p:bldP spid="54" grpId="0"/>
      <p:bldP spid="55" grpId="0"/>
      <p:bldP spid="56" grpId="0" animBg="1"/>
      <p:bldP spid="57" grpId="0" animBg="1"/>
      <p:bldP spid="58" grpId="0"/>
      <p:bldP spid="59" grpId="0"/>
      <p:bldP spid="60" grpId="0" animBg="1"/>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957842" y="263724"/>
            <a:ext cx="4680957" cy="584775"/>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200" dirty="0">
                <a:solidFill>
                  <a:schemeClr val="bg1">
                    <a:lumMod val="50000"/>
                  </a:schemeClr>
                </a:solidFill>
              </a:rPr>
              <a:t>02.</a:t>
            </a:r>
            <a:r>
              <a:rPr lang="zh-CN" altLang="en-US" sz="3200" dirty="0">
                <a:solidFill>
                  <a:schemeClr val="bg1">
                    <a:lumMod val="50000"/>
                  </a:schemeClr>
                </a:solidFill>
              </a:rPr>
              <a:t>工作达标百分比</a:t>
            </a:r>
            <a:endParaRPr lang="zh-CN" altLang="zh-CN" sz="3200" dirty="0">
              <a:solidFill>
                <a:schemeClr val="bg1">
                  <a:lumMod val="50000"/>
                </a:schemeClr>
              </a:solidFill>
            </a:endParaRPr>
          </a:p>
        </p:txBody>
      </p:sp>
      <p:grpSp>
        <p:nvGrpSpPr>
          <p:cNvPr id="10" name="组合 9"/>
          <p:cNvGrpSpPr/>
          <p:nvPr/>
        </p:nvGrpSpPr>
        <p:grpSpPr>
          <a:xfrm>
            <a:off x="0" y="231838"/>
            <a:ext cx="759125" cy="693420"/>
            <a:chOff x="0" y="532828"/>
            <a:chExt cx="759125" cy="568897"/>
          </a:xfrm>
          <a:solidFill>
            <a:srgbClr val="0170C1"/>
          </a:solidFill>
        </p:grpSpPr>
        <p:sp>
          <p:nvSpPr>
            <p:cNvPr id="11" name="矩形 10"/>
            <p:cNvSpPr/>
            <p:nvPr/>
          </p:nvSpPr>
          <p:spPr>
            <a:xfrm>
              <a:off x="0" y="532828"/>
              <a:ext cx="238791" cy="568897"/>
            </a:xfrm>
            <a:prstGeom prst="rect">
              <a:avLst/>
            </a:prstGeom>
            <a:solidFill>
              <a:srgbClr val="F47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E44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01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9059265" y="385644"/>
            <a:ext cx="3131147" cy="369332"/>
          </a:xfrm>
          <a:prstGeom prst="rect">
            <a:avLst/>
          </a:prstGeom>
          <a:noFill/>
        </p:spPr>
        <p:txBody>
          <a:bodyPr wrap="square" rtlCol="0">
            <a:spAutoFit/>
          </a:bodyPr>
          <a:lstStyle/>
          <a:p>
            <a:r>
              <a:rPr lang="en-US" altLang="zh-CN" dirty="0">
                <a:solidFill>
                  <a:schemeClr val="bg1">
                    <a:lumMod val="50000"/>
                  </a:schemeClr>
                </a:solidFill>
                <a:latin typeface="微软雅黑" pitchFamily="34" charset="-122"/>
                <a:ea typeface="微软雅黑" pitchFamily="34" charset="-122"/>
              </a:rPr>
              <a:t>LOGO     </a:t>
            </a:r>
            <a:r>
              <a:rPr lang="zh-CN" altLang="en-US" dirty="0">
                <a:solidFill>
                  <a:schemeClr val="bg1">
                    <a:lumMod val="50000"/>
                  </a:schemeClr>
                </a:solidFill>
                <a:latin typeface="微软雅黑" pitchFamily="34" charset="-122"/>
                <a:ea typeface="微软雅黑" pitchFamily="34" charset="-122"/>
              </a:rPr>
              <a:t>添加您的公司名称</a:t>
            </a:r>
          </a:p>
        </p:txBody>
      </p:sp>
      <p:grpSp>
        <p:nvGrpSpPr>
          <p:cNvPr id="16" name="组合 15"/>
          <p:cNvGrpSpPr/>
          <p:nvPr/>
        </p:nvGrpSpPr>
        <p:grpSpPr>
          <a:xfrm>
            <a:off x="0" y="922175"/>
            <a:ext cx="12190413" cy="45719"/>
            <a:chOff x="0" y="532828"/>
            <a:chExt cx="759125" cy="568897"/>
          </a:xfrm>
          <a:solidFill>
            <a:srgbClr val="F47349"/>
          </a:solidFill>
        </p:grpSpPr>
        <p:sp>
          <p:nvSpPr>
            <p:cNvPr id="17" name="矩形 16"/>
            <p:cNvSpPr/>
            <p:nvPr/>
          </p:nvSpPr>
          <p:spPr>
            <a:xfrm>
              <a:off x="0" y="532828"/>
              <a:ext cx="238791"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rotWithShape="1">
          <a:blip r:embed="rId2" cstate="screen">
            <a:duotone>
              <a:schemeClr val="bg2">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33000"/>
                    </a14:imgEffect>
                  </a14:imgLayer>
                </a14:imgProps>
              </a:ext>
              <a:ext uri="{28A0092B-C50C-407E-A947-70E740481C1C}">
                <a14:useLocalDpi xmlns:a14="http://schemas.microsoft.com/office/drawing/2010/main"/>
              </a:ext>
            </a:extLst>
          </a:blip>
          <a:srcRect/>
          <a:stretch/>
        </p:blipFill>
        <p:spPr>
          <a:xfrm>
            <a:off x="2444933" y="1746881"/>
            <a:ext cx="7781732" cy="4058383"/>
          </a:xfrm>
          <a:prstGeom prst="rect">
            <a:avLst/>
          </a:prstGeom>
          <a:effectLst>
            <a:outerShdw blurRad="50800" dist="50800" dir="5400000" sx="1000" sy="1000" algn="ctr" rotWithShape="0">
              <a:srgbClr val="000000"/>
            </a:outerShdw>
          </a:effectLst>
        </p:spPr>
      </p:pic>
      <p:grpSp>
        <p:nvGrpSpPr>
          <p:cNvPr id="22" name="组合 21"/>
          <p:cNvGrpSpPr/>
          <p:nvPr/>
        </p:nvGrpSpPr>
        <p:grpSpPr>
          <a:xfrm>
            <a:off x="3438743" y="3020999"/>
            <a:ext cx="1655967" cy="1656566"/>
            <a:chOff x="2380844" y="2104214"/>
            <a:chExt cx="1242137" cy="1242137"/>
          </a:xfrm>
          <a:solidFill>
            <a:srgbClr val="F47349"/>
          </a:solidFill>
        </p:grpSpPr>
        <p:sp>
          <p:nvSpPr>
            <p:cNvPr id="23" name="椭圆 22"/>
            <p:cNvSpPr/>
            <p:nvPr/>
          </p:nvSpPr>
          <p:spPr>
            <a:xfrm>
              <a:off x="2380844" y="2104214"/>
              <a:ext cx="1242137" cy="1242137"/>
            </a:xfrm>
            <a:prstGeom prst="ellipse">
              <a:avLst/>
            </a:prstGeom>
            <a:grp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2680821" y="2593236"/>
              <a:ext cx="591826" cy="311551"/>
            </a:xfrm>
            <a:prstGeom prst="rect">
              <a:avLst/>
            </a:prstGeom>
            <a:grpFill/>
          </p:spPr>
          <p:txBody>
            <a:bodyPr wrap="none" rtlCol="0">
              <a:spAutoFit/>
            </a:bodyPr>
            <a:lstStyle/>
            <a:p>
              <a:r>
                <a:rPr lang="en-US" altLang="zh-CN" sz="2100" dirty="0">
                  <a:solidFill>
                    <a:schemeClr val="bg1"/>
                  </a:solidFill>
                  <a:latin typeface="方正正中黑简体" pitchFamily="2" charset="-122"/>
                  <a:ea typeface="方正正中黑简体" pitchFamily="2" charset="-122"/>
                </a:rPr>
                <a:t>15%</a:t>
              </a:r>
              <a:endParaRPr lang="zh-CN" altLang="en-US" sz="2100" dirty="0">
                <a:solidFill>
                  <a:schemeClr val="bg1"/>
                </a:solidFill>
                <a:latin typeface="方正正中黑简体" pitchFamily="2" charset="-122"/>
                <a:ea typeface="方正正中黑简体" pitchFamily="2" charset="-122"/>
              </a:endParaRPr>
            </a:p>
          </p:txBody>
        </p:sp>
      </p:grpSp>
      <p:cxnSp>
        <p:nvCxnSpPr>
          <p:cNvPr id="25" name="直接连接符 24"/>
          <p:cNvCxnSpPr/>
          <p:nvPr/>
        </p:nvCxnSpPr>
        <p:spPr>
          <a:xfrm flipV="1">
            <a:off x="4266725" y="2468809"/>
            <a:ext cx="0" cy="5041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695850" y="2468808"/>
            <a:ext cx="5708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5507814" y="2468809"/>
            <a:ext cx="0" cy="5041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507815" y="2468808"/>
            <a:ext cx="31743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6825231" y="4701571"/>
            <a:ext cx="0" cy="5041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3695848" y="5205744"/>
            <a:ext cx="312938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8111264" y="4701572"/>
            <a:ext cx="0" cy="5041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8111264" y="5205745"/>
            <a:ext cx="5708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99896" y="1917037"/>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p>
        </p:txBody>
      </p:sp>
      <p:sp>
        <p:nvSpPr>
          <p:cNvPr id="34" name="矩形 33"/>
          <p:cNvSpPr/>
          <p:nvPr/>
        </p:nvSpPr>
        <p:spPr>
          <a:xfrm>
            <a:off x="1199896" y="2377241"/>
            <a:ext cx="2703659" cy="738835"/>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此处添加文本内容，单击此处</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添加文本内容，单击此处添加</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35" name="TextBox 34"/>
          <p:cNvSpPr txBox="1"/>
          <p:nvPr/>
        </p:nvSpPr>
        <p:spPr>
          <a:xfrm>
            <a:off x="1199896" y="4606225"/>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p>
        </p:txBody>
      </p:sp>
      <p:sp>
        <p:nvSpPr>
          <p:cNvPr id="36" name="矩形 35"/>
          <p:cNvSpPr/>
          <p:nvPr/>
        </p:nvSpPr>
        <p:spPr>
          <a:xfrm>
            <a:off x="1199896" y="5066429"/>
            <a:ext cx="2703659" cy="738835"/>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此处添加文本内容，单击此处</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添加文本内容，单击此处添加</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37" name="TextBox 36"/>
          <p:cNvSpPr txBox="1"/>
          <p:nvPr/>
        </p:nvSpPr>
        <p:spPr>
          <a:xfrm>
            <a:off x="8792147" y="1917037"/>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p>
        </p:txBody>
      </p:sp>
      <p:sp>
        <p:nvSpPr>
          <p:cNvPr id="38" name="矩形 37"/>
          <p:cNvSpPr/>
          <p:nvPr/>
        </p:nvSpPr>
        <p:spPr>
          <a:xfrm>
            <a:off x="8792147" y="2377241"/>
            <a:ext cx="2703659" cy="738835"/>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此处添加文本内容，单击此处</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添加文本内容，单击此处添加</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sp>
        <p:nvSpPr>
          <p:cNvPr id="39" name="TextBox 38"/>
          <p:cNvSpPr txBox="1"/>
          <p:nvPr/>
        </p:nvSpPr>
        <p:spPr>
          <a:xfrm>
            <a:off x="8768970" y="4606225"/>
            <a:ext cx="1631210" cy="400105"/>
          </a:xfrm>
          <a:prstGeom prst="rect">
            <a:avLst/>
          </a:prstGeom>
          <a:noFill/>
        </p:spPr>
        <p:txBody>
          <a:bodyPr wrap="none" lIns="121917" tIns="60958" rIns="121917" bIns="60958" rtlCol="0">
            <a:spAutoFit/>
          </a:bodyPr>
          <a:lstStyle/>
          <a:p>
            <a:r>
              <a:rPr lang="zh-CN" altLang="en-US" dirty="0" smtClean="0">
                <a:solidFill>
                  <a:schemeClr val="bg1">
                    <a:lumMod val="50000"/>
                  </a:schemeClr>
                </a:solidFill>
                <a:latin typeface="方正正中黑简体" pitchFamily="2" charset="-122"/>
                <a:ea typeface="方正正中黑简体" pitchFamily="2" charset="-122"/>
              </a:rPr>
              <a:t>添加标题</a:t>
            </a:r>
            <a:r>
              <a:rPr lang="zh-CN" altLang="en-US" dirty="0">
                <a:solidFill>
                  <a:schemeClr val="bg1">
                    <a:lumMod val="50000"/>
                  </a:schemeClr>
                </a:solidFill>
                <a:latin typeface="方正正中黑简体" pitchFamily="2" charset="-122"/>
                <a:ea typeface="方正正中黑简体" pitchFamily="2" charset="-122"/>
              </a:rPr>
              <a:t>内容</a:t>
            </a:r>
          </a:p>
        </p:txBody>
      </p:sp>
      <p:sp>
        <p:nvSpPr>
          <p:cNvPr id="40" name="矩形 39"/>
          <p:cNvSpPr/>
          <p:nvPr/>
        </p:nvSpPr>
        <p:spPr>
          <a:xfrm>
            <a:off x="8768970" y="5066429"/>
            <a:ext cx="2703659" cy="738835"/>
          </a:xfrm>
          <a:prstGeom prst="rect">
            <a:avLst/>
          </a:prstGeom>
        </p:spPr>
        <p:txBody>
          <a:bodyPr wrap="square" lIns="121917" tIns="60958" rIns="121917" bIns="60958">
            <a:spAutoFit/>
          </a:bodyPr>
          <a:lstStyle/>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单击此处添加文本内容，单击</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此处添加文本内容，单击此处</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a:p>
            <a:r>
              <a:rPr lang="zh-CN" altLang="en-US" sz="1300" dirty="0">
                <a:solidFill>
                  <a:schemeClr val="bg1">
                    <a:lumMod val="50000"/>
                  </a:schemeClr>
                </a:solidFill>
                <a:latin typeface="方正黑体简体" panose="03000509000000000000" pitchFamily="65" charset="-122"/>
                <a:ea typeface="方正黑体简体" panose="03000509000000000000" pitchFamily="65" charset="-122"/>
              </a:rPr>
              <a:t>添加文本内容，单击此处添加</a:t>
            </a:r>
            <a:endParaRPr lang="en-US" altLang="zh-CN" sz="1300" dirty="0">
              <a:solidFill>
                <a:schemeClr val="bg1">
                  <a:lumMod val="50000"/>
                </a:schemeClr>
              </a:solidFill>
              <a:latin typeface="方正黑体简体" panose="03000509000000000000" pitchFamily="65" charset="-122"/>
              <a:ea typeface="方正黑体简体" panose="03000509000000000000" pitchFamily="65" charset="-122"/>
            </a:endParaRPr>
          </a:p>
        </p:txBody>
      </p:sp>
      <p:grpSp>
        <p:nvGrpSpPr>
          <p:cNvPr id="41" name="组合 40"/>
          <p:cNvGrpSpPr/>
          <p:nvPr/>
        </p:nvGrpSpPr>
        <p:grpSpPr>
          <a:xfrm>
            <a:off x="4679832" y="3020999"/>
            <a:ext cx="1655967" cy="1656566"/>
            <a:chOff x="3311782" y="2104214"/>
            <a:chExt cx="1242137" cy="1242137"/>
          </a:xfrm>
          <a:solidFill>
            <a:srgbClr val="02918B"/>
          </a:solidFill>
        </p:grpSpPr>
        <p:sp>
          <p:nvSpPr>
            <p:cNvPr id="42" name="椭圆 41"/>
            <p:cNvSpPr/>
            <p:nvPr/>
          </p:nvSpPr>
          <p:spPr>
            <a:xfrm>
              <a:off x="3311782" y="2104214"/>
              <a:ext cx="1242137" cy="1242137"/>
            </a:xfrm>
            <a:prstGeom prst="ellipse">
              <a:avLst/>
            </a:prstGeom>
            <a:grp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2"/>
            <p:cNvSpPr txBox="1"/>
            <p:nvPr/>
          </p:nvSpPr>
          <p:spPr>
            <a:xfrm>
              <a:off x="3589988" y="2593236"/>
              <a:ext cx="627899" cy="311551"/>
            </a:xfrm>
            <a:prstGeom prst="rect">
              <a:avLst/>
            </a:prstGeom>
            <a:grpFill/>
          </p:spPr>
          <p:txBody>
            <a:bodyPr wrap="none" rtlCol="0">
              <a:spAutoFit/>
            </a:bodyPr>
            <a:lstStyle/>
            <a:p>
              <a:r>
                <a:rPr lang="en-US" altLang="zh-CN" sz="2100" dirty="0">
                  <a:solidFill>
                    <a:schemeClr val="bg1"/>
                  </a:solidFill>
                  <a:latin typeface="方正正中黑简体" pitchFamily="2" charset="-122"/>
                  <a:ea typeface="方正正中黑简体" pitchFamily="2" charset="-122"/>
                </a:rPr>
                <a:t>35%</a:t>
              </a:r>
              <a:endParaRPr lang="zh-CN" altLang="en-US" sz="2100" dirty="0">
                <a:solidFill>
                  <a:schemeClr val="bg1"/>
                </a:solidFill>
                <a:latin typeface="方正正中黑简体" pitchFamily="2" charset="-122"/>
                <a:ea typeface="方正正中黑简体" pitchFamily="2" charset="-122"/>
              </a:endParaRPr>
            </a:p>
          </p:txBody>
        </p:sp>
      </p:grpSp>
      <p:grpSp>
        <p:nvGrpSpPr>
          <p:cNvPr id="44" name="组合 43"/>
          <p:cNvGrpSpPr/>
          <p:nvPr/>
        </p:nvGrpSpPr>
        <p:grpSpPr>
          <a:xfrm>
            <a:off x="5963808" y="3020999"/>
            <a:ext cx="1655967" cy="1656566"/>
            <a:chOff x="4274889" y="2104214"/>
            <a:chExt cx="1242137" cy="1242137"/>
          </a:xfrm>
          <a:solidFill>
            <a:srgbClr val="E44B42"/>
          </a:solidFill>
        </p:grpSpPr>
        <p:sp>
          <p:nvSpPr>
            <p:cNvPr id="45" name="椭圆 44"/>
            <p:cNvSpPr/>
            <p:nvPr/>
          </p:nvSpPr>
          <p:spPr>
            <a:xfrm>
              <a:off x="4274889" y="2104214"/>
              <a:ext cx="1242137" cy="1242137"/>
            </a:xfrm>
            <a:prstGeom prst="ellipse">
              <a:avLst/>
            </a:prstGeom>
            <a:grp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4598439" y="2593236"/>
              <a:ext cx="633910" cy="311551"/>
            </a:xfrm>
            <a:prstGeom prst="rect">
              <a:avLst/>
            </a:prstGeom>
            <a:grpFill/>
          </p:spPr>
          <p:txBody>
            <a:bodyPr wrap="none" rtlCol="0">
              <a:spAutoFit/>
            </a:bodyPr>
            <a:lstStyle/>
            <a:p>
              <a:r>
                <a:rPr lang="en-US" altLang="zh-CN" sz="2100" dirty="0">
                  <a:solidFill>
                    <a:schemeClr val="bg1"/>
                  </a:solidFill>
                  <a:latin typeface="方正正中黑简体" pitchFamily="2" charset="-122"/>
                  <a:ea typeface="方正正中黑简体" pitchFamily="2" charset="-122"/>
                </a:rPr>
                <a:t>60%</a:t>
              </a:r>
              <a:endParaRPr lang="zh-CN" altLang="en-US" sz="2100" dirty="0">
                <a:solidFill>
                  <a:schemeClr val="bg1"/>
                </a:solidFill>
                <a:latin typeface="方正正中黑简体" pitchFamily="2" charset="-122"/>
                <a:ea typeface="方正正中黑简体" pitchFamily="2" charset="-122"/>
              </a:endParaRPr>
            </a:p>
          </p:txBody>
        </p:sp>
      </p:grpSp>
      <p:grpSp>
        <p:nvGrpSpPr>
          <p:cNvPr id="47" name="组合 46"/>
          <p:cNvGrpSpPr/>
          <p:nvPr/>
        </p:nvGrpSpPr>
        <p:grpSpPr>
          <a:xfrm>
            <a:off x="7271783" y="3020999"/>
            <a:ext cx="1655967" cy="1656566"/>
            <a:chOff x="5255998" y="2104214"/>
            <a:chExt cx="1242137" cy="1242137"/>
          </a:xfrm>
          <a:solidFill>
            <a:srgbClr val="015672"/>
          </a:solidFill>
        </p:grpSpPr>
        <p:sp>
          <p:nvSpPr>
            <p:cNvPr id="48" name="椭圆 47"/>
            <p:cNvSpPr/>
            <p:nvPr/>
          </p:nvSpPr>
          <p:spPr>
            <a:xfrm>
              <a:off x="5255998" y="2104214"/>
              <a:ext cx="1242137" cy="1242137"/>
            </a:xfrm>
            <a:prstGeom prst="ellipse">
              <a:avLst/>
            </a:prstGeom>
            <a:grp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5588173" y="2593236"/>
              <a:ext cx="627899" cy="311551"/>
            </a:xfrm>
            <a:prstGeom prst="rect">
              <a:avLst/>
            </a:prstGeom>
            <a:grpFill/>
          </p:spPr>
          <p:txBody>
            <a:bodyPr wrap="none" rtlCol="0">
              <a:spAutoFit/>
            </a:bodyPr>
            <a:lstStyle/>
            <a:p>
              <a:r>
                <a:rPr lang="en-US" altLang="zh-CN" sz="2100" dirty="0">
                  <a:solidFill>
                    <a:srgbClr val="FFFFFF"/>
                  </a:solidFill>
                  <a:latin typeface="方正正中黑简体" pitchFamily="2" charset="-122"/>
                  <a:ea typeface="方正正中黑简体" pitchFamily="2" charset="-122"/>
                </a:rPr>
                <a:t>85%</a:t>
              </a:r>
              <a:endParaRPr lang="zh-CN" altLang="en-US" sz="2100" dirty="0">
                <a:solidFill>
                  <a:srgbClr val="FFFFFF"/>
                </a:solidFill>
                <a:latin typeface="方正正中黑简体" pitchFamily="2" charset="-122"/>
                <a:ea typeface="方正正中黑简体" pitchFamily="2" charset="-122"/>
              </a:endParaRPr>
            </a:p>
          </p:txBody>
        </p:sp>
      </p:grpSp>
    </p:spTree>
    <p:extLst>
      <p:ext uri="{BB962C8B-B14F-4D97-AF65-F5344CB8AC3E}">
        <p14:creationId xmlns:p14="http://schemas.microsoft.com/office/powerpoint/2010/main" val="1892113461"/>
      </p:ext>
    </p:extLst>
  </p:cSld>
  <p:clrMapOvr>
    <a:masterClrMapping/>
  </p:clrMapOvr>
  <mc:AlternateContent xmlns:mc="http://schemas.openxmlformats.org/markup-compatibility/2006" xmlns:p14="http://schemas.microsoft.com/office/powerpoint/2010/main">
    <mc:Choice Requires="p14">
      <p:transition spd="slow" advClick="0" advTm="1000">
        <p14:prism/>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calcmode="lin" valueType="num">
                                      <p:cBhvr>
                                        <p:cTn id="14"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9"/>
                                        </p:tgtEl>
                                        <p:attrNameLst>
                                          <p:attrName>ppt_y</p:attrName>
                                        </p:attrNameLst>
                                      </p:cBhvr>
                                      <p:tavLst>
                                        <p:tav tm="0">
                                          <p:val>
                                            <p:strVal val="#ppt_y"/>
                                          </p:val>
                                        </p:tav>
                                        <p:tav tm="100000">
                                          <p:val>
                                            <p:strVal val="#ppt_y"/>
                                          </p:val>
                                        </p:tav>
                                      </p:tavLst>
                                    </p:anim>
                                    <p:anim calcmode="lin" valueType="num">
                                      <p:cBhvr>
                                        <p:cTn id="16"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260"/>
                            </p:stCondLst>
                            <p:childTnLst>
                              <p:par>
                                <p:cTn id="25" presetID="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400" fill="hold"/>
                                        <p:tgtEl>
                                          <p:spTgt spid="22"/>
                                        </p:tgtEl>
                                        <p:attrNameLst>
                                          <p:attrName>ppt_x</p:attrName>
                                        </p:attrNameLst>
                                      </p:cBhvr>
                                      <p:tavLst>
                                        <p:tav tm="0">
                                          <p:val>
                                            <p:strVal val="0-#ppt_w/2"/>
                                          </p:val>
                                        </p:tav>
                                        <p:tav tm="100000">
                                          <p:val>
                                            <p:strVal val="#ppt_x"/>
                                          </p:val>
                                        </p:tav>
                                      </p:tavLst>
                                    </p:anim>
                                    <p:anim calcmode="lin" valueType="num">
                                      <p:cBhvr additive="base">
                                        <p:cTn id="28" dur="4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1660"/>
                            </p:stCondLst>
                            <p:childTnLst>
                              <p:par>
                                <p:cTn id="30" presetID="2" presetClass="entr" presetSubtype="8" fill="hold" nodeType="after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400" fill="hold"/>
                                        <p:tgtEl>
                                          <p:spTgt spid="41"/>
                                        </p:tgtEl>
                                        <p:attrNameLst>
                                          <p:attrName>ppt_x</p:attrName>
                                        </p:attrNameLst>
                                      </p:cBhvr>
                                      <p:tavLst>
                                        <p:tav tm="0">
                                          <p:val>
                                            <p:strVal val="0-#ppt_w/2"/>
                                          </p:val>
                                        </p:tav>
                                        <p:tav tm="100000">
                                          <p:val>
                                            <p:strVal val="#ppt_x"/>
                                          </p:val>
                                        </p:tav>
                                      </p:tavLst>
                                    </p:anim>
                                    <p:anim calcmode="lin" valueType="num">
                                      <p:cBhvr additive="base">
                                        <p:cTn id="33" dur="400" fill="hold"/>
                                        <p:tgtEl>
                                          <p:spTgt spid="41"/>
                                        </p:tgtEl>
                                        <p:attrNameLst>
                                          <p:attrName>ppt_y</p:attrName>
                                        </p:attrNameLst>
                                      </p:cBhvr>
                                      <p:tavLst>
                                        <p:tav tm="0">
                                          <p:val>
                                            <p:strVal val="#ppt_y"/>
                                          </p:val>
                                        </p:tav>
                                        <p:tav tm="100000">
                                          <p:val>
                                            <p:strVal val="#ppt_y"/>
                                          </p:val>
                                        </p:tav>
                                      </p:tavLst>
                                    </p:anim>
                                  </p:childTnLst>
                                </p:cTn>
                              </p:par>
                            </p:childTnLst>
                          </p:cTn>
                        </p:par>
                        <p:par>
                          <p:cTn id="34" fill="hold">
                            <p:stCondLst>
                              <p:cond delay="2060"/>
                            </p:stCondLst>
                            <p:childTnLst>
                              <p:par>
                                <p:cTn id="35" presetID="2" presetClass="entr" presetSubtype="8"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400" fill="hold"/>
                                        <p:tgtEl>
                                          <p:spTgt spid="44"/>
                                        </p:tgtEl>
                                        <p:attrNameLst>
                                          <p:attrName>ppt_x</p:attrName>
                                        </p:attrNameLst>
                                      </p:cBhvr>
                                      <p:tavLst>
                                        <p:tav tm="0">
                                          <p:val>
                                            <p:strVal val="0-#ppt_w/2"/>
                                          </p:val>
                                        </p:tav>
                                        <p:tav tm="100000">
                                          <p:val>
                                            <p:strVal val="#ppt_x"/>
                                          </p:val>
                                        </p:tav>
                                      </p:tavLst>
                                    </p:anim>
                                    <p:anim calcmode="lin" valueType="num">
                                      <p:cBhvr additive="base">
                                        <p:cTn id="38" dur="400" fill="hold"/>
                                        <p:tgtEl>
                                          <p:spTgt spid="44"/>
                                        </p:tgtEl>
                                        <p:attrNameLst>
                                          <p:attrName>ppt_y</p:attrName>
                                        </p:attrNameLst>
                                      </p:cBhvr>
                                      <p:tavLst>
                                        <p:tav tm="0">
                                          <p:val>
                                            <p:strVal val="#ppt_y"/>
                                          </p:val>
                                        </p:tav>
                                        <p:tav tm="100000">
                                          <p:val>
                                            <p:strVal val="#ppt_y"/>
                                          </p:val>
                                        </p:tav>
                                      </p:tavLst>
                                    </p:anim>
                                  </p:childTnLst>
                                </p:cTn>
                              </p:par>
                            </p:childTnLst>
                          </p:cTn>
                        </p:par>
                        <p:par>
                          <p:cTn id="39" fill="hold">
                            <p:stCondLst>
                              <p:cond delay="2460"/>
                            </p:stCondLst>
                            <p:childTnLst>
                              <p:par>
                                <p:cTn id="40" presetID="2" presetClass="entr" presetSubtype="8"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additive="base">
                                        <p:cTn id="42" dur="400" fill="hold"/>
                                        <p:tgtEl>
                                          <p:spTgt spid="47"/>
                                        </p:tgtEl>
                                        <p:attrNameLst>
                                          <p:attrName>ppt_x</p:attrName>
                                        </p:attrNameLst>
                                      </p:cBhvr>
                                      <p:tavLst>
                                        <p:tav tm="0">
                                          <p:val>
                                            <p:strVal val="0-#ppt_w/2"/>
                                          </p:val>
                                        </p:tav>
                                        <p:tav tm="100000">
                                          <p:val>
                                            <p:strVal val="#ppt_x"/>
                                          </p:val>
                                        </p:tav>
                                      </p:tavLst>
                                    </p:anim>
                                    <p:anim calcmode="lin" valueType="num">
                                      <p:cBhvr additive="base">
                                        <p:cTn id="43" dur="400" fill="hold"/>
                                        <p:tgtEl>
                                          <p:spTgt spid="47"/>
                                        </p:tgtEl>
                                        <p:attrNameLst>
                                          <p:attrName>ppt_y</p:attrName>
                                        </p:attrNameLst>
                                      </p:cBhvr>
                                      <p:tavLst>
                                        <p:tav tm="0">
                                          <p:val>
                                            <p:strVal val="#ppt_y"/>
                                          </p:val>
                                        </p:tav>
                                        <p:tav tm="100000">
                                          <p:val>
                                            <p:strVal val="#ppt_y"/>
                                          </p:val>
                                        </p:tav>
                                      </p:tavLst>
                                    </p:anim>
                                  </p:childTnLst>
                                </p:cTn>
                              </p:par>
                            </p:childTnLst>
                          </p:cTn>
                        </p:par>
                        <p:par>
                          <p:cTn id="44" fill="hold">
                            <p:stCondLst>
                              <p:cond delay="2860"/>
                            </p:stCondLst>
                            <p:childTnLst>
                              <p:par>
                                <p:cTn id="45" presetID="22" presetClass="entr" presetSubtype="4"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down)">
                                      <p:cBhvr>
                                        <p:cTn id="47" dur="500"/>
                                        <p:tgtEl>
                                          <p:spTgt spid="25"/>
                                        </p:tgtEl>
                                      </p:cBhvr>
                                    </p:animEffect>
                                  </p:childTnLst>
                                </p:cTn>
                              </p:par>
                            </p:childTnLst>
                          </p:cTn>
                        </p:par>
                        <p:par>
                          <p:cTn id="48" fill="hold">
                            <p:stCondLst>
                              <p:cond delay="3360"/>
                            </p:stCondLst>
                            <p:childTnLst>
                              <p:par>
                                <p:cTn id="49" presetID="22" presetClass="entr" presetSubtype="2"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500"/>
                                        <p:tgtEl>
                                          <p:spTgt spid="26"/>
                                        </p:tgtEl>
                                      </p:cBhvr>
                                    </p:animEffect>
                                  </p:childTnLst>
                                </p:cTn>
                              </p:par>
                            </p:childTnLst>
                          </p:cTn>
                        </p:par>
                        <p:par>
                          <p:cTn id="52" fill="hold">
                            <p:stCondLst>
                              <p:cond delay="3860"/>
                            </p:stCondLst>
                            <p:childTnLst>
                              <p:par>
                                <p:cTn id="53" presetID="47"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600"/>
                                        <p:tgtEl>
                                          <p:spTgt spid="33"/>
                                        </p:tgtEl>
                                      </p:cBhvr>
                                    </p:animEffect>
                                    <p:anim calcmode="lin" valueType="num">
                                      <p:cBhvr>
                                        <p:cTn id="56" dur="600" fill="hold"/>
                                        <p:tgtEl>
                                          <p:spTgt spid="33"/>
                                        </p:tgtEl>
                                        <p:attrNameLst>
                                          <p:attrName>ppt_x</p:attrName>
                                        </p:attrNameLst>
                                      </p:cBhvr>
                                      <p:tavLst>
                                        <p:tav tm="0">
                                          <p:val>
                                            <p:strVal val="#ppt_x"/>
                                          </p:val>
                                        </p:tav>
                                        <p:tav tm="100000">
                                          <p:val>
                                            <p:strVal val="#ppt_x"/>
                                          </p:val>
                                        </p:tav>
                                      </p:tavLst>
                                    </p:anim>
                                    <p:anim calcmode="lin" valueType="num">
                                      <p:cBhvr>
                                        <p:cTn id="57" dur="600" fill="hold"/>
                                        <p:tgtEl>
                                          <p:spTgt spid="3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600"/>
                                        <p:tgtEl>
                                          <p:spTgt spid="34"/>
                                        </p:tgtEl>
                                      </p:cBhvr>
                                    </p:animEffect>
                                    <p:anim calcmode="lin" valueType="num">
                                      <p:cBhvr>
                                        <p:cTn id="61" dur="600" fill="hold"/>
                                        <p:tgtEl>
                                          <p:spTgt spid="34"/>
                                        </p:tgtEl>
                                        <p:attrNameLst>
                                          <p:attrName>ppt_x</p:attrName>
                                        </p:attrNameLst>
                                      </p:cBhvr>
                                      <p:tavLst>
                                        <p:tav tm="0">
                                          <p:val>
                                            <p:strVal val="#ppt_x"/>
                                          </p:val>
                                        </p:tav>
                                        <p:tav tm="100000">
                                          <p:val>
                                            <p:strVal val="#ppt_x"/>
                                          </p:val>
                                        </p:tav>
                                      </p:tavLst>
                                    </p:anim>
                                    <p:anim calcmode="lin" valueType="num">
                                      <p:cBhvr>
                                        <p:cTn id="62" dur="600" fill="hold"/>
                                        <p:tgtEl>
                                          <p:spTgt spid="34"/>
                                        </p:tgtEl>
                                        <p:attrNameLst>
                                          <p:attrName>ppt_y</p:attrName>
                                        </p:attrNameLst>
                                      </p:cBhvr>
                                      <p:tavLst>
                                        <p:tav tm="0">
                                          <p:val>
                                            <p:strVal val="#ppt_y+.1"/>
                                          </p:val>
                                        </p:tav>
                                        <p:tav tm="100000">
                                          <p:val>
                                            <p:strVal val="#ppt_y"/>
                                          </p:val>
                                        </p:tav>
                                      </p:tavLst>
                                    </p:anim>
                                  </p:childTnLst>
                                </p:cTn>
                              </p:par>
                            </p:childTnLst>
                          </p:cTn>
                        </p:par>
                        <p:par>
                          <p:cTn id="63" fill="hold">
                            <p:stCondLst>
                              <p:cond delay="4460"/>
                            </p:stCondLst>
                            <p:childTnLst>
                              <p:par>
                                <p:cTn id="64" presetID="22" presetClass="entr" presetSubtype="4" fill="hold"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down)">
                                      <p:cBhvr>
                                        <p:cTn id="66" dur="500"/>
                                        <p:tgtEl>
                                          <p:spTgt spid="27"/>
                                        </p:tgtEl>
                                      </p:cBhvr>
                                    </p:animEffect>
                                  </p:childTnLst>
                                </p:cTn>
                              </p:par>
                            </p:childTnLst>
                          </p:cTn>
                        </p:par>
                        <p:par>
                          <p:cTn id="67" fill="hold">
                            <p:stCondLst>
                              <p:cond delay="4960"/>
                            </p:stCondLst>
                            <p:childTnLst>
                              <p:par>
                                <p:cTn id="68" presetID="22" presetClass="entr" presetSubtype="8" fill="hold"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childTnLst>
                          </p:cTn>
                        </p:par>
                        <p:par>
                          <p:cTn id="71" fill="hold">
                            <p:stCondLst>
                              <p:cond delay="5460"/>
                            </p:stCondLst>
                            <p:childTnLst>
                              <p:par>
                                <p:cTn id="72" presetID="47" presetClass="entr" presetSubtype="0"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600"/>
                                        <p:tgtEl>
                                          <p:spTgt spid="37"/>
                                        </p:tgtEl>
                                      </p:cBhvr>
                                    </p:animEffect>
                                    <p:anim calcmode="lin" valueType="num">
                                      <p:cBhvr>
                                        <p:cTn id="75" dur="600" fill="hold"/>
                                        <p:tgtEl>
                                          <p:spTgt spid="37"/>
                                        </p:tgtEl>
                                        <p:attrNameLst>
                                          <p:attrName>ppt_x</p:attrName>
                                        </p:attrNameLst>
                                      </p:cBhvr>
                                      <p:tavLst>
                                        <p:tav tm="0">
                                          <p:val>
                                            <p:strVal val="#ppt_x"/>
                                          </p:val>
                                        </p:tav>
                                        <p:tav tm="100000">
                                          <p:val>
                                            <p:strVal val="#ppt_x"/>
                                          </p:val>
                                        </p:tav>
                                      </p:tavLst>
                                    </p:anim>
                                    <p:anim calcmode="lin" valueType="num">
                                      <p:cBhvr>
                                        <p:cTn id="76" dur="600" fill="hold"/>
                                        <p:tgtEl>
                                          <p:spTgt spid="3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600"/>
                                        <p:tgtEl>
                                          <p:spTgt spid="38"/>
                                        </p:tgtEl>
                                      </p:cBhvr>
                                    </p:animEffect>
                                    <p:anim calcmode="lin" valueType="num">
                                      <p:cBhvr>
                                        <p:cTn id="80" dur="600" fill="hold"/>
                                        <p:tgtEl>
                                          <p:spTgt spid="38"/>
                                        </p:tgtEl>
                                        <p:attrNameLst>
                                          <p:attrName>ppt_x</p:attrName>
                                        </p:attrNameLst>
                                      </p:cBhvr>
                                      <p:tavLst>
                                        <p:tav tm="0">
                                          <p:val>
                                            <p:strVal val="#ppt_x"/>
                                          </p:val>
                                        </p:tav>
                                        <p:tav tm="100000">
                                          <p:val>
                                            <p:strVal val="#ppt_x"/>
                                          </p:val>
                                        </p:tav>
                                      </p:tavLst>
                                    </p:anim>
                                    <p:anim calcmode="lin" valueType="num">
                                      <p:cBhvr>
                                        <p:cTn id="81" dur="600" fill="hold"/>
                                        <p:tgtEl>
                                          <p:spTgt spid="38"/>
                                        </p:tgtEl>
                                        <p:attrNameLst>
                                          <p:attrName>ppt_y</p:attrName>
                                        </p:attrNameLst>
                                      </p:cBhvr>
                                      <p:tavLst>
                                        <p:tav tm="0">
                                          <p:val>
                                            <p:strVal val="#ppt_y+.1"/>
                                          </p:val>
                                        </p:tav>
                                        <p:tav tm="100000">
                                          <p:val>
                                            <p:strVal val="#ppt_y"/>
                                          </p:val>
                                        </p:tav>
                                      </p:tavLst>
                                    </p:anim>
                                  </p:childTnLst>
                                </p:cTn>
                              </p:par>
                            </p:childTnLst>
                          </p:cTn>
                        </p:par>
                        <p:par>
                          <p:cTn id="82" fill="hold">
                            <p:stCondLst>
                              <p:cond delay="6060"/>
                            </p:stCondLst>
                            <p:childTnLst>
                              <p:par>
                                <p:cTn id="83" presetID="22" presetClass="entr" presetSubtype="1"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up)">
                                      <p:cBhvr>
                                        <p:cTn id="85" dur="500"/>
                                        <p:tgtEl>
                                          <p:spTgt spid="29"/>
                                        </p:tgtEl>
                                      </p:cBhvr>
                                    </p:animEffect>
                                  </p:childTnLst>
                                </p:cTn>
                              </p:par>
                            </p:childTnLst>
                          </p:cTn>
                        </p:par>
                        <p:par>
                          <p:cTn id="86" fill="hold">
                            <p:stCondLst>
                              <p:cond delay="6560"/>
                            </p:stCondLst>
                            <p:childTnLst>
                              <p:par>
                                <p:cTn id="87" presetID="22" presetClass="entr" presetSubtype="2"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right)">
                                      <p:cBhvr>
                                        <p:cTn id="89" dur="500"/>
                                        <p:tgtEl>
                                          <p:spTgt spid="30"/>
                                        </p:tgtEl>
                                      </p:cBhvr>
                                    </p:animEffect>
                                  </p:childTnLst>
                                </p:cTn>
                              </p:par>
                            </p:childTnLst>
                          </p:cTn>
                        </p:par>
                        <p:par>
                          <p:cTn id="90" fill="hold">
                            <p:stCondLst>
                              <p:cond delay="7060"/>
                            </p:stCondLst>
                            <p:childTnLst>
                              <p:par>
                                <p:cTn id="91" presetID="47" presetClass="entr" presetSubtype="0" fill="hold" grpId="0"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fade">
                                      <p:cBhvr>
                                        <p:cTn id="93" dur="600"/>
                                        <p:tgtEl>
                                          <p:spTgt spid="35"/>
                                        </p:tgtEl>
                                      </p:cBhvr>
                                    </p:animEffect>
                                    <p:anim calcmode="lin" valueType="num">
                                      <p:cBhvr>
                                        <p:cTn id="94" dur="600" fill="hold"/>
                                        <p:tgtEl>
                                          <p:spTgt spid="35"/>
                                        </p:tgtEl>
                                        <p:attrNameLst>
                                          <p:attrName>ppt_x</p:attrName>
                                        </p:attrNameLst>
                                      </p:cBhvr>
                                      <p:tavLst>
                                        <p:tav tm="0">
                                          <p:val>
                                            <p:strVal val="#ppt_x"/>
                                          </p:val>
                                        </p:tav>
                                        <p:tav tm="100000">
                                          <p:val>
                                            <p:strVal val="#ppt_x"/>
                                          </p:val>
                                        </p:tav>
                                      </p:tavLst>
                                    </p:anim>
                                    <p:anim calcmode="lin" valueType="num">
                                      <p:cBhvr>
                                        <p:cTn id="95" dur="600" fill="hold"/>
                                        <p:tgtEl>
                                          <p:spTgt spid="35"/>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fade">
                                      <p:cBhvr>
                                        <p:cTn id="98" dur="600"/>
                                        <p:tgtEl>
                                          <p:spTgt spid="36"/>
                                        </p:tgtEl>
                                      </p:cBhvr>
                                    </p:animEffect>
                                    <p:anim calcmode="lin" valueType="num">
                                      <p:cBhvr>
                                        <p:cTn id="99" dur="600" fill="hold"/>
                                        <p:tgtEl>
                                          <p:spTgt spid="36"/>
                                        </p:tgtEl>
                                        <p:attrNameLst>
                                          <p:attrName>ppt_x</p:attrName>
                                        </p:attrNameLst>
                                      </p:cBhvr>
                                      <p:tavLst>
                                        <p:tav tm="0">
                                          <p:val>
                                            <p:strVal val="#ppt_x"/>
                                          </p:val>
                                        </p:tav>
                                        <p:tav tm="100000">
                                          <p:val>
                                            <p:strVal val="#ppt_x"/>
                                          </p:val>
                                        </p:tav>
                                      </p:tavLst>
                                    </p:anim>
                                    <p:anim calcmode="lin" valueType="num">
                                      <p:cBhvr>
                                        <p:cTn id="100" dur="600" fill="hold"/>
                                        <p:tgtEl>
                                          <p:spTgt spid="36"/>
                                        </p:tgtEl>
                                        <p:attrNameLst>
                                          <p:attrName>ppt_y</p:attrName>
                                        </p:attrNameLst>
                                      </p:cBhvr>
                                      <p:tavLst>
                                        <p:tav tm="0">
                                          <p:val>
                                            <p:strVal val="#ppt_y+.1"/>
                                          </p:val>
                                        </p:tav>
                                        <p:tav tm="100000">
                                          <p:val>
                                            <p:strVal val="#ppt_y"/>
                                          </p:val>
                                        </p:tav>
                                      </p:tavLst>
                                    </p:anim>
                                  </p:childTnLst>
                                </p:cTn>
                              </p:par>
                            </p:childTnLst>
                          </p:cTn>
                        </p:par>
                        <p:par>
                          <p:cTn id="101" fill="hold">
                            <p:stCondLst>
                              <p:cond delay="7660"/>
                            </p:stCondLst>
                            <p:childTnLst>
                              <p:par>
                                <p:cTn id="102" presetID="22" presetClass="entr" presetSubtype="1" fill="hold" nodeType="after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wipe(up)">
                                      <p:cBhvr>
                                        <p:cTn id="104" dur="500"/>
                                        <p:tgtEl>
                                          <p:spTgt spid="31"/>
                                        </p:tgtEl>
                                      </p:cBhvr>
                                    </p:animEffect>
                                  </p:childTnLst>
                                </p:cTn>
                              </p:par>
                            </p:childTnLst>
                          </p:cTn>
                        </p:par>
                        <p:par>
                          <p:cTn id="105" fill="hold">
                            <p:stCondLst>
                              <p:cond delay="8160"/>
                            </p:stCondLst>
                            <p:childTnLst>
                              <p:par>
                                <p:cTn id="106" presetID="22" presetClass="entr" presetSubtype="8" fill="hold" nodeType="after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wipe(left)">
                                      <p:cBhvr>
                                        <p:cTn id="108" dur="500"/>
                                        <p:tgtEl>
                                          <p:spTgt spid="32"/>
                                        </p:tgtEl>
                                      </p:cBhvr>
                                    </p:animEffect>
                                  </p:childTnLst>
                                </p:cTn>
                              </p:par>
                            </p:childTnLst>
                          </p:cTn>
                        </p:par>
                        <p:par>
                          <p:cTn id="109" fill="hold">
                            <p:stCondLst>
                              <p:cond delay="8660"/>
                            </p:stCondLst>
                            <p:childTnLst>
                              <p:par>
                                <p:cTn id="110" presetID="47" presetClass="entr" presetSubtype="0"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fade">
                                      <p:cBhvr>
                                        <p:cTn id="112" dur="600"/>
                                        <p:tgtEl>
                                          <p:spTgt spid="39"/>
                                        </p:tgtEl>
                                      </p:cBhvr>
                                    </p:animEffect>
                                    <p:anim calcmode="lin" valueType="num">
                                      <p:cBhvr>
                                        <p:cTn id="113" dur="600" fill="hold"/>
                                        <p:tgtEl>
                                          <p:spTgt spid="39"/>
                                        </p:tgtEl>
                                        <p:attrNameLst>
                                          <p:attrName>ppt_x</p:attrName>
                                        </p:attrNameLst>
                                      </p:cBhvr>
                                      <p:tavLst>
                                        <p:tav tm="0">
                                          <p:val>
                                            <p:strVal val="#ppt_x"/>
                                          </p:val>
                                        </p:tav>
                                        <p:tav tm="100000">
                                          <p:val>
                                            <p:strVal val="#ppt_x"/>
                                          </p:val>
                                        </p:tav>
                                      </p:tavLst>
                                    </p:anim>
                                    <p:anim calcmode="lin" valueType="num">
                                      <p:cBhvr>
                                        <p:cTn id="114" dur="600" fill="hold"/>
                                        <p:tgtEl>
                                          <p:spTgt spid="3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600"/>
                                        <p:tgtEl>
                                          <p:spTgt spid="40"/>
                                        </p:tgtEl>
                                      </p:cBhvr>
                                    </p:animEffect>
                                    <p:anim calcmode="lin" valueType="num">
                                      <p:cBhvr>
                                        <p:cTn id="118" dur="600" fill="hold"/>
                                        <p:tgtEl>
                                          <p:spTgt spid="40"/>
                                        </p:tgtEl>
                                        <p:attrNameLst>
                                          <p:attrName>ppt_x</p:attrName>
                                        </p:attrNameLst>
                                      </p:cBhvr>
                                      <p:tavLst>
                                        <p:tav tm="0">
                                          <p:val>
                                            <p:strVal val="#ppt_x"/>
                                          </p:val>
                                        </p:tav>
                                        <p:tav tm="100000">
                                          <p:val>
                                            <p:strVal val="#ppt_x"/>
                                          </p:val>
                                        </p:tav>
                                      </p:tavLst>
                                    </p:anim>
                                    <p:anim calcmode="lin" valueType="num">
                                      <p:cBhvr>
                                        <p:cTn id="119" dur="6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33" grpId="0"/>
      <p:bldP spid="34" grpId="0"/>
      <p:bldP spid="35" grpId="0"/>
      <p:bldP spid="36" grpId="0"/>
      <p:bldP spid="37" grpId="0"/>
      <p:bldP spid="38" grpId="0"/>
      <p:bldP spid="39" grpId="0"/>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10.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11.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12.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13.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14.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15.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16.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17.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18.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19.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2.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20.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21.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22.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23.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24.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25.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26.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27.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28.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29.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3.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30.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31.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32.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33.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34.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4.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5.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6.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7.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8.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9.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977</TotalTime>
  <Words>1996</Words>
  <Application>Microsoft Office PowerPoint</Application>
  <PresentationFormat>宽屏</PresentationFormat>
  <Paragraphs>297</Paragraphs>
  <Slides>26</Slides>
  <Notes>3</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26</vt:i4>
      </vt:variant>
    </vt:vector>
  </HeadingPairs>
  <TitlesOfParts>
    <vt:vector size="49" baseType="lpstr">
      <vt:lpstr>Adobe Gothic Std B</vt:lpstr>
      <vt:lpstr>Agency FB Bold</vt:lpstr>
      <vt:lpstr>Impact MT Std</vt:lpstr>
      <vt:lpstr>Open Sans</vt:lpstr>
      <vt:lpstr>PT Sans</vt:lpstr>
      <vt:lpstr>Raleway</vt:lpstr>
      <vt:lpstr>Swiss911 UCm BT</vt:lpstr>
      <vt:lpstr>等线</vt:lpstr>
      <vt:lpstr>等线 Light</vt:lpstr>
      <vt:lpstr>方正大黑_GBK</vt:lpstr>
      <vt:lpstr>方正黑体简体</vt:lpstr>
      <vt:lpstr>方正兰亭粗黑_GBK</vt:lpstr>
      <vt:lpstr>方正兰亭纤黑简体</vt:lpstr>
      <vt:lpstr>方正正中黑简体</vt:lpstr>
      <vt:lpstr>仿宋</vt:lpstr>
      <vt:lpstr>华文黑体</vt:lpstr>
      <vt:lpstr>华文细黑</vt:lpstr>
      <vt:lpstr>宋体</vt:lpstr>
      <vt:lpstr>微软雅黑</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通用商务</dc:title>
  <dc:creator>第一PPT</dc:creator>
  <cp:keywords>www.1ppt.com</cp:keywords>
  <cp:lastModifiedBy>Administrator</cp:lastModifiedBy>
  <cp:revision>624</cp:revision>
  <dcterms:created xsi:type="dcterms:W3CDTF">2015-12-01T09:06:39Z</dcterms:created>
  <dcterms:modified xsi:type="dcterms:W3CDTF">2019-08-04T13:24:40Z</dcterms:modified>
</cp:coreProperties>
</file>