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0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B168-58CF-46C3-AC12-2B70D74E6658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4775-CDD4-4D8B-A097-5F6C8B072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B168-58CF-46C3-AC12-2B70D74E6658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4775-CDD4-4D8B-A097-5F6C8B072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B168-58CF-46C3-AC12-2B70D74E6658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4775-CDD4-4D8B-A097-5F6C8B072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B168-58CF-46C3-AC12-2B70D74E6658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4775-CDD4-4D8B-A097-5F6C8B072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B168-58CF-46C3-AC12-2B70D74E6658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4775-CDD4-4D8B-A097-5F6C8B072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B168-58CF-46C3-AC12-2B70D74E6658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4775-CDD4-4D8B-A097-5F6C8B072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B168-58CF-46C3-AC12-2B70D74E6658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4775-CDD4-4D8B-A097-5F6C8B072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B168-58CF-46C3-AC12-2B70D74E6658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4775-CDD4-4D8B-A097-5F6C8B072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B168-58CF-46C3-AC12-2B70D74E6658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4775-CDD4-4D8B-A097-5F6C8B072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B168-58CF-46C3-AC12-2B70D74E6658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4775-CDD4-4D8B-A097-5F6C8B072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B168-58CF-46C3-AC12-2B70D74E6658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4775-CDD4-4D8B-A097-5F6C8B072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EB168-58CF-46C3-AC12-2B70D74E6658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E4775-CDD4-4D8B-A097-5F6C8B072C6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Ichocho</a:t>
            </a:r>
            <a:r>
              <a:rPr lang="en-US" dirty="0"/>
              <a:t> Fitness </a:t>
            </a:r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Empowering Your Wellness Journey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Android </a:t>
            </a:r>
            <a:r>
              <a:rPr lang="en-US" dirty="0"/>
              <a:t>Full Stack Development </a:t>
            </a:r>
            <a:r>
              <a:rPr lang="en-US" dirty="0" smtClean="0"/>
              <a:t>Overview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Building </a:t>
            </a:r>
            <a:r>
              <a:rPr lang="en-US" dirty="0" err="1"/>
              <a:t>Ichocho</a:t>
            </a:r>
            <a:r>
              <a:rPr lang="en-US" dirty="0"/>
              <a:t> Fitness App leverages the dynamic world of Android full stack development. This journey involves:</a:t>
            </a:r>
          </a:p>
          <a:p>
            <a:r>
              <a:rPr lang="en-US" b="1" dirty="0" smtClean="0"/>
              <a:t>Front-end</a:t>
            </a:r>
            <a:r>
              <a:rPr lang="en-US" b="1" dirty="0"/>
              <a:t> </a:t>
            </a:r>
            <a:r>
              <a:rPr lang="en-US" dirty="0"/>
              <a:t>Utilizing </a:t>
            </a:r>
            <a:r>
              <a:rPr lang="en-US" dirty="0" err="1" smtClean="0"/>
              <a:t>Kotlin</a:t>
            </a:r>
            <a:r>
              <a:rPr lang="en-US" dirty="0" smtClean="0"/>
              <a:t> for </a:t>
            </a:r>
            <a:r>
              <a:rPr lang="en-US" dirty="0"/>
              <a:t>native Android development, crafting an intuitive and visually appealing user interface with XML layouts.</a:t>
            </a:r>
          </a:p>
          <a:p>
            <a:r>
              <a:rPr lang="en-US" b="1" dirty="0" smtClean="0"/>
              <a:t>Back-end</a:t>
            </a:r>
            <a:r>
              <a:rPr lang="en-US" dirty="0"/>
              <a:t> Employing Java or </a:t>
            </a:r>
            <a:r>
              <a:rPr lang="en-US" dirty="0" err="1"/>
              <a:t>Kotlin</a:t>
            </a:r>
            <a:r>
              <a:rPr lang="en-US" dirty="0"/>
              <a:t> for server-side functionalities, managing user data, workout routines, and community interactions.</a:t>
            </a:r>
          </a:p>
          <a:p>
            <a:r>
              <a:rPr lang="en-US" b="1" dirty="0" smtClean="0"/>
              <a:t>APIs</a:t>
            </a:r>
            <a:r>
              <a:rPr lang="en-US" dirty="0"/>
              <a:t> Integrating essential APIs for features like user authentication, push notifications, and fitness data tracking.</a:t>
            </a:r>
          </a:p>
          <a:p>
            <a:r>
              <a:rPr lang="en-US" b="1" dirty="0" smtClean="0"/>
              <a:t>Databases</a:t>
            </a:r>
            <a:r>
              <a:rPr lang="en-US" dirty="0"/>
              <a:t> Implementing secure databases like </a:t>
            </a:r>
            <a:r>
              <a:rPr lang="en-US" dirty="0" err="1"/>
              <a:t>SQLite</a:t>
            </a:r>
            <a:r>
              <a:rPr lang="en-US" dirty="0"/>
              <a:t> or Firebase to store user information and fitness progress.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 Concept &amp; Significance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Ichocho</a:t>
            </a:r>
            <a:r>
              <a:rPr lang="en-US" dirty="0" smtClean="0"/>
              <a:t> </a:t>
            </a:r>
            <a:r>
              <a:rPr lang="en-US" dirty="0"/>
              <a:t>Fitness App caters to individuals seeking a holistic approach to wellness. It offers:</a:t>
            </a:r>
          </a:p>
          <a:p>
            <a:r>
              <a:rPr lang="en-US" b="1" dirty="0"/>
              <a:t>Personalized Workout </a:t>
            </a:r>
            <a:r>
              <a:rPr lang="en-US" b="1" dirty="0" smtClean="0"/>
              <a:t>Routines</a:t>
            </a:r>
            <a:r>
              <a:rPr lang="en-US" dirty="0"/>
              <a:t> Tailored exercise plans based on user goals, fitness level, and preferences.</a:t>
            </a:r>
          </a:p>
          <a:p>
            <a:r>
              <a:rPr lang="en-US" b="1" dirty="0"/>
              <a:t>Progress </a:t>
            </a:r>
            <a:r>
              <a:rPr lang="en-US" b="1" dirty="0" smtClean="0"/>
              <a:t>Tracking</a:t>
            </a:r>
            <a:r>
              <a:rPr lang="en-US" dirty="0"/>
              <a:t> Monitor workouts, calorie burn, and overall progress, celebrating achievements and staying motivated.</a:t>
            </a:r>
          </a:p>
          <a:p>
            <a:r>
              <a:rPr lang="en-US" b="1" dirty="0"/>
              <a:t>Supportive </a:t>
            </a:r>
            <a:r>
              <a:rPr lang="en-US" b="1" dirty="0" smtClean="0"/>
              <a:t>Community</a:t>
            </a:r>
            <a:r>
              <a:rPr lang="en-US" dirty="0"/>
              <a:t> Connect with like-minded individuals, share experiences, and find encouragement through forums and challenges.</a:t>
            </a:r>
          </a:p>
          <a:p>
            <a:r>
              <a:rPr lang="en-US" b="1" dirty="0"/>
              <a:t>User-friendly </a:t>
            </a:r>
            <a:r>
              <a:rPr lang="en-US" b="1" dirty="0" smtClean="0"/>
              <a:t>Interface</a:t>
            </a:r>
            <a:r>
              <a:rPr lang="en-US" dirty="0"/>
              <a:t> Intuitive design and navigation, promoting ease of use for all fitness levels.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Figma</a:t>
            </a:r>
            <a:r>
              <a:rPr lang="en-US" dirty="0" smtClean="0"/>
              <a:t> Design Demonstration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D</a:t>
            </a:r>
            <a:r>
              <a:rPr lang="en-US" dirty="0" smtClean="0"/>
              <a:t>esign </a:t>
            </a:r>
            <a:r>
              <a:rPr lang="en-US" dirty="0"/>
              <a:t>philosophy and how it aligns with the app's goals.</a:t>
            </a:r>
          </a:p>
          <a:p>
            <a:r>
              <a:rPr lang="en-US" dirty="0"/>
              <a:t>Use screen mockups or a </a:t>
            </a:r>
            <a:r>
              <a:rPr lang="en-US" dirty="0" err="1"/>
              <a:t>Figma</a:t>
            </a:r>
            <a:r>
              <a:rPr lang="en-US" dirty="0"/>
              <a:t> prototype to walk through key functionalities:</a:t>
            </a:r>
          </a:p>
          <a:p>
            <a:pPr lvl="1"/>
            <a:r>
              <a:rPr lang="en-US" dirty="0"/>
              <a:t>User </a:t>
            </a:r>
            <a:r>
              <a:rPr lang="en-US" dirty="0" err="1"/>
              <a:t>onboarding</a:t>
            </a:r>
            <a:r>
              <a:rPr lang="en-US" dirty="0"/>
              <a:t> and profile creation.</a:t>
            </a:r>
          </a:p>
          <a:p>
            <a:pPr lvl="1"/>
            <a:r>
              <a:rPr lang="en-US" dirty="0"/>
              <a:t>Browsing and selecting workout routines.</a:t>
            </a:r>
          </a:p>
          <a:p>
            <a:pPr lvl="1"/>
            <a:r>
              <a:rPr lang="en-US" dirty="0"/>
              <a:t>Tracking progress and visualizing data.</a:t>
            </a:r>
          </a:p>
          <a:p>
            <a:pPr lvl="1"/>
            <a:r>
              <a:rPr lang="en-US" dirty="0"/>
              <a:t>Interacting with the community features.</a:t>
            </a:r>
          </a:p>
          <a:p>
            <a:r>
              <a:rPr lang="en-US" dirty="0"/>
              <a:t>Highlight key design elements that enhance user experience and brand identity.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for Version Control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/>
              <a:t>Ichocho</a:t>
            </a:r>
            <a:r>
              <a:rPr lang="en-US" dirty="0" smtClean="0"/>
              <a:t> </a:t>
            </a:r>
            <a:r>
              <a:rPr lang="en-US" dirty="0"/>
              <a:t>Fitness App development employs </a:t>
            </a:r>
            <a:r>
              <a:rPr lang="en-US" dirty="0" err="1"/>
              <a:t>Git</a:t>
            </a:r>
            <a:r>
              <a:rPr lang="en-US" dirty="0"/>
              <a:t>, a powerful version control system, for:</a:t>
            </a:r>
          </a:p>
          <a:p>
            <a:r>
              <a:rPr lang="en-US" dirty="0"/>
              <a:t>Tracking Code Changes: Each modification is documented, allowing revert or comparison to previous versions.</a:t>
            </a:r>
          </a:p>
          <a:p>
            <a:r>
              <a:rPr lang="en-US" dirty="0"/>
              <a:t>Collaboration: Multiple developers can work on the project simultaneously, merging changes seamlessly.</a:t>
            </a:r>
          </a:p>
          <a:p>
            <a:r>
              <a:rPr lang="en-US" dirty="0"/>
              <a:t>Issue Tracking: Manage bugs and feature requests efficiently through integrated tools.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Showcase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a </a:t>
            </a:r>
            <a:r>
              <a:rPr lang="en-US" dirty="0"/>
              <a:t>repository platform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-  public </a:t>
            </a:r>
            <a:r>
              <a:rPr lang="en-US" dirty="0" err="1" smtClean="0"/>
              <a:t>GitHub</a:t>
            </a:r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epository </a:t>
            </a:r>
            <a:r>
              <a:rPr lang="en-US" dirty="0"/>
              <a:t>structure and key folders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Tinyade</a:t>
            </a:r>
            <a:r>
              <a:rPr lang="en-US" dirty="0" smtClean="0"/>
              <a:t>/</a:t>
            </a:r>
            <a:r>
              <a:rPr lang="en-US" dirty="0" err="1" smtClean="0"/>
              <a:t>Ichocho</a:t>
            </a:r>
            <a:r>
              <a:rPr lang="en-US" dirty="0" smtClean="0"/>
              <a:t> Fitness App/</a:t>
            </a:r>
            <a:endParaRPr lang="en-US" dirty="0"/>
          </a:p>
          <a:p>
            <a:r>
              <a:rPr lang="en-US" dirty="0" smtClean="0"/>
              <a:t> Commits made showcasing </a:t>
            </a:r>
            <a:r>
              <a:rPr lang="en-US" dirty="0"/>
              <a:t>significant development milestones or feature additions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  As shown below:-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Showcase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25838"/>
            <a:ext cx="8229600" cy="247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Showcase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facilitates efficient development and team collaboration.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Ichocho</a:t>
            </a:r>
            <a:r>
              <a:rPr lang="en-US" dirty="0" smtClean="0"/>
              <a:t> </a:t>
            </a:r>
            <a:r>
              <a:rPr lang="en-US" dirty="0"/>
              <a:t>Fitness App, powered by Android full stack development, empowers individuals to achieve their wellness goals. The combination of personalized routines, progress tracking, a supportive community, and a user-friendly interface fosters a holistic approach to fitness.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employing </a:t>
            </a:r>
            <a:r>
              <a:rPr lang="en-US" dirty="0" err="1"/>
              <a:t>Git</a:t>
            </a:r>
            <a:r>
              <a:rPr lang="en-US" dirty="0"/>
              <a:t> for version control, the development process becomes efficient and collaborative, ensuring the app's continued </a:t>
            </a:r>
            <a:r>
              <a:rPr lang="en-US" dirty="0" smtClean="0"/>
              <a:t>growth.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252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Ichocho Fitness App</vt:lpstr>
      <vt:lpstr> Android Full Stack Development Overview </vt:lpstr>
      <vt:lpstr>App Concept &amp; Significance </vt:lpstr>
      <vt:lpstr>Figma Design Demonstration </vt:lpstr>
      <vt:lpstr>Git for Version Control </vt:lpstr>
      <vt:lpstr>Git Repository Showcase </vt:lpstr>
      <vt:lpstr>Git Repository Showcase</vt:lpstr>
      <vt:lpstr>Git Repository Showcase</vt:lpstr>
      <vt:lpstr>Conclusion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Ichocho Fitness App</dc:title>
  <dc:creator>Tinyman</dc:creator>
  <cp:lastModifiedBy>Tinyman</cp:lastModifiedBy>
  <cp:revision>1</cp:revision>
  <dcterms:created xsi:type="dcterms:W3CDTF">2024-02-03T02:03:30Z</dcterms:created>
  <dcterms:modified xsi:type="dcterms:W3CDTF">2024-02-03T02:50:26Z</dcterms:modified>
</cp:coreProperties>
</file>