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3" r:id="rId3"/>
    <p:sldId id="416" r:id="rId5"/>
    <p:sldId id="415" r:id="rId6"/>
    <p:sldId id="423" r:id="rId7"/>
    <p:sldId id="419" r:id="rId8"/>
    <p:sldId id="428" r:id="rId9"/>
    <p:sldId id="420" r:id="rId10"/>
    <p:sldId id="430" r:id="rId11"/>
    <p:sldId id="422" r:id="rId12"/>
    <p:sldId id="429" r:id="rId13"/>
    <p:sldId id="431" r:id="rId14"/>
    <p:sldId id="421" r:id="rId15"/>
    <p:sldId id="432" r:id="rId16"/>
    <p:sldId id="41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65" d="100"/>
          <a:sy n="165" d="100"/>
        </p:scale>
        <p:origin x="240" y="96"/>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en-US" altLang="zh-CN"/>
          </a:p>
        </p:txBody>
      </p:sp>
      <p:sp>
        <p:nvSpPr>
          <p:cNvPr id="4" name="灯片编号占位符 3"/>
          <p:cNvSpPr>
            <a:spLocks noGrp="true"/>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image" Target="../media/image3.png"/><Relationship Id="rId5" Type="http://schemas.openxmlformats.org/officeDocument/2006/relationships/tags" Target="../tags/tag73.xml"/><Relationship Id="rId4" Type="http://schemas.openxmlformats.org/officeDocument/2006/relationships/image" Target="../media/image2.png"/><Relationship Id="rId3" Type="http://schemas.openxmlformats.org/officeDocument/2006/relationships/tags" Target="../tags/tag72.xml"/><Relationship Id="rId2" Type="http://schemas.openxmlformats.org/officeDocument/2006/relationships/tags" Target="../tags/tag71.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image" Target="../media/image5.jpeg"/><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image" Target="../media/image3.png"/><Relationship Id="rId4" Type="http://schemas.openxmlformats.org/officeDocument/2006/relationships/tags" Target="../tags/tag84.xml"/><Relationship Id="rId3" Type="http://schemas.openxmlformats.org/officeDocument/2006/relationships/image" Target="../media/image2.png"/><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image" Target="../media/image6.png"/><Relationship Id="rId5" Type="http://schemas.openxmlformats.org/officeDocument/2006/relationships/tags" Target="../tags/tag91.xml"/><Relationship Id="rId4" Type="http://schemas.openxmlformats.org/officeDocument/2006/relationships/image" Target="../media/image2.png"/><Relationship Id="rId3" Type="http://schemas.openxmlformats.org/officeDocument/2006/relationships/tags" Target="../tags/tag90.xml"/><Relationship Id="rId2" Type="http://schemas.openxmlformats.org/officeDocument/2006/relationships/tags" Target="../tags/tag89.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image" Target="../media/image2.png"/><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image" Target="../media/image7.png"/><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image" Target="../media/image6.png"/><Relationship Id="rId3" Type="http://schemas.openxmlformats.org/officeDocument/2006/relationships/tags" Target="../tags/tag114.xml"/><Relationship Id="rId2" Type="http://schemas.openxmlformats.org/officeDocument/2006/relationships/tags" Target="../tags/tag113.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7.png"/><Relationship Id="rId2" Type="http://schemas.openxmlformats.org/officeDocument/2006/relationships/tags" Target="../tags/tag12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image" Target="../media/image9.png"/><Relationship Id="rId5" Type="http://schemas.openxmlformats.org/officeDocument/2006/relationships/tags" Target="../tags/tag133.xml"/><Relationship Id="rId4" Type="http://schemas.openxmlformats.org/officeDocument/2006/relationships/image" Target="../media/image8.png"/><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image" Target="../media/image3.png"/><Relationship Id="rId5" Type="http://schemas.openxmlformats.org/officeDocument/2006/relationships/tags" Target="../tags/tag12.xml"/><Relationship Id="rId4" Type="http://schemas.openxmlformats.org/officeDocument/2006/relationships/image" Target="../media/image2.png"/><Relationship Id="rId3" Type="http://schemas.openxmlformats.org/officeDocument/2006/relationships/tags" Target="../tags/tag11.xml"/><Relationship Id="rId2" Type="http://schemas.openxmlformats.org/officeDocument/2006/relationships/tags" Target="../tags/tag10.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image" Target="../media/image4.jpeg"/><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image" Target="../media/image3.png"/><Relationship Id="rId5" Type="http://schemas.openxmlformats.org/officeDocument/2006/relationships/tags" Target="../tags/tag26.xml"/><Relationship Id="rId4" Type="http://schemas.openxmlformats.org/officeDocument/2006/relationships/image" Target="../media/image2.png"/><Relationship Id="rId3" Type="http://schemas.openxmlformats.org/officeDocument/2006/relationships/tags" Target="../tags/tag25.xml"/><Relationship Id="rId2" Type="http://schemas.openxmlformats.org/officeDocument/2006/relationships/tags" Target="../tags/tag24.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image" Target="../media/image3.png"/><Relationship Id="rId5" Type="http://schemas.openxmlformats.org/officeDocument/2006/relationships/tags" Target="../tags/tag35.xml"/><Relationship Id="rId4" Type="http://schemas.openxmlformats.org/officeDocument/2006/relationships/image" Target="../media/image2.png"/><Relationship Id="rId3" Type="http://schemas.openxmlformats.org/officeDocument/2006/relationships/tags" Target="../tags/tag34.xml"/><Relationship Id="rId2" Type="http://schemas.openxmlformats.org/officeDocument/2006/relationships/tags" Target="../tags/tag33.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image" Target="../media/image3.png"/><Relationship Id="rId5" Type="http://schemas.openxmlformats.org/officeDocument/2006/relationships/tags" Target="../tags/tag46.xml"/><Relationship Id="rId4" Type="http://schemas.openxmlformats.org/officeDocument/2006/relationships/image" Target="../media/image2.png"/><Relationship Id="rId3" Type="http://schemas.openxmlformats.org/officeDocument/2006/relationships/tags" Target="../tags/tag45.xml"/><Relationship Id="rId2" Type="http://schemas.openxmlformats.org/officeDocument/2006/relationships/tags" Target="../tags/tag44.xml"/><Relationship Id="rId10" Type="http://schemas.openxmlformats.org/officeDocument/2006/relationships/tags" Target="../tags/tag5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image" Target="../media/image3.png"/><Relationship Id="rId5" Type="http://schemas.openxmlformats.org/officeDocument/2006/relationships/tags" Target="../tags/tag56.xml"/><Relationship Id="rId4" Type="http://schemas.openxmlformats.org/officeDocument/2006/relationships/image" Target="../media/image2.png"/><Relationship Id="rId3" Type="http://schemas.openxmlformats.org/officeDocument/2006/relationships/tags" Target="../tags/tag55.xml"/><Relationship Id="rId2" Type="http://schemas.openxmlformats.org/officeDocument/2006/relationships/tags" Target="../tags/tag54.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media/image2.png"/><Relationship Id="rId3" Type="http://schemas.openxmlformats.org/officeDocument/2006/relationships/tags" Target="../tags/tag64.xml"/><Relationship Id="rId2" Type="http://schemas.openxmlformats.org/officeDocument/2006/relationships/tags" Target="../tags/tag63.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pic>
        <p:nvPicPr>
          <p:cNvPr id="6" name="图片 5"/>
          <p:cNvPicPr>
            <a:picLocks noChangeAspect="true"/>
          </p:cNvPicPr>
          <p:nvPr>
            <p:custDataLst>
              <p:tags r:id="rId2"/>
            </p:custDataLst>
          </p:nvPr>
        </p:nvPicPr>
        <p:blipFill>
          <a:blip r:embed="rId3"/>
          <a:stretch>
            <a:fillRect/>
          </a:stretch>
        </p:blipFill>
        <p:spPr>
          <a:xfrm>
            <a:off x="0" y="1"/>
            <a:ext cx="12192000" cy="6857999"/>
          </a:xfrm>
          <a:prstGeom prst="rect">
            <a:avLst/>
          </a:prstGeom>
        </p:spPr>
      </p:pic>
      <p:cxnSp>
        <p:nvCxnSpPr>
          <p:cNvPr id="10" name="直接连接符 9"/>
          <p:cNvCxnSpPr/>
          <p:nvPr>
            <p:custDataLst>
              <p:tags r:id="rId4"/>
            </p:custDataLst>
          </p:nvPr>
        </p:nvCxnSpPr>
        <p:spPr>
          <a:xfrm flipH="true">
            <a:off x="5619731" y="2565738"/>
            <a:ext cx="444137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801" name="副标题 2"/>
          <p:cNvSpPr>
            <a:spLocks noGrp="true"/>
          </p:cNvSpPr>
          <p:nvPr userDrawn="true">
            <p:ph type="subTitle" idx="1" hasCustomPrompt="true"/>
            <p:custDataLst>
              <p:tags r:id="rId5"/>
            </p:custDataLst>
          </p:nvPr>
        </p:nvSpPr>
        <p:spPr>
          <a:xfrm>
            <a:off x="1775012" y="2634066"/>
            <a:ext cx="8459222" cy="682665"/>
          </a:xfrm>
        </p:spPr>
        <p:txBody>
          <a:bodyPr anchor="ctr" anchorCtr="false">
            <a:noAutofit/>
          </a:bodyPr>
          <a:lstStyle>
            <a:lvl1pPr marL="0" indent="0" algn="r">
              <a:buNone/>
              <a:defRPr sz="3600" baseline="0">
                <a:solidFill>
                  <a:schemeClr val="accent1"/>
                </a:solidFill>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2" name="文本占位符 13"/>
          <p:cNvSpPr>
            <a:spLocks noGrp="true"/>
          </p:cNvSpPr>
          <p:nvPr userDrawn="true">
            <p:ph type="body" sz="quarter" idx="10" hasCustomPrompt="true"/>
            <p:custDataLst>
              <p:tags r:id="rId6"/>
            </p:custDataLst>
          </p:nvPr>
        </p:nvSpPr>
        <p:spPr>
          <a:xfrm>
            <a:off x="8417345" y="4371790"/>
            <a:ext cx="2415694" cy="396000"/>
          </a:xfrm>
        </p:spPr>
        <p:txBody>
          <a:bodyPr vert="horz" anchor="ctr">
            <a:normAutofit/>
          </a:bodyPr>
          <a:lstStyle>
            <a:lvl1pPr marL="0" indent="0" algn="l">
              <a:buNone/>
              <a:defRPr sz="1800" b="0" baseline="0">
                <a:solidFill>
                  <a:schemeClr val="tx1">
                    <a:lumMod val="85000"/>
                    <a:lumOff val="15000"/>
                  </a:schemeClr>
                </a:solidFill>
                <a:ea typeface="隶书" panose="020105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true"/>
          </p:cNvSpPr>
          <p:nvPr userDrawn="true">
            <p:ph type="body" sz="quarter" idx="11" hasCustomPrompt="true"/>
            <p:custDataLst>
              <p:tags r:id="rId7"/>
            </p:custDataLst>
          </p:nvPr>
        </p:nvSpPr>
        <p:spPr>
          <a:xfrm>
            <a:off x="5948465" y="4375565"/>
            <a:ext cx="2415694" cy="396000"/>
          </a:xfrm>
        </p:spPr>
        <p:txBody>
          <a:bodyPr vert="horz" anchor="ctr">
            <a:normAutofit/>
          </a:bodyPr>
          <a:lstStyle>
            <a:lvl1pPr marL="0" indent="0" algn="r">
              <a:buNone/>
              <a:defRPr sz="1800" b="0" baseline="0">
                <a:solidFill>
                  <a:schemeClr val="tx1">
                    <a:lumMod val="85000"/>
                    <a:lumOff val="15000"/>
                  </a:schemeClr>
                </a:solidFill>
                <a:ea typeface="隶书" panose="020105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9802" name="标题 1"/>
          <p:cNvSpPr>
            <a:spLocks noGrp="true"/>
          </p:cNvSpPr>
          <p:nvPr userDrawn="true">
            <p:ph type="ctrTitle" hasCustomPrompt="true"/>
            <p:custDataLst>
              <p:tags r:id="rId8"/>
            </p:custDataLst>
          </p:nvPr>
        </p:nvSpPr>
        <p:spPr>
          <a:xfrm>
            <a:off x="1775012" y="1441925"/>
            <a:ext cx="8459222" cy="1064902"/>
          </a:xfrm>
        </p:spPr>
        <p:txBody>
          <a:bodyPr rIns="0" anchor="ctr" anchorCtr="false">
            <a:normAutofit/>
          </a:bodyPr>
          <a:lstStyle>
            <a:lvl1pPr algn="r">
              <a:defRPr sz="7200" baseline="0">
                <a:solidFill>
                  <a:schemeClr val="accent1"/>
                </a:solidFill>
                <a:ea typeface="汉仪尚巍手书W" panose="00020600040101010101" pitchFamily="18" charset="-122"/>
              </a:defRPr>
            </a:lvl1pPr>
          </a:lstStyle>
          <a:p>
            <a:r>
              <a:rPr lang="zh-CN" altLang="en-US" dirty="0"/>
              <a:t>单击此处编辑标题</a:t>
            </a:r>
            <a:endParaRPr lang="zh-CN" altLang="en-US" dirty="0"/>
          </a:p>
        </p:txBody>
      </p:sp>
      <p:sp>
        <p:nvSpPr>
          <p:cNvPr id="2" name="日期占位符 1"/>
          <p:cNvSpPr>
            <a:spLocks noGrp="true"/>
          </p:cNvSpPr>
          <p:nvPr userDrawn="true">
            <p:ph type="dt" sz="half" idx="12"/>
            <p:custDataLst>
              <p:tags r:id="rId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userDrawn="true">
            <p:ph type="ftr" sz="quarter" idx="13"/>
            <p:custDataLst>
              <p:tags r:id="rId10"/>
            </p:custDataLst>
          </p:nvPr>
        </p:nvSpPr>
        <p:spPr/>
        <p:txBody>
          <a:bodyPr/>
          <a:lstStyle/>
          <a:p>
            <a:endParaRPr lang="zh-CN" altLang="en-US" dirty="0"/>
          </a:p>
        </p:txBody>
      </p:sp>
      <p:sp>
        <p:nvSpPr>
          <p:cNvPr id="4" name="灯片编号占位符 3"/>
          <p:cNvSpPr>
            <a:spLocks noGrp="true"/>
          </p:cNvSpPr>
          <p:nvPr userDrawn="true">
            <p:ph type="sldNum" sz="quarter" idx="14"/>
            <p:custDataLst>
              <p:tags r:id="rId1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true">
            <p:custDataLst>
              <p:tags r:id="rId2"/>
            </p:custDataLst>
          </p:nvPr>
        </p:nvGrpSpPr>
        <p:grpSpPr>
          <a:xfrm>
            <a:off x="1899" y="233363"/>
            <a:ext cx="12028736" cy="6623185"/>
            <a:chOff x="1899" y="233363"/>
            <a:chExt cx="12028736" cy="6623185"/>
          </a:xfrm>
        </p:grpSpPr>
        <p:pic>
          <p:nvPicPr>
            <p:cNvPr id="6" name="图片 5"/>
            <p:cNvPicPr>
              <a:picLocks noChangeAspect="true"/>
            </p:cNvPicPr>
            <p:nvPr>
              <p:custDataLst>
                <p:tags r:id="rId3"/>
              </p:custDataLst>
            </p:nvPr>
          </p:nvPicPr>
          <p:blipFill rotWithShape="true">
            <a:blip r:embed="rId4"/>
            <a:srcRect/>
            <a:stretch>
              <a:fillRect/>
            </a:stretch>
          </p:blipFill>
          <p:spPr>
            <a:xfrm>
              <a:off x="1899" y="5780791"/>
              <a:ext cx="1765355" cy="1075757"/>
            </a:xfrm>
            <a:prstGeom prst="rect">
              <a:avLst/>
            </a:prstGeom>
          </p:spPr>
        </p:pic>
        <p:pic>
          <p:nvPicPr>
            <p:cNvPr id="8" name="图片 7"/>
            <p:cNvPicPr>
              <a:picLocks noChangeAspect="true"/>
            </p:cNvPicPr>
            <p:nvPr>
              <p:custDataLst>
                <p:tags r:id="rId5"/>
              </p:custDataLst>
            </p:nvPr>
          </p:nvPicPr>
          <p:blipFill>
            <a:blip r:embed="rId6"/>
            <a:stretch>
              <a:fillRect/>
            </a:stretch>
          </p:blipFill>
          <p:spPr>
            <a:xfrm>
              <a:off x="11161341" y="233363"/>
              <a:ext cx="869294" cy="645179"/>
            </a:xfrm>
            <a:prstGeom prst="rect">
              <a:avLst/>
            </a:prstGeom>
          </p:spPr>
        </p:pic>
      </p:grpSp>
      <p:sp>
        <p:nvSpPr>
          <p:cNvPr id="3" name="日期占位符 2"/>
          <p:cNvSpPr>
            <a:spLocks noGrp="true"/>
          </p:cNvSpPr>
          <p:nvPr>
            <p:ph type="dt" sz="half" idx="10"/>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a:p>
        </p:txBody>
      </p:sp>
      <p:sp>
        <p:nvSpPr>
          <p:cNvPr id="5" name="灯片编号占位符 4"/>
          <p:cNvSpPr>
            <a:spLocks noGrp="true"/>
          </p:cNvSpPr>
          <p:nvPr>
            <p:ph type="sldNum" sz="quarter" idx="12"/>
            <p:custDataLst>
              <p:tags r:id="rId9"/>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
        <p:nvSpPr>
          <p:cNvPr id="7" name="内容占位符 6"/>
          <p:cNvSpPr>
            <a:spLocks noGrp="true"/>
          </p:cNvSpPr>
          <p:nvPr>
            <p:ph sz="quarter" idx="13"/>
            <p:custDataLst>
              <p:tags r:id="rId10"/>
            </p:custDataLst>
          </p:nvPr>
        </p:nvSpPr>
        <p:spPr>
          <a:xfrm>
            <a:off x="669930" y="952508"/>
            <a:ext cx="10852237" cy="5388907"/>
          </a:xfrm>
        </p:spPr>
        <p:txBody>
          <a:bodyPr/>
          <a:lstStyle>
            <a:lvl1pPr>
              <a:defRPr baseline="0">
                <a:latin typeface="Arial" panose="02080604020202020204" pitchFamily="34" charset="0"/>
                <a:ea typeface="隶书" panose="02010509060101010101" pitchFamily="49" charset="-122"/>
              </a:defRPr>
            </a:lvl1pPr>
            <a:lvl2pPr>
              <a:defRPr baseline="0">
                <a:latin typeface="Arial" panose="02080604020202020204" pitchFamily="34" charset="0"/>
                <a:ea typeface="隶书" panose="02010509060101010101" pitchFamily="49" charset="-122"/>
              </a:defRPr>
            </a:lvl2pPr>
            <a:lvl3pPr>
              <a:defRPr baseline="0">
                <a:latin typeface="Arial" panose="02080604020202020204" pitchFamily="34" charset="0"/>
                <a:ea typeface="隶书" panose="02010509060101010101" pitchFamily="49" charset="-122"/>
              </a:defRPr>
            </a:lvl3pPr>
            <a:lvl4pPr>
              <a:defRPr baseline="0">
                <a:latin typeface="Arial" panose="02080604020202020204" pitchFamily="34" charset="0"/>
                <a:ea typeface="隶书" panose="02010509060101010101" pitchFamily="49" charset="-122"/>
              </a:defRPr>
            </a:lvl4pPr>
            <a:lvl5pPr>
              <a:defRPr baseline="0">
                <a:latin typeface="Arial" panose="0208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22" name="矩形 21"/>
          <p:cNvSpPr/>
          <p:nvPr>
            <p:custDataLst>
              <p:tags r:id="rId2"/>
            </p:custDataLst>
          </p:nvPr>
        </p:nvSpPr>
        <p:spPr>
          <a:xfrm>
            <a:off x="254000" y="225028"/>
            <a:ext cx="11684000" cy="6407944"/>
          </a:xfrm>
          <a:prstGeom prst="rect">
            <a:avLst/>
          </a:prstGeom>
          <a:blipFill>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标题 1"/>
          <p:cNvSpPr>
            <a:spLocks noGrp="true"/>
          </p:cNvSpPr>
          <p:nvPr>
            <p:ph type="ctrTitle" hasCustomPrompt="true"/>
            <p:custDataLst>
              <p:tags r:id="rId4"/>
            </p:custDataLst>
          </p:nvPr>
        </p:nvSpPr>
        <p:spPr>
          <a:xfrm>
            <a:off x="3659185" y="2364246"/>
            <a:ext cx="7169790" cy="1621509"/>
          </a:xfrm>
        </p:spPr>
        <p:txBody>
          <a:bodyPr anchor="b">
            <a:noAutofit/>
          </a:bodyPr>
          <a:lstStyle>
            <a:lvl1pPr marL="0" indent="0" algn="ctr">
              <a:buFont typeface="Arial" panose="02080604020202020204" pitchFamily="34" charset="0"/>
              <a:buNone/>
              <a:defRPr sz="9600" baseline="0">
                <a:solidFill>
                  <a:schemeClr val="accent1"/>
                </a:solidFill>
                <a:ea typeface="汉仪尚巍手书W" panose="00020600040101010101" pitchFamily="18" charset="-122"/>
              </a:defRPr>
            </a:lvl1pPr>
          </a:lstStyle>
          <a:p>
            <a:r>
              <a:rPr lang="zh-CN" altLang="en-US" dirty="0"/>
              <a:t>编辑标题</a:t>
            </a:r>
            <a:endParaRPr lang="zh-CN" altLang="en-US" dirty="0"/>
          </a:p>
        </p:txBody>
      </p:sp>
      <p:sp>
        <p:nvSpPr>
          <p:cNvPr id="2" name="日期占位符 1"/>
          <p:cNvSpPr>
            <a:spLocks noGrp="true"/>
          </p:cNvSpPr>
          <p:nvPr>
            <p:ph type="dt" sz="half" idx="19"/>
            <p:custDataLst>
              <p:tags r:id="rId5"/>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20"/>
            <p:custDataLst>
              <p:tags r:id="rId6"/>
            </p:custDataLst>
          </p:nvPr>
        </p:nvSpPr>
        <p:spPr/>
        <p:txBody>
          <a:bodyPr/>
          <a:lstStyle/>
          <a:p>
            <a:endParaRPr lang="zh-CN" altLang="en-US" dirty="0"/>
          </a:p>
        </p:txBody>
      </p:sp>
      <p:sp>
        <p:nvSpPr>
          <p:cNvPr id="4" name="灯片编号占位符 3"/>
          <p:cNvSpPr>
            <a:spLocks noGrp="true"/>
          </p:cNvSpPr>
          <p:nvPr>
            <p:ph type="sldNum" sz="quarter" idx="21"/>
            <p:custDataLst>
              <p:tags r:id="rId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true"/>
          </p:cNvPicPr>
          <p:nvPr userDrawn="true">
            <p:custDataLst>
              <p:tags r:id="rId2"/>
            </p:custDataLst>
          </p:nvPr>
        </p:nvPicPr>
        <p:blipFill rotWithShape="true">
          <a:blip r:embed="rId3"/>
          <a:srcRect/>
          <a:stretch>
            <a:fillRect/>
          </a:stretch>
        </p:blipFill>
        <p:spPr>
          <a:xfrm>
            <a:off x="1905" y="5781040"/>
            <a:ext cx="1765300" cy="1075690"/>
          </a:xfrm>
          <a:prstGeom prst="rect">
            <a:avLst/>
          </a:prstGeom>
        </p:spPr>
      </p:pic>
      <p:pic>
        <p:nvPicPr>
          <p:cNvPr id="7" name="图片 6"/>
          <p:cNvPicPr>
            <a:picLocks noChangeAspect="true"/>
          </p:cNvPicPr>
          <p:nvPr userDrawn="true">
            <p:custDataLst>
              <p:tags r:id="rId4"/>
            </p:custDataLst>
          </p:nvPr>
        </p:nvPicPr>
        <p:blipFill>
          <a:blip r:embed="rId5"/>
          <a:stretch>
            <a:fillRect/>
          </a:stretch>
        </p:blipFill>
        <p:spPr>
          <a:xfrm>
            <a:off x="11161395" y="233680"/>
            <a:ext cx="869315" cy="645160"/>
          </a:xfrm>
          <a:prstGeom prst="rect">
            <a:avLst/>
          </a:prstGeom>
        </p:spPr>
      </p:pic>
      <p:sp>
        <p:nvSpPr>
          <p:cNvPr id="2" name="标题 1"/>
          <p:cNvSpPr>
            <a:spLocks noGrp="true"/>
          </p:cNvSpPr>
          <p:nvPr>
            <p:ph type="title"/>
            <p:custDataLst>
              <p:tags r:id="rId6"/>
            </p:custDataLst>
          </p:nvPr>
        </p:nvSpPr>
        <p:spPr/>
        <p:txBody>
          <a:bodyPr/>
          <a:lstStyle>
            <a:lvl1pPr>
              <a:defRPr baseline="0">
                <a:latin typeface="Arial" panose="0208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true"/>
          </p:cNvSpPr>
          <p:nvPr>
            <p:ph type="dt" sz="half" idx="10"/>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true"/>
          </p:cNvSpPr>
          <p:nvPr>
            <p:ph type="sldNum" sz="quarter" idx="12"/>
            <p:custDataLst>
              <p:tags r:id="rId9"/>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true">
            <p:custDataLst>
              <p:tags r:id="rId2"/>
            </p:custDataLst>
          </p:nvPr>
        </p:nvSpPr>
        <p:spPr>
          <a:xfrm>
            <a:off x="292800" y="304200"/>
            <a:ext cx="11606400" cy="6249600"/>
          </a:xfrm>
          <a:prstGeom prst="rect">
            <a:avLst/>
          </a:prstGeom>
          <a:solidFill>
            <a:schemeClr val="bg2"/>
          </a:solid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隶书" panose="02010509060101010101" pitchFamily="49" charset="-122"/>
              <a:ea typeface="隶书" panose="02010509060101010101" pitchFamily="49" charset="-122"/>
            </a:endParaRPr>
          </a:p>
        </p:txBody>
      </p:sp>
      <p:pic>
        <p:nvPicPr>
          <p:cNvPr id="9" name="图片 8"/>
          <p:cNvPicPr>
            <a:picLocks noChangeAspect="true"/>
          </p:cNvPicPr>
          <p:nvPr userDrawn="true">
            <p:custDataLst>
              <p:tags r:id="rId3"/>
            </p:custDataLst>
          </p:nvPr>
        </p:nvPicPr>
        <p:blipFill rotWithShape="true">
          <a:blip r:embed="rId4"/>
          <a:srcRect/>
          <a:stretch>
            <a:fillRect/>
          </a:stretch>
        </p:blipFill>
        <p:spPr>
          <a:xfrm>
            <a:off x="1905" y="5781040"/>
            <a:ext cx="1765300" cy="1075690"/>
          </a:xfrm>
          <a:prstGeom prst="rect">
            <a:avLst/>
          </a:prstGeom>
        </p:spPr>
      </p:pic>
      <p:pic>
        <p:nvPicPr>
          <p:cNvPr id="10" name="图片 9"/>
          <p:cNvPicPr>
            <a:picLocks noChangeAspect="true"/>
          </p:cNvPicPr>
          <p:nvPr userDrawn="true">
            <p:custDataLst>
              <p:tags r:id="rId5"/>
            </p:custDataLst>
          </p:nvPr>
        </p:nvPicPr>
        <p:blipFill rotWithShape="true">
          <a:blip r:embed="rId6"/>
          <a:srcRect/>
          <a:stretch>
            <a:fillRect/>
          </a:stretch>
        </p:blipFill>
        <p:spPr>
          <a:xfrm>
            <a:off x="7996555" y="5271770"/>
            <a:ext cx="4195445" cy="1586230"/>
          </a:xfrm>
          <a:prstGeom prst="rect">
            <a:avLst/>
          </a:prstGeom>
        </p:spPr>
      </p:pic>
      <p:sp>
        <p:nvSpPr>
          <p:cNvPr id="2" name="标题 1"/>
          <p:cNvSpPr>
            <a:spLocks noGrp="true"/>
          </p:cNvSpPr>
          <p:nvPr>
            <p:ph type="title" hasCustomPrompt="true"/>
            <p:custDataLst>
              <p:tags r:id="rId7"/>
            </p:custDataLst>
          </p:nvPr>
        </p:nvSpPr>
        <p:spPr>
          <a:xfrm>
            <a:off x="1281600" y="1249200"/>
            <a:ext cx="9626400" cy="723600"/>
          </a:xfrm>
        </p:spPr>
        <p:txBody>
          <a:bodyPr anchor="ctr"/>
          <a:lstStyle>
            <a:lvl1pPr>
              <a:defRPr sz="3200" baseline="0">
                <a:latin typeface="Arial" panose="0208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内容占位符 6"/>
          <p:cNvSpPr>
            <a:spLocks noGrp="true"/>
          </p:cNvSpPr>
          <p:nvPr>
            <p:ph sz="quarter" idx="13"/>
            <p:custDataLst>
              <p:tags r:id="rId8"/>
            </p:custDataLst>
          </p:nvPr>
        </p:nvSpPr>
        <p:spPr>
          <a:xfrm>
            <a:off x="1281113" y="2163600"/>
            <a:ext cx="9626600" cy="3445200"/>
          </a:xfrm>
        </p:spPr>
        <p:txBody>
          <a:bodyPr/>
          <a:lstStyle>
            <a:lvl1pPr>
              <a:defRPr baseline="0">
                <a:latin typeface="Arial" panose="02080604020202020204" pitchFamily="34" charset="0"/>
                <a:ea typeface="隶书" panose="02010509060101010101" pitchFamily="49" charset="-122"/>
              </a:defRPr>
            </a:lvl1pPr>
            <a:lvl2pPr>
              <a:defRPr baseline="0">
                <a:latin typeface="Arial" panose="02080604020202020204" pitchFamily="34" charset="0"/>
                <a:ea typeface="隶书" panose="02010509060101010101" pitchFamily="49" charset="-122"/>
              </a:defRPr>
            </a:lvl2pPr>
            <a:lvl3pPr>
              <a:defRPr baseline="0">
                <a:latin typeface="Arial" panose="02080604020202020204" pitchFamily="34" charset="0"/>
                <a:ea typeface="隶书" panose="02010509060101010101" pitchFamily="49" charset="-122"/>
              </a:defRPr>
            </a:lvl3pPr>
            <a:lvl4pPr>
              <a:defRPr baseline="0">
                <a:latin typeface="Arial" panose="02080604020202020204" pitchFamily="34" charset="0"/>
                <a:ea typeface="隶书" panose="02010509060101010101" pitchFamily="49" charset="-122"/>
              </a:defRPr>
            </a:lvl4pPr>
            <a:lvl5pPr>
              <a:defRPr baseline="0">
                <a:latin typeface="Arial" panose="0208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true"/>
          </p:cNvSpPr>
          <p:nvPr>
            <p:ph type="dt" sz="half" idx="10"/>
            <p:custDataLst>
              <p:tags r:id="rId9"/>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10"/>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true"/>
          </p:cNvSpPr>
          <p:nvPr>
            <p:ph type="sldNum" sz="quarter" idx="12"/>
            <p:custDataLst>
              <p:tags r:id="rId11"/>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true">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隶书" panose="02010509060101010101" pitchFamily="49" charset="-122"/>
              <a:ea typeface="隶书" panose="02010509060101010101" pitchFamily="49" charset="-122"/>
              <a:sym typeface="+mn-ea"/>
            </a:endParaRPr>
          </a:p>
        </p:txBody>
      </p:sp>
      <p:pic>
        <p:nvPicPr>
          <p:cNvPr id="12" name="图片 11"/>
          <p:cNvPicPr>
            <a:picLocks noChangeAspect="true"/>
          </p:cNvPicPr>
          <p:nvPr userDrawn="true">
            <p:custDataLst>
              <p:tags r:id="rId3"/>
            </p:custDataLst>
          </p:nvPr>
        </p:nvPicPr>
        <p:blipFill rotWithShape="true">
          <a:blip r:embed="rId4"/>
          <a:srcRect/>
          <a:stretch>
            <a:fillRect/>
          </a:stretch>
        </p:blipFill>
        <p:spPr>
          <a:xfrm>
            <a:off x="1899" y="5780791"/>
            <a:ext cx="1765355" cy="1075757"/>
          </a:xfrm>
          <a:prstGeom prst="rect">
            <a:avLst/>
          </a:prstGeom>
        </p:spPr>
      </p:pic>
      <p:sp>
        <p:nvSpPr>
          <p:cNvPr id="2" name="标题 1"/>
          <p:cNvSpPr>
            <a:spLocks noGrp="true"/>
          </p:cNvSpPr>
          <p:nvPr userDrawn="true">
            <p:ph type="title" hasCustomPrompt="true"/>
            <p:custDataLst>
              <p:tags r:id="rId5"/>
            </p:custDataLst>
          </p:nvPr>
        </p:nvSpPr>
        <p:spPr>
          <a:xfrm>
            <a:off x="583200" y="770400"/>
            <a:ext cx="3960000" cy="882000"/>
          </a:xfrm>
        </p:spPr>
        <p:txBody>
          <a:bodyPr anchor="ctr"/>
          <a:lstStyle>
            <a:lvl1pPr>
              <a:defRPr sz="3600" baseline="0">
                <a:solidFill>
                  <a:schemeClr val="bg1"/>
                </a:solidFill>
                <a:latin typeface="Arial" panose="02080604020202020204" pitchFamily="34" charset="0"/>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true"/>
          </p:cNvSpPr>
          <p:nvPr userDrawn="true">
            <p:ph type="dt" sz="half" idx="10"/>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userDrawn="true">
            <p:ph type="ftr" sz="quarter" idx="11"/>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true"/>
          </p:cNvSpPr>
          <p:nvPr userDrawn="true">
            <p:ph type="sldNum" sz="quarter" idx="12"/>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true"/>
          </p:cNvSpPr>
          <p:nvPr userDrawn="true">
            <p:ph type="body" sz="quarter" idx="13"/>
            <p:custDataLst>
              <p:tags r:id="rId9"/>
            </p:custDataLst>
          </p:nvPr>
        </p:nvSpPr>
        <p:spPr>
          <a:xfrm>
            <a:off x="586800" y="1764000"/>
            <a:ext cx="3956400" cy="4093200"/>
          </a:xfrm>
        </p:spPr>
        <p:txBody>
          <a:bodyPr/>
          <a:lstStyle>
            <a:lvl1pPr>
              <a:defRPr baseline="0">
                <a:solidFill>
                  <a:schemeClr val="bg1"/>
                </a:solidFill>
                <a:latin typeface="Arial" panose="02080604020202020204" pitchFamily="34" charset="0"/>
                <a:ea typeface="隶书" panose="02010509060101010101" pitchFamily="49" charset="-122"/>
              </a:defRPr>
            </a:lvl1pPr>
            <a:lvl2pPr>
              <a:defRPr baseline="0">
                <a:solidFill>
                  <a:schemeClr val="bg1"/>
                </a:solidFill>
                <a:latin typeface="Arial" panose="02080604020202020204" pitchFamily="34" charset="0"/>
                <a:ea typeface="隶书" panose="02010509060101010101" pitchFamily="49" charset="-122"/>
              </a:defRPr>
            </a:lvl2pPr>
            <a:lvl3pPr>
              <a:defRPr baseline="0">
                <a:solidFill>
                  <a:schemeClr val="bg1"/>
                </a:solidFill>
                <a:latin typeface="Arial" panose="02080604020202020204" pitchFamily="34" charset="0"/>
                <a:ea typeface="隶书" panose="02010509060101010101" pitchFamily="49" charset="-122"/>
              </a:defRPr>
            </a:lvl3pPr>
            <a:lvl4pPr>
              <a:defRPr baseline="0">
                <a:solidFill>
                  <a:schemeClr val="bg1"/>
                </a:solidFill>
                <a:latin typeface="Arial" panose="02080604020202020204" pitchFamily="34" charset="0"/>
                <a:ea typeface="隶书" panose="02010509060101010101" pitchFamily="49" charset="-122"/>
              </a:defRPr>
            </a:lvl4pPr>
            <a:lvl5pPr>
              <a:defRPr baseline="0">
                <a:solidFill>
                  <a:schemeClr val="bg1"/>
                </a:solidFill>
                <a:latin typeface="Arial" panose="0208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true"/>
          </p:cNvSpPr>
          <p:nvPr userDrawn="true">
            <p:ph sz="quarter" idx="14"/>
            <p:custDataLst>
              <p:tags r:id="rId10"/>
            </p:custDataLst>
          </p:nvPr>
        </p:nvSpPr>
        <p:spPr>
          <a:xfrm>
            <a:off x="5101200" y="769938"/>
            <a:ext cx="6480000" cy="5087937"/>
          </a:xfrm>
        </p:spPr>
        <p:txBody>
          <a:bodyPr/>
          <a:lstStyle>
            <a:lvl1pPr>
              <a:defRPr baseline="0">
                <a:latin typeface="Arial" panose="02080604020202020204" pitchFamily="34" charset="0"/>
                <a:ea typeface="隶书" panose="02010509060101010101" pitchFamily="49" charset="-122"/>
              </a:defRPr>
            </a:lvl1pPr>
            <a:lvl2pPr>
              <a:defRPr baseline="0">
                <a:latin typeface="Arial" panose="02080604020202020204" pitchFamily="34" charset="0"/>
                <a:ea typeface="隶书" panose="02010509060101010101" pitchFamily="49" charset="-122"/>
              </a:defRPr>
            </a:lvl2pPr>
            <a:lvl3pPr>
              <a:defRPr baseline="0">
                <a:latin typeface="Arial" panose="02080604020202020204" pitchFamily="34" charset="0"/>
                <a:ea typeface="隶书" panose="02010509060101010101" pitchFamily="49" charset="-122"/>
              </a:defRPr>
            </a:lvl3pPr>
            <a:lvl4pPr>
              <a:defRPr baseline="0">
                <a:latin typeface="Arial" panose="02080604020202020204" pitchFamily="34" charset="0"/>
                <a:ea typeface="隶书" panose="02010509060101010101" pitchFamily="49" charset="-122"/>
              </a:defRPr>
            </a:lvl4pPr>
            <a:lvl5pPr>
              <a:defRPr baseline="0">
                <a:latin typeface="Arial" panose="0208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true">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pic>
        <p:nvPicPr>
          <p:cNvPr id="12" name="图片 11"/>
          <p:cNvPicPr>
            <a:picLocks noChangeAspect="true"/>
          </p:cNvPicPr>
          <p:nvPr userDrawn="true">
            <p:custDataLst>
              <p:tags r:id="rId3"/>
            </p:custDataLst>
          </p:nvPr>
        </p:nvPicPr>
        <p:blipFill>
          <a:blip r:embed="rId4"/>
          <a:stretch>
            <a:fillRect/>
          </a:stretch>
        </p:blipFill>
        <p:spPr bwMode="auto">
          <a:xfrm>
            <a:off x="11363623" y="160591"/>
            <a:ext cx="660148" cy="70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true"/>
          </p:cNvSpPr>
          <p:nvPr>
            <p:ph type="title"/>
            <p:custDataLst>
              <p:tags r:id="rId5"/>
            </p:custDataLst>
          </p:nvPr>
        </p:nvSpPr>
        <p:spPr>
          <a:xfrm>
            <a:off x="612000" y="781200"/>
            <a:ext cx="10976400" cy="626400"/>
          </a:xfrm>
        </p:spPr>
        <p:txBody>
          <a:bodyPr anchor="ctr"/>
          <a:lstStyle>
            <a:lvl1pPr algn="ctr">
              <a:defRPr sz="3600" baseline="0">
                <a:solidFill>
                  <a:schemeClr val="bg1"/>
                </a:solidFill>
                <a:latin typeface="Arial" panose="02080604020202020204" pitchFamily="34" charset="0"/>
                <a:ea typeface="隶书" panose="02010509060101010101" pitchFamily="49" charset="-122"/>
              </a:defRPr>
            </a:lvl1pPr>
          </a:lstStyle>
          <a:p>
            <a:r>
              <a:rPr lang="zh-CN" altLang="en-US"/>
              <a:t>单击此处编辑母版标题样式</a:t>
            </a:r>
            <a:endParaRPr lang="zh-CN" altLang="en-US"/>
          </a:p>
        </p:txBody>
      </p:sp>
      <p:sp>
        <p:nvSpPr>
          <p:cNvPr id="3" name="日期占位符 2"/>
          <p:cNvSpPr>
            <a:spLocks noGrp="true"/>
          </p:cNvSpPr>
          <p:nvPr>
            <p:ph type="dt" sz="half" idx="10"/>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true"/>
          </p:cNvSpPr>
          <p:nvPr>
            <p:ph type="sldNum" sz="quarter" idx="12"/>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true"/>
          </p:cNvSpPr>
          <p:nvPr>
            <p:ph type="body" sz="quarter" idx="13"/>
            <p:custDataLst>
              <p:tags r:id="rId9"/>
            </p:custDataLst>
          </p:nvPr>
        </p:nvSpPr>
        <p:spPr>
          <a:xfrm>
            <a:off x="612000" y="1659600"/>
            <a:ext cx="10975975" cy="828000"/>
          </a:xfrm>
        </p:spPr>
        <p:txBody>
          <a:bodyPr/>
          <a:lstStyle>
            <a:lvl1pPr algn="ctr">
              <a:defRPr baseline="0">
                <a:solidFill>
                  <a:schemeClr val="bg1"/>
                </a:solidFill>
                <a:latin typeface="Arial" panose="0208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true"/>
          </p:cNvSpPr>
          <p:nvPr>
            <p:ph sz="quarter" idx="14"/>
            <p:custDataLst>
              <p:tags r:id="rId10"/>
            </p:custDataLst>
          </p:nvPr>
        </p:nvSpPr>
        <p:spPr>
          <a:xfrm>
            <a:off x="612775" y="2808000"/>
            <a:ext cx="10965600" cy="3430800"/>
          </a:xfrm>
        </p:spPr>
        <p:txBody>
          <a:bodyPr/>
          <a:lstStyle>
            <a:lvl1pPr>
              <a:defRPr baseline="0">
                <a:latin typeface="Arial" panose="02080604020202020204" pitchFamily="34" charset="0"/>
                <a:ea typeface="隶书" panose="02010509060101010101" pitchFamily="49" charset="-122"/>
              </a:defRPr>
            </a:lvl1pPr>
            <a:lvl2pPr>
              <a:defRPr baseline="0">
                <a:latin typeface="Arial" panose="02080604020202020204" pitchFamily="34" charset="0"/>
                <a:ea typeface="隶书" panose="02010509060101010101" pitchFamily="49" charset="-122"/>
              </a:defRPr>
            </a:lvl2pPr>
            <a:lvl3pPr>
              <a:defRPr baseline="0">
                <a:latin typeface="Arial" panose="02080604020202020204" pitchFamily="34" charset="0"/>
                <a:ea typeface="隶书" panose="02010509060101010101" pitchFamily="49" charset="-122"/>
              </a:defRPr>
            </a:lvl3pPr>
            <a:lvl4pPr>
              <a:defRPr baseline="0">
                <a:latin typeface="Arial" panose="02080604020202020204" pitchFamily="34" charset="0"/>
                <a:ea typeface="隶书" panose="02010509060101010101" pitchFamily="49" charset="-122"/>
              </a:defRPr>
            </a:lvl4pPr>
            <a:lvl5pPr>
              <a:defRPr baseline="0">
                <a:latin typeface="Arial" panose="0208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true">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pic>
        <p:nvPicPr>
          <p:cNvPr id="13" name="图片 12"/>
          <p:cNvPicPr>
            <a:picLocks noChangeAspect="true"/>
          </p:cNvPicPr>
          <p:nvPr userDrawn="true">
            <p:custDataLst>
              <p:tags r:id="rId3"/>
            </p:custDataLst>
          </p:nvPr>
        </p:nvPicPr>
        <p:blipFill rotWithShape="true">
          <a:blip r:embed="rId4"/>
          <a:srcRect/>
          <a:stretch>
            <a:fillRect/>
          </a:stretch>
        </p:blipFill>
        <p:spPr>
          <a:xfrm>
            <a:off x="7996519" y="5271972"/>
            <a:ext cx="4195482" cy="1586028"/>
          </a:xfrm>
          <a:prstGeom prst="rect">
            <a:avLst/>
          </a:prstGeom>
        </p:spPr>
      </p:pic>
      <p:sp>
        <p:nvSpPr>
          <p:cNvPr id="2" name="标题 1"/>
          <p:cNvSpPr>
            <a:spLocks noGrp="true"/>
          </p:cNvSpPr>
          <p:nvPr userDrawn="true">
            <p:ph type="title"/>
            <p:custDataLst>
              <p:tags r:id="rId5"/>
            </p:custDataLst>
          </p:nvPr>
        </p:nvSpPr>
        <p:spPr>
          <a:xfrm>
            <a:off x="604800" y="669600"/>
            <a:ext cx="10976400" cy="565200"/>
          </a:xfrm>
        </p:spPr>
        <p:txBody>
          <a:bodyPr anchor="ctr"/>
          <a:lstStyle>
            <a:lvl1pPr algn="ctr">
              <a:defRPr sz="3200" baseline="0">
                <a:latin typeface="Arial" panose="0208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true"/>
          </p:cNvSpPr>
          <p:nvPr userDrawn="true">
            <p:ph type="dt" sz="half" idx="10"/>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userDrawn="true">
            <p:ph type="ftr" sz="quarter" idx="11"/>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true"/>
          </p:cNvSpPr>
          <p:nvPr userDrawn="true">
            <p:ph type="sldNum" sz="quarter" idx="12"/>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true"/>
          </p:cNvSpPr>
          <p:nvPr userDrawn="true">
            <p:ph sz="quarter" idx="13"/>
            <p:custDataLst>
              <p:tags r:id="rId9"/>
            </p:custDataLst>
          </p:nvPr>
        </p:nvSpPr>
        <p:spPr>
          <a:xfrm>
            <a:off x="604837" y="1681200"/>
            <a:ext cx="10990800" cy="3211200"/>
          </a:xfrm>
        </p:spPr>
        <p:txBody>
          <a:bodyPr/>
          <a:lstStyle>
            <a:lvl1pPr>
              <a:defRPr baseline="0">
                <a:latin typeface="Arial" panose="02080604020202020204" pitchFamily="34" charset="0"/>
                <a:ea typeface="隶书" panose="02010509060101010101" pitchFamily="49" charset="-122"/>
              </a:defRPr>
            </a:lvl1pPr>
            <a:lvl2pPr>
              <a:defRPr baseline="0">
                <a:latin typeface="Arial" panose="02080604020202020204" pitchFamily="34" charset="0"/>
                <a:ea typeface="隶书" panose="02010509060101010101" pitchFamily="49" charset="-122"/>
              </a:defRPr>
            </a:lvl2pPr>
            <a:lvl3pPr>
              <a:defRPr baseline="0">
                <a:latin typeface="Arial" panose="02080604020202020204" pitchFamily="34" charset="0"/>
                <a:ea typeface="隶书" panose="02010509060101010101" pitchFamily="49" charset="-122"/>
              </a:defRPr>
            </a:lvl3pPr>
            <a:lvl4pPr>
              <a:defRPr baseline="0">
                <a:latin typeface="Arial" panose="02080604020202020204" pitchFamily="34" charset="0"/>
                <a:ea typeface="隶书" panose="02010509060101010101" pitchFamily="49" charset="-122"/>
              </a:defRPr>
            </a:lvl4pPr>
            <a:lvl5pPr>
              <a:defRPr baseline="0">
                <a:latin typeface="Arial" panose="0208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true"/>
          </p:cNvSpPr>
          <p:nvPr userDrawn="true">
            <p:ph type="body" sz="quarter" idx="14"/>
            <p:custDataLst>
              <p:tags r:id="rId10"/>
            </p:custDataLst>
          </p:nvPr>
        </p:nvSpPr>
        <p:spPr>
          <a:xfrm>
            <a:off x="594000" y="5180400"/>
            <a:ext cx="11001600" cy="1011600"/>
          </a:xfrm>
        </p:spPr>
        <p:txBody>
          <a:bodyPr/>
          <a:lstStyle>
            <a:lvl1pPr>
              <a:defRPr baseline="0">
                <a:solidFill>
                  <a:schemeClr val="bg1"/>
                </a:solidFill>
                <a:latin typeface="Arial" panose="0208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true"/>
          </p:cNvPicPr>
          <p:nvPr userDrawn="true">
            <p:custDataLst>
              <p:tags r:id="rId2"/>
            </p:custDataLst>
          </p:nvPr>
        </p:nvPicPr>
        <p:blipFill>
          <a:blip r:embed="rId3"/>
          <a:stretch>
            <a:fillRect/>
          </a:stretch>
        </p:blipFill>
        <p:spPr bwMode="auto">
          <a:xfrm>
            <a:off x="11363623" y="6049818"/>
            <a:ext cx="660148" cy="70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userDrawn="true">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sp>
        <p:nvSpPr>
          <p:cNvPr id="2" name="标题 1"/>
          <p:cNvSpPr>
            <a:spLocks noGrp="true"/>
          </p:cNvSpPr>
          <p:nvPr>
            <p:ph type="title"/>
            <p:custDataLst>
              <p:tags r:id="rId5"/>
            </p:custDataLst>
          </p:nvPr>
        </p:nvSpPr>
        <p:spPr>
          <a:xfrm>
            <a:off x="579600" y="237600"/>
            <a:ext cx="11037600" cy="441964"/>
          </a:xfrm>
        </p:spPr>
        <p:txBody>
          <a:bodyPr/>
          <a:lstStyle>
            <a:lvl1pPr>
              <a:defRPr baseline="0">
                <a:solidFill>
                  <a:schemeClr val="bg1"/>
                </a:solidFill>
                <a:latin typeface="Arial" panose="0208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true"/>
          </p:cNvSpPr>
          <p:nvPr>
            <p:ph type="dt" sz="half" idx="10"/>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true"/>
          </p:cNvSpPr>
          <p:nvPr>
            <p:ph type="sldNum" sz="quarter" idx="12"/>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true"/>
          </p:cNvSpPr>
          <p:nvPr>
            <p:ph sz="quarter" idx="13"/>
            <p:custDataLst>
              <p:tags r:id="rId9"/>
            </p:custDataLst>
          </p:nvPr>
        </p:nvSpPr>
        <p:spPr>
          <a:xfrm>
            <a:off x="579600" y="1663200"/>
            <a:ext cx="5342400" cy="2894400"/>
          </a:xfrm>
        </p:spPr>
        <p:txBody>
          <a:bodyPr/>
          <a:lstStyle>
            <a:lvl1pPr>
              <a:defRPr baseline="0">
                <a:latin typeface="Arial" panose="02080604020202020204" pitchFamily="34" charset="0"/>
                <a:ea typeface="隶书" panose="02010509060101010101" pitchFamily="49" charset="-122"/>
              </a:defRPr>
            </a:lvl1pPr>
            <a:lvl2pPr>
              <a:defRPr baseline="0">
                <a:latin typeface="Arial" panose="02080604020202020204" pitchFamily="34" charset="0"/>
                <a:ea typeface="隶书" panose="02010509060101010101" pitchFamily="49" charset="-122"/>
              </a:defRPr>
            </a:lvl2pPr>
            <a:lvl3pPr>
              <a:defRPr baseline="0">
                <a:latin typeface="Arial" panose="02080604020202020204" pitchFamily="34" charset="0"/>
                <a:ea typeface="隶书" panose="02010509060101010101" pitchFamily="49" charset="-122"/>
              </a:defRPr>
            </a:lvl3pPr>
            <a:lvl4pPr>
              <a:defRPr baseline="0">
                <a:latin typeface="Arial" panose="02080604020202020204" pitchFamily="34" charset="0"/>
                <a:ea typeface="隶书" panose="02010509060101010101" pitchFamily="49" charset="-122"/>
              </a:defRPr>
            </a:lvl4pPr>
            <a:lvl5pPr>
              <a:defRPr baseline="0">
                <a:latin typeface="Arial" panose="0208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true"/>
          </p:cNvSpPr>
          <p:nvPr>
            <p:ph sz="quarter" idx="14"/>
            <p:custDataLst>
              <p:tags r:id="rId10"/>
            </p:custDataLst>
          </p:nvPr>
        </p:nvSpPr>
        <p:spPr>
          <a:xfrm>
            <a:off x="6242400" y="1663200"/>
            <a:ext cx="5367600" cy="2894400"/>
          </a:xfrm>
        </p:spPr>
        <p:txBody>
          <a:bodyPr/>
          <a:lstStyle>
            <a:lvl1pPr>
              <a:defRPr baseline="0">
                <a:latin typeface="Arial" panose="02080604020202020204" pitchFamily="34" charset="0"/>
                <a:ea typeface="隶书" panose="02010509060101010101" pitchFamily="49" charset="-122"/>
              </a:defRPr>
            </a:lvl1pPr>
            <a:lvl2pPr>
              <a:defRPr baseline="0">
                <a:latin typeface="Arial" panose="02080604020202020204" pitchFamily="34" charset="0"/>
                <a:ea typeface="隶书" panose="02010509060101010101" pitchFamily="49" charset="-122"/>
              </a:defRPr>
            </a:lvl2pPr>
            <a:lvl3pPr>
              <a:defRPr baseline="0">
                <a:latin typeface="Arial" panose="02080604020202020204" pitchFamily="34" charset="0"/>
                <a:ea typeface="隶书" panose="02010509060101010101" pitchFamily="49" charset="-122"/>
              </a:defRPr>
            </a:lvl3pPr>
            <a:lvl4pPr>
              <a:defRPr baseline="0">
                <a:latin typeface="Arial" panose="02080604020202020204" pitchFamily="34" charset="0"/>
                <a:ea typeface="隶书" panose="02010509060101010101" pitchFamily="49" charset="-122"/>
              </a:defRPr>
            </a:lvl4pPr>
            <a:lvl5pPr>
              <a:defRPr baseline="0">
                <a:latin typeface="Arial" panose="0208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true"/>
          </p:cNvSpPr>
          <p:nvPr>
            <p:ph type="body" sz="quarter" idx="15"/>
            <p:custDataLst>
              <p:tags r:id="rId11"/>
            </p:custDataLst>
          </p:nvPr>
        </p:nvSpPr>
        <p:spPr>
          <a:xfrm>
            <a:off x="572400" y="4816800"/>
            <a:ext cx="5342400" cy="781200"/>
          </a:xfrm>
        </p:spPr>
        <p:txBody>
          <a:bodyPr/>
          <a:lstStyle>
            <a:lvl1pPr>
              <a:defRPr baseline="0">
                <a:latin typeface="Arial" panose="0208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true"/>
          </p:cNvSpPr>
          <p:nvPr>
            <p:ph type="body" sz="quarter" idx="16"/>
            <p:custDataLst>
              <p:tags r:id="rId12"/>
            </p:custDataLst>
          </p:nvPr>
        </p:nvSpPr>
        <p:spPr>
          <a:xfrm>
            <a:off x="6253200" y="4813200"/>
            <a:ext cx="5367600" cy="781200"/>
          </a:xfrm>
        </p:spPr>
        <p:txBody>
          <a:bodyPr/>
          <a:lstStyle>
            <a:lvl1pPr>
              <a:defRPr baseline="0">
                <a:latin typeface="Arial" panose="0208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true">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pic>
        <p:nvPicPr>
          <p:cNvPr id="13" name="图片 12"/>
          <p:cNvPicPr>
            <a:picLocks noChangeAspect="true"/>
          </p:cNvPicPr>
          <p:nvPr userDrawn="true">
            <p:custDataLst>
              <p:tags r:id="rId3"/>
            </p:custDataLst>
          </p:nvPr>
        </p:nvPicPr>
        <p:blipFill rotWithShape="true">
          <a:blip r:embed="rId4"/>
          <a:srcRect/>
          <a:stretch>
            <a:fillRect/>
          </a:stretch>
        </p:blipFill>
        <p:spPr>
          <a:xfrm>
            <a:off x="1905" y="5031105"/>
            <a:ext cx="2995295" cy="1824990"/>
          </a:xfrm>
          <a:prstGeom prst="rect">
            <a:avLst/>
          </a:prstGeom>
        </p:spPr>
      </p:pic>
      <p:pic>
        <p:nvPicPr>
          <p:cNvPr id="14" name="图片 13"/>
          <p:cNvPicPr>
            <a:picLocks noChangeAspect="true"/>
          </p:cNvPicPr>
          <p:nvPr userDrawn="true">
            <p:custDataLst>
              <p:tags r:id="rId5"/>
            </p:custDataLst>
          </p:nvPr>
        </p:nvPicPr>
        <p:blipFill rotWithShape="true">
          <a:blip r:embed="rId6"/>
          <a:srcRect/>
          <a:stretch>
            <a:fillRect/>
          </a:stretch>
        </p:blipFill>
        <p:spPr>
          <a:xfrm>
            <a:off x="6573520" y="4733925"/>
            <a:ext cx="5618480" cy="2124075"/>
          </a:xfrm>
          <a:prstGeom prst="rect">
            <a:avLst/>
          </a:prstGeom>
        </p:spPr>
      </p:pic>
      <p:sp>
        <p:nvSpPr>
          <p:cNvPr id="2" name="标题 1"/>
          <p:cNvSpPr>
            <a:spLocks noGrp="true"/>
          </p:cNvSpPr>
          <p:nvPr>
            <p:ph type="title" hasCustomPrompt="true"/>
            <p:custDataLst>
              <p:tags r:id="rId7"/>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8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3" name="日期占位符 2"/>
          <p:cNvSpPr>
            <a:spLocks noGrp="true"/>
          </p:cNvSpPr>
          <p:nvPr>
            <p:ph type="dt" sz="half" idx="10"/>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9"/>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true"/>
          </p:cNvSpPr>
          <p:nvPr>
            <p:ph type="sldNum" sz="quarter" idx="12"/>
            <p:custDataLst>
              <p:tags r:id="rId10"/>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true"/>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8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true">
            <p:custDataLst>
              <p:tags r:id="rId2"/>
            </p:custDataLst>
          </p:nvPr>
        </p:nvGrpSpPr>
        <p:grpSpPr>
          <a:xfrm>
            <a:off x="1899" y="233363"/>
            <a:ext cx="12028736" cy="6623185"/>
            <a:chOff x="1899" y="233363"/>
            <a:chExt cx="12028736" cy="6623185"/>
          </a:xfrm>
        </p:grpSpPr>
        <p:pic>
          <p:nvPicPr>
            <p:cNvPr id="8" name="图片 7"/>
            <p:cNvPicPr>
              <a:picLocks noChangeAspect="true"/>
            </p:cNvPicPr>
            <p:nvPr>
              <p:custDataLst>
                <p:tags r:id="rId3"/>
              </p:custDataLst>
            </p:nvPr>
          </p:nvPicPr>
          <p:blipFill rotWithShape="true">
            <a:blip r:embed="rId4"/>
            <a:srcRect/>
            <a:stretch>
              <a:fillRect/>
            </a:stretch>
          </p:blipFill>
          <p:spPr>
            <a:xfrm>
              <a:off x="1899" y="5780791"/>
              <a:ext cx="1765355" cy="1075757"/>
            </a:xfrm>
            <a:prstGeom prst="rect">
              <a:avLst/>
            </a:prstGeom>
          </p:spPr>
        </p:pic>
        <p:pic>
          <p:nvPicPr>
            <p:cNvPr id="9" name="图片 8"/>
            <p:cNvPicPr>
              <a:picLocks noChangeAspect="true"/>
            </p:cNvPicPr>
            <p:nvPr>
              <p:custDataLst>
                <p:tags r:id="rId5"/>
              </p:custDataLst>
            </p:nvPr>
          </p:nvPicPr>
          <p:blipFill>
            <a:blip r:embed="rId6"/>
            <a:stretch>
              <a:fillRect/>
            </a:stretch>
          </p:blipFill>
          <p:spPr>
            <a:xfrm>
              <a:off x="11161341" y="233363"/>
              <a:ext cx="869294" cy="645179"/>
            </a:xfrm>
            <a:prstGeom prst="rect">
              <a:avLst/>
            </a:prstGeom>
          </p:spPr>
        </p:pic>
      </p:grpSp>
      <p:sp>
        <p:nvSpPr>
          <p:cNvPr id="2" name="标题 1"/>
          <p:cNvSpPr>
            <a:spLocks noGrp="true"/>
          </p:cNvSpPr>
          <p:nvPr>
            <p:ph type="title"/>
            <p:custDataLst>
              <p:tags r:id="rId7"/>
            </p:custDataLst>
          </p:nvPr>
        </p:nvSpPr>
        <p:spPr>
          <a:xfrm>
            <a:off x="669882" y="443234"/>
            <a:ext cx="10852237" cy="441964"/>
          </a:xfrm>
        </p:spPr>
        <p:txBody>
          <a:bodyPr vert="horz" lIns="90000" tIns="46800" rIns="90000" bIns="46800" rtlCol="0" anchor="t" anchorCtr="false">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true"/>
          </p:cNvSpPr>
          <p:nvPr>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true"/>
          </p:cNvSpPr>
          <p:nvPr>
            <p:ph type="dt" sz="half" idx="10"/>
            <p:custDataLst>
              <p:tags r:id="rId9"/>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custDataLst>
              <p:tags r:id="rId10"/>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endParaRPr lang="zh-CN" altLang="en-US"/>
          </a:p>
        </p:txBody>
      </p:sp>
      <p:sp>
        <p:nvSpPr>
          <p:cNvPr id="6" name="灯片编号占位符 5"/>
          <p:cNvSpPr>
            <a:spLocks noGrp="true"/>
          </p:cNvSpPr>
          <p:nvPr>
            <p:ph type="sldNum" sz="quarter" idx="12"/>
            <p:custDataLst>
              <p:tags r:id="rId11"/>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17" name="椭圆 16"/>
          <p:cNvSpPr/>
          <p:nvPr>
            <p:custDataLst>
              <p:tags r:id="rId2"/>
            </p:custDataLst>
          </p:nvPr>
        </p:nvSpPr>
        <p:spPr>
          <a:xfrm flipH="true">
            <a:off x="1374775" y="1422186"/>
            <a:ext cx="3467100" cy="3467100"/>
          </a:xfrm>
          <a:prstGeom prst="ellipse">
            <a:avLst/>
          </a:prstGeom>
          <a:blipFill>
            <a:blip r:embed="rId3"/>
            <a:srcRect/>
            <a:stretch>
              <a:fillRect l="-352557" t="-138927" r="-732" b="-16047"/>
            </a:stretch>
          </a:blipFill>
          <a:ln>
            <a:noFill/>
          </a:ln>
          <a:effectLst>
            <a:outerShdw blurRad="127000" dist="38100" dir="5400000" algn="t" rotWithShape="0">
              <a:schemeClr val="accent1">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true"/>
          </p:cNvSpPr>
          <p:nvPr>
            <p:ph type="title" hasCustomPrompt="true"/>
            <p:custDataLst>
              <p:tags r:id="rId4"/>
            </p:custDataLst>
          </p:nvPr>
        </p:nvSpPr>
        <p:spPr>
          <a:xfrm>
            <a:off x="5052060" y="3179445"/>
            <a:ext cx="6708775" cy="959485"/>
          </a:xfrm>
        </p:spPr>
        <p:txBody>
          <a:bodyPr bIns="0" anchor="b">
            <a:noAutofit/>
          </a:bodyPr>
          <a:lstStyle>
            <a:lvl1pPr algn="l">
              <a:lnSpc>
                <a:spcPct val="120000"/>
              </a:lnSpc>
              <a:defRPr sz="5400" b="1" baseline="0">
                <a:solidFill>
                  <a:schemeClr val="tx1">
                    <a:lumMod val="85000"/>
                    <a:lumOff val="15000"/>
                  </a:schemeClr>
                </a:solidFill>
                <a:ea typeface="汉仪尚巍手书W" panose="00020600040101010101" pitchFamily="18" charset="-122"/>
              </a:defRPr>
            </a:lvl1pPr>
          </a:lstStyle>
          <a:p>
            <a:r>
              <a:rPr lang="zh-CN" altLang="en-US" dirty="0"/>
              <a:t>单击此处编辑副标题</a:t>
            </a:r>
            <a:endParaRPr lang="zh-CN" altLang="en-US" dirty="0"/>
          </a:p>
        </p:txBody>
      </p:sp>
      <p:sp>
        <p:nvSpPr>
          <p:cNvPr id="21" name="文本占位符 2"/>
          <p:cNvSpPr>
            <a:spLocks noGrp="true"/>
          </p:cNvSpPr>
          <p:nvPr>
            <p:ph type="body" idx="1" hasCustomPrompt="true"/>
            <p:custDataLst>
              <p:tags r:id="rId5"/>
            </p:custDataLst>
          </p:nvPr>
        </p:nvSpPr>
        <p:spPr>
          <a:xfrm>
            <a:off x="5052059" y="4229016"/>
            <a:ext cx="6708775" cy="1015365"/>
          </a:xfrm>
        </p:spPr>
        <p:txBody>
          <a:bodyPr tIns="0" anchor="t">
            <a:normAutofit/>
          </a:bodyPr>
          <a:lstStyle>
            <a:lvl1pPr marL="0" indent="0" algn="l">
              <a:lnSpc>
                <a:spcPct val="120000"/>
              </a:lnSpc>
              <a:buNone/>
              <a:defRPr sz="2400" baseline="0">
                <a:solidFill>
                  <a:schemeClr val="tx1">
                    <a:lumMod val="85000"/>
                    <a:lumOff val="15000"/>
                  </a:schemeClr>
                </a:solidFill>
                <a:ea typeface="隶书"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en-US" dirty="0"/>
          </a:p>
        </p:txBody>
      </p:sp>
      <p:sp>
        <p:nvSpPr>
          <p:cNvPr id="2" name="日期占位符 1"/>
          <p:cNvSpPr>
            <a:spLocks noGrp="true"/>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custDataLst>
              <p:tags r:id="rId7"/>
            </p:custDataLst>
          </p:nvPr>
        </p:nvSpPr>
        <p:spPr/>
        <p:txBody>
          <a:bodyPr/>
          <a:lstStyle/>
          <a:p>
            <a:endParaRPr lang="zh-CN" altLang="en-US" dirty="0"/>
          </a:p>
        </p:txBody>
      </p:sp>
      <p:sp>
        <p:nvSpPr>
          <p:cNvPr id="4" name="灯片编号占位符 3"/>
          <p:cNvSpPr>
            <a:spLocks noGrp="true"/>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true">
            <p:custDataLst>
              <p:tags r:id="rId2"/>
            </p:custDataLst>
          </p:nvPr>
        </p:nvGrpSpPr>
        <p:grpSpPr>
          <a:xfrm>
            <a:off x="1899" y="233363"/>
            <a:ext cx="12028736" cy="6623185"/>
            <a:chOff x="1899" y="233363"/>
            <a:chExt cx="12028736" cy="6623185"/>
          </a:xfrm>
        </p:grpSpPr>
        <p:pic>
          <p:nvPicPr>
            <p:cNvPr id="8" name="图片 7"/>
            <p:cNvPicPr>
              <a:picLocks noChangeAspect="true"/>
            </p:cNvPicPr>
            <p:nvPr>
              <p:custDataLst>
                <p:tags r:id="rId3"/>
              </p:custDataLst>
            </p:nvPr>
          </p:nvPicPr>
          <p:blipFill rotWithShape="true">
            <a:blip r:embed="rId4"/>
            <a:srcRect/>
            <a:stretch>
              <a:fillRect/>
            </a:stretch>
          </p:blipFill>
          <p:spPr>
            <a:xfrm>
              <a:off x="1899" y="5780791"/>
              <a:ext cx="1765355" cy="1075757"/>
            </a:xfrm>
            <a:prstGeom prst="rect">
              <a:avLst/>
            </a:prstGeom>
          </p:spPr>
        </p:pic>
        <p:pic>
          <p:nvPicPr>
            <p:cNvPr id="9" name="图片 8"/>
            <p:cNvPicPr>
              <a:picLocks noChangeAspect="true"/>
            </p:cNvPicPr>
            <p:nvPr>
              <p:custDataLst>
                <p:tags r:id="rId5"/>
              </p:custDataLst>
            </p:nvPr>
          </p:nvPicPr>
          <p:blipFill>
            <a:blip r:embed="rId6"/>
            <a:stretch>
              <a:fillRect/>
            </a:stretch>
          </p:blipFill>
          <p:spPr>
            <a:xfrm>
              <a:off x="11161341" y="233363"/>
              <a:ext cx="869294" cy="645179"/>
            </a:xfrm>
            <a:prstGeom prst="rect">
              <a:avLst/>
            </a:prstGeom>
          </p:spPr>
        </p:pic>
      </p:grpSp>
      <p:sp>
        <p:nvSpPr>
          <p:cNvPr id="2" name="标题 1"/>
          <p:cNvSpPr>
            <a:spLocks noGrp="true"/>
          </p:cNvSpPr>
          <p:nvPr>
            <p:ph type="title"/>
            <p:custDataLst>
              <p:tags r:id="rId7"/>
            </p:custDataLst>
          </p:nvPr>
        </p:nvSpPr>
        <p:spPr>
          <a:xfrm>
            <a:off x="669882" y="443234"/>
            <a:ext cx="10852237" cy="441964"/>
          </a:xfrm>
        </p:spPr>
        <p:txBody>
          <a:bodyPr vert="horz" lIns="101600" tIns="38100" rIns="76200" bIns="38100" rtlCol="0" anchor="t" anchorCtr="false">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true"/>
          </p:cNvSpPr>
          <p:nvPr>
            <p:ph sz="half" idx="1"/>
            <p:custDataLst>
              <p:tags r:id="rId8"/>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true"/>
          </p:cNvSpPr>
          <p:nvPr>
            <p:ph sz="half" idx="2"/>
            <p:custDataLst>
              <p:tags r:id="rId9"/>
            </p:custDataLst>
          </p:nvPr>
        </p:nvSpPr>
        <p:spPr>
          <a:xfrm>
            <a:off x="6238877" y="952508"/>
            <a:ext cx="5283242" cy="5388907"/>
          </a:xfrm>
        </p:spPr>
        <p:txBody>
          <a:bodyPr>
            <a:normAutofit/>
          </a:bodyPr>
          <a:lstStyle>
            <a:lvl1pPr>
              <a:lnSpc>
                <a:spcPct val="120000"/>
              </a:lnSpc>
              <a:defRPr sz="1600" baseline="0">
                <a:solidFill>
                  <a:schemeClr val="tx1">
                    <a:lumMod val="85000"/>
                    <a:lumOff val="15000"/>
                  </a:schemeClr>
                </a:solidFill>
                <a:latin typeface="Arial" panose="02080604020202020204" pitchFamily="34" charset="0"/>
                <a:ea typeface="隶书" panose="02010509060101010101" pitchFamily="49" charset="-122"/>
              </a:defRPr>
            </a:lvl1pPr>
            <a:lvl2pPr>
              <a:lnSpc>
                <a:spcPct val="120000"/>
              </a:lnSpc>
              <a:defRPr sz="1600" baseline="0">
                <a:solidFill>
                  <a:schemeClr val="tx1">
                    <a:lumMod val="85000"/>
                    <a:lumOff val="15000"/>
                  </a:schemeClr>
                </a:solidFill>
                <a:latin typeface="Arial" panose="02080604020202020204" pitchFamily="34" charset="0"/>
                <a:ea typeface="隶书" panose="02010509060101010101" pitchFamily="49" charset="-122"/>
              </a:defRPr>
            </a:lvl2pPr>
            <a:lvl3pPr>
              <a:lnSpc>
                <a:spcPct val="120000"/>
              </a:lnSpc>
              <a:defRPr sz="1600" baseline="0">
                <a:solidFill>
                  <a:schemeClr val="tx1">
                    <a:lumMod val="85000"/>
                    <a:lumOff val="15000"/>
                  </a:schemeClr>
                </a:solidFill>
                <a:latin typeface="Arial" panose="02080604020202020204" pitchFamily="34" charset="0"/>
                <a:ea typeface="隶书" panose="02010509060101010101" pitchFamily="49" charset="-122"/>
              </a:defRPr>
            </a:lvl3pPr>
            <a:lvl4pPr>
              <a:lnSpc>
                <a:spcPct val="120000"/>
              </a:lnSpc>
              <a:defRPr sz="1600" baseline="0">
                <a:solidFill>
                  <a:schemeClr val="tx1">
                    <a:lumMod val="85000"/>
                    <a:lumOff val="15000"/>
                  </a:schemeClr>
                </a:solidFill>
                <a:latin typeface="Arial" panose="02080604020202020204" pitchFamily="34" charset="0"/>
                <a:ea typeface="隶书" panose="02010509060101010101" pitchFamily="49" charset="-122"/>
              </a:defRPr>
            </a:lvl4pPr>
            <a:lvl5pPr>
              <a:lnSpc>
                <a:spcPct val="120000"/>
              </a:lnSpc>
              <a:defRPr sz="1600" baseline="0">
                <a:solidFill>
                  <a:schemeClr val="tx1">
                    <a:lumMod val="85000"/>
                    <a:lumOff val="15000"/>
                  </a:schemeClr>
                </a:solidFill>
                <a:latin typeface="Arial" panose="0208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custDataLst>
              <p:tags r:id="rId10"/>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custDataLst>
              <p:tags r:id="rId11"/>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endParaRPr lang="zh-CN" altLang="en-US"/>
          </a:p>
        </p:txBody>
      </p:sp>
      <p:sp>
        <p:nvSpPr>
          <p:cNvPr id="7" name="灯片编号占位符 6"/>
          <p:cNvSpPr>
            <a:spLocks noGrp="true"/>
          </p:cNvSpPr>
          <p:nvPr>
            <p:ph type="sldNum" sz="quarter" idx="12"/>
            <p:custDataLst>
              <p:tags r:id="rId12"/>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true">
            <p:custDataLst>
              <p:tags r:id="rId2"/>
            </p:custDataLst>
          </p:nvPr>
        </p:nvGrpSpPr>
        <p:grpSpPr>
          <a:xfrm>
            <a:off x="1899" y="233363"/>
            <a:ext cx="12028736" cy="6623185"/>
            <a:chOff x="1899" y="233363"/>
            <a:chExt cx="12028736" cy="6623185"/>
          </a:xfrm>
        </p:grpSpPr>
        <p:pic>
          <p:nvPicPr>
            <p:cNvPr id="10" name="图片 9"/>
            <p:cNvPicPr>
              <a:picLocks noChangeAspect="true"/>
            </p:cNvPicPr>
            <p:nvPr>
              <p:custDataLst>
                <p:tags r:id="rId3"/>
              </p:custDataLst>
            </p:nvPr>
          </p:nvPicPr>
          <p:blipFill rotWithShape="true">
            <a:blip r:embed="rId4"/>
            <a:srcRect/>
            <a:stretch>
              <a:fillRect/>
            </a:stretch>
          </p:blipFill>
          <p:spPr>
            <a:xfrm>
              <a:off x="1899" y="5780791"/>
              <a:ext cx="1765355" cy="1075757"/>
            </a:xfrm>
            <a:prstGeom prst="rect">
              <a:avLst/>
            </a:prstGeom>
          </p:spPr>
        </p:pic>
        <p:pic>
          <p:nvPicPr>
            <p:cNvPr id="11" name="图片 10"/>
            <p:cNvPicPr>
              <a:picLocks noChangeAspect="true"/>
            </p:cNvPicPr>
            <p:nvPr>
              <p:custDataLst>
                <p:tags r:id="rId5"/>
              </p:custDataLst>
            </p:nvPr>
          </p:nvPicPr>
          <p:blipFill>
            <a:blip r:embed="rId6"/>
            <a:stretch>
              <a:fillRect/>
            </a:stretch>
          </p:blipFill>
          <p:spPr>
            <a:xfrm>
              <a:off x="11161341" y="233363"/>
              <a:ext cx="869294" cy="645179"/>
            </a:xfrm>
            <a:prstGeom prst="rect">
              <a:avLst/>
            </a:prstGeom>
          </p:spPr>
        </p:pic>
      </p:grpSp>
      <p:sp>
        <p:nvSpPr>
          <p:cNvPr id="2" name="标题 1"/>
          <p:cNvSpPr>
            <a:spLocks noGrp="true"/>
          </p:cNvSpPr>
          <p:nvPr>
            <p:ph type="title"/>
            <p:custDataLst>
              <p:tags r:id="rId7"/>
            </p:custDataLst>
          </p:nvPr>
        </p:nvSpPr>
        <p:spPr>
          <a:xfrm>
            <a:off x="669882" y="443234"/>
            <a:ext cx="10852237" cy="441964"/>
          </a:xfrm>
        </p:spPr>
        <p:txBody>
          <a:bodyPr vert="horz" lIns="101600" tIns="38100" rIns="76200" bIns="38100" rtlCol="0" anchor="t" anchorCtr="false">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true"/>
          </p:cNvSpPr>
          <p:nvPr>
            <p:ph type="body" idx="1" hasCustomPrompt="true"/>
            <p:custDataLst>
              <p:tags r:id="rId8"/>
            </p:custDataLst>
          </p:nvPr>
        </p:nvSpPr>
        <p:spPr>
          <a:xfrm>
            <a:off x="669930" y="952508"/>
            <a:ext cx="5283242" cy="381003"/>
          </a:xfrm>
        </p:spPr>
        <p:txBody>
          <a:bodyPr lIns="101600" tIns="38100" rIns="76200" bIns="38100" anchor="t" anchorCtr="false">
            <a:norm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Arial" panose="0208060402020202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true"/>
          </p:cNvSpPr>
          <p:nvPr>
            <p:ph sz="half" idx="2"/>
            <p:custDataLst>
              <p:tags r:id="rId9"/>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true"/>
          </p:cNvSpPr>
          <p:nvPr>
            <p:ph type="body" sz="quarter" idx="3" hasCustomPrompt="true"/>
            <p:custDataLst>
              <p:tags r:id="rId10"/>
            </p:custDataLst>
          </p:nvPr>
        </p:nvSpPr>
        <p:spPr>
          <a:xfrm>
            <a:off x="6235750" y="952508"/>
            <a:ext cx="5283242" cy="381003"/>
          </a:xfrm>
        </p:spPr>
        <p:txBody>
          <a:bodyPr vert="horz" lIns="101600" tIns="38100" rIns="76200" bIns="38100" rtlCol="0" anchor="t" anchorCtr="false">
            <a:normAutofit/>
          </a:bodyPr>
          <a:lstStyle>
            <a:lvl1pPr marL="0" marR="0" lvl="0" indent="0" algn="l" defTabSz="914400" rtl="0" eaLnBrk="1" fontAlgn="auto" latinLnBrk="0" hangingPunct="1">
              <a:lnSpc>
                <a:spcPct val="120000"/>
              </a:lnSpc>
              <a:spcBef>
                <a:spcPts val="0"/>
              </a:spcBef>
              <a:spcAft>
                <a:spcPts val="0"/>
              </a:spcAft>
              <a:buFont typeface="Arial" panose="0208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true"/>
          </p:cNvSpPr>
          <p:nvPr>
            <p:ph sz="quarter" idx="4"/>
            <p:custDataLst>
              <p:tags r:id="rId11"/>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true"/>
          </p:cNvSpPr>
          <p:nvPr>
            <p:ph type="dt" sz="half" idx="10"/>
            <p:custDataLst>
              <p:tags r:id="rId12"/>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custDataLst>
              <p:tags r:id="rId13"/>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endParaRPr lang="zh-CN" altLang="en-US"/>
          </a:p>
        </p:txBody>
      </p:sp>
      <p:sp>
        <p:nvSpPr>
          <p:cNvPr id="9" name="灯片编号占位符 8"/>
          <p:cNvSpPr>
            <a:spLocks noGrp="true"/>
          </p:cNvSpPr>
          <p:nvPr>
            <p:ph type="sldNum" sz="quarter" idx="12"/>
            <p:custDataLst>
              <p:tags r:id="rId14"/>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true">
            <p:custDataLst>
              <p:tags r:id="rId2"/>
            </p:custDataLst>
          </p:nvPr>
        </p:nvGrpSpPr>
        <p:grpSpPr>
          <a:xfrm>
            <a:off x="1899" y="233363"/>
            <a:ext cx="12028736" cy="6623185"/>
            <a:chOff x="1899" y="233363"/>
            <a:chExt cx="12028736" cy="6623185"/>
          </a:xfrm>
        </p:grpSpPr>
        <p:pic>
          <p:nvPicPr>
            <p:cNvPr id="6" name="图片 5"/>
            <p:cNvPicPr>
              <a:picLocks noChangeAspect="true"/>
            </p:cNvPicPr>
            <p:nvPr>
              <p:custDataLst>
                <p:tags r:id="rId3"/>
              </p:custDataLst>
            </p:nvPr>
          </p:nvPicPr>
          <p:blipFill rotWithShape="true">
            <a:blip r:embed="rId4"/>
            <a:srcRect/>
            <a:stretch>
              <a:fillRect/>
            </a:stretch>
          </p:blipFill>
          <p:spPr>
            <a:xfrm>
              <a:off x="1899" y="5780791"/>
              <a:ext cx="1765355" cy="1075757"/>
            </a:xfrm>
            <a:prstGeom prst="rect">
              <a:avLst/>
            </a:prstGeom>
          </p:spPr>
        </p:pic>
        <p:pic>
          <p:nvPicPr>
            <p:cNvPr id="7" name="图片 6"/>
            <p:cNvPicPr>
              <a:picLocks noChangeAspect="true"/>
            </p:cNvPicPr>
            <p:nvPr>
              <p:custDataLst>
                <p:tags r:id="rId5"/>
              </p:custDataLst>
            </p:nvPr>
          </p:nvPicPr>
          <p:blipFill>
            <a:blip r:embed="rId6"/>
            <a:stretch>
              <a:fillRect/>
            </a:stretch>
          </p:blipFill>
          <p:spPr>
            <a:xfrm>
              <a:off x="11161341" y="233363"/>
              <a:ext cx="869294" cy="645179"/>
            </a:xfrm>
            <a:prstGeom prst="rect">
              <a:avLst/>
            </a:prstGeom>
          </p:spPr>
        </p:pic>
      </p:grpSp>
      <p:sp>
        <p:nvSpPr>
          <p:cNvPr id="2" name="标题 1"/>
          <p:cNvSpPr>
            <a:spLocks noGrp="true"/>
          </p:cNvSpPr>
          <p:nvPr>
            <p:ph type="title"/>
            <p:custDataLst>
              <p:tags r:id="rId7"/>
            </p:custDataLst>
          </p:nvPr>
        </p:nvSpPr>
        <p:spPr/>
        <p:txBody>
          <a:bodyPr vert="horz" lIns="101600" tIns="38100" rIns="76200" bIns="38100" rtlCol="0" anchor="t" anchorCtr="false">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true"/>
          </p:cNvSpPr>
          <p:nvPr>
            <p:ph type="dt" sz="half" idx="10"/>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custDataLst>
              <p:tags r:id="rId9"/>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a:p>
        </p:txBody>
      </p:sp>
      <p:sp>
        <p:nvSpPr>
          <p:cNvPr id="5" name="灯片编号占位符 4"/>
          <p:cNvSpPr>
            <a:spLocks noGrp="true"/>
          </p:cNvSpPr>
          <p:nvPr>
            <p:ph type="sldNum" sz="quarter" idx="12"/>
            <p:custDataLst>
              <p:tags r:id="rId10"/>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true"/>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custDataLst>
              <p:tags r:id="rId3"/>
            </p:custDataLst>
          </p:nvPr>
        </p:nvSpPr>
        <p:spPr/>
        <p:txBody>
          <a:bodyPr/>
          <a:lstStyle/>
          <a:p>
            <a:endParaRPr lang="zh-CN" altLang="en-US"/>
          </a:p>
        </p:txBody>
      </p:sp>
      <p:sp>
        <p:nvSpPr>
          <p:cNvPr id="4" name="灯片编号占位符 3"/>
          <p:cNvSpPr>
            <a:spLocks noGrp="true"/>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true">
            <p:custDataLst>
              <p:tags r:id="rId2"/>
            </p:custDataLst>
          </p:nvPr>
        </p:nvGrpSpPr>
        <p:grpSpPr>
          <a:xfrm>
            <a:off x="1899" y="233363"/>
            <a:ext cx="12028736" cy="6623185"/>
            <a:chOff x="1899" y="233363"/>
            <a:chExt cx="12028736" cy="6623185"/>
          </a:xfrm>
        </p:grpSpPr>
        <p:pic>
          <p:nvPicPr>
            <p:cNvPr id="8" name="图片 7"/>
            <p:cNvPicPr>
              <a:picLocks noChangeAspect="true"/>
            </p:cNvPicPr>
            <p:nvPr>
              <p:custDataLst>
                <p:tags r:id="rId3"/>
              </p:custDataLst>
            </p:nvPr>
          </p:nvPicPr>
          <p:blipFill rotWithShape="true">
            <a:blip r:embed="rId4"/>
            <a:srcRect/>
            <a:stretch>
              <a:fillRect/>
            </a:stretch>
          </p:blipFill>
          <p:spPr>
            <a:xfrm>
              <a:off x="1899" y="5780791"/>
              <a:ext cx="1765355" cy="1075757"/>
            </a:xfrm>
            <a:prstGeom prst="rect">
              <a:avLst/>
            </a:prstGeom>
          </p:spPr>
        </p:pic>
        <p:pic>
          <p:nvPicPr>
            <p:cNvPr id="9" name="图片 8"/>
            <p:cNvPicPr>
              <a:picLocks noChangeAspect="true"/>
            </p:cNvPicPr>
            <p:nvPr>
              <p:custDataLst>
                <p:tags r:id="rId5"/>
              </p:custDataLst>
            </p:nvPr>
          </p:nvPicPr>
          <p:blipFill>
            <a:blip r:embed="rId6"/>
            <a:stretch>
              <a:fillRect/>
            </a:stretch>
          </p:blipFill>
          <p:spPr>
            <a:xfrm>
              <a:off x="11161341" y="233363"/>
              <a:ext cx="869294" cy="645179"/>
            </a:xfrm>
            <a:prstGeom prst="rect">
              <a:avLst/>
            </a:prstGeom>
          </p:spPr>
        </p:pic>
      </p:grpSp>
      <p:sp>
        <p:nvSpPr>
          <p:cNvPr id="2" name="标题 1"/>
          <p:cNvSpPr>
            <a:spLocks noGrp="true"/>
          </p:cNvSpPr>
          <p:nvPr>
            <p:ph type="title"/>
            <p:custDataLst>
              <p:tags r:id="rId7"/>
            </p:custDataLst>
          </p:nvPr>
        </p:nvSpPr>
        <p:spPr>
          <a:xfrm>
            <a:off x="669930" y="443234"/>
            <a:ext cx="10852237" cy="441964"/>
          </a:xfrm>
        </p:spPr>
        <p:txBody>
          <a:bodyPr vert="horz" lIns="101600" tIns="38100" rIns="76200" bIns="38100" rtlCol="0" anchor="t" anchorCtr="false">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true"/>
          </p:cNvSpPr>
          <p:nvPr>
            <p:ph type="pic" idx="1"/>
            <p:custDataLst>
              <p:tags r:id="rId8"/>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20000"/>
              </a:lnSpc>
              <a:spcBef>
                <a:spcPts val="0"/>
              </a:spcBef>
              <a:spcAft>
                <a:spcPts val="1000"/>
              </a:spcAft>
              <a:buFont typeface="Arial" panose="0208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true"/>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true"/>
          </p:cNvSpPr>
          <p:nvPr>
            <p:ph type="dt" sz="half" idx="10"/>
            <p:custDataLst>
              <p:tags r:id="rId10"/>
            </p:custDataLst>
          </p:nvPr>
        </p:nvSpPr>
        <p:spPr/>
        <p:txBody>
          <a:bodyPr/>
          <a:lstStyle>
            <a:lvl1pPr>
              <a:defRPr baseline="0">
                <a:latin typeface="隶书" panose="02010509060101010101" pitchFamily="49" charset="-122"/>
                <a:ea typeface="隶书" panose="02010509060101010101" pitchFamily="49" charset="-122"/>
              </a:defRPr>
            </a:lvl1p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custDataLst>
              <p:tags r:id="rId11"/>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7" name="灯片编号占位符 6"/>
          <p:cNvSpPr>
            <a:spLocks noGrp="true"/>
          </p:cNvSpPr>
          <p:nvPr>
            <p:ph type="sldNum" sz="quarter" idx="12"/>
            <p:custDataLst>
              <p:tags r:id="rId12"/>
            </p:custDataLst>
          </p:nvPr>
        </p:nvSpPr>
        <p:spPr/>
        <p:txBody>
          <a:bodyPr/>
          <a:lstStyle>
            <a:lvl1pPr>
              <a:defRPr baseline="0">
                <a:latin typeface="隶书" panose="02010509060101010101" pitchFamily="49" charset="-122"/>
                <a:ea typeface="隶书" panose="02010509060101010101" pitchFamily="49" charset="-122"/>
              </a:defRPr>
            </a:lvl1pPr>
          </a:lstStyle>
          <a:p>
            <a:fld id="{FABC47A4-756D-490B-A52F-7D9E2C9FC05F}"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true">
            <p:custDataLst>
              <p:tags r:id="rId2"/>
            </p:custDataLst>
          </p:nvPr>
        </p:nvGrpSpPr>
        <p:grpSpPr>
          <a:xfrm>
            <a:off x="1899" y="233363"/>
            <a:ext cx="12028736" cy="6623185"/>
            <a:chOff x="1899" y="233363"/>
            <a:chExt cx="12028736" cy="6623185"/>
          </a:xfrm>
        </p:grpSpPr>
        <p:pic>
          <p:nvPicPr>
            <p:cNvPr id="7" name="图片 6"/>
            <p:cNvPicPr>
              <a:picLocks noChangeAspect="true"/>
            </p:cNvPicPr>
            <p:nvPr>
              <p:custDataLst>
                <p:tags r:id="rId3"/>
              </p:custDataLst>
            </p:nvPr>
          </p:nvPicPr>
          <p:blipFill rotWithShape="true">
            <a:blip r:embed="rId4"/>
            <a:srcRect/>
            <a:stretch>
              <a:fillRect/>
            </a:stretch>
          </p:blipFill>
          <p:spPr>
            <a:xfrm>
              <a:off x="1899" y="5780791"/>
              <a:ext cx="1765355" cy="1075757"/>
            </a:xfrm>
            <a:prstGeom prst="rect">
              <a:avLst/>
            </a:prstGeom>
          </p:spPr>
        </p:pic>
        <p:pic>
          <p:nvPicPr>
            <p:cNvPr id="8" name="图片 7"/>
            <p:cNvPicPr>
              <a:picLocks noChangeAspect="true"/>
            </p:cNvPicPr>
            <p:nvPr>
              <p:custDataLst>
                <p:tags r:id="rId5"/>
              </p:custDataLst>
            </p:nvPr>
          </p:nvPicPr>
          <p:blipFill>
            <a:blip r:embed="rId6"/>
            <a:stretch>
              <a:fillRect/>
            </a:stretch>
          </p:blipFill>
          <p:spPr>
            <a:xfrm>
              <a:off x="11161341" y="233363"/>
              <a:ext cx="869294" cy="645179"/>
            </a:xfrm>
            <a:prstGeom prst="rect">
              <a:avLst/>
            </a:prstGeom>
          </p:spPr>
        </p:pic>
      </p:grpSp>
      <p:sp>
        <p:nvSpPr>
          <p:cNvPr id="2" name="竖排标题 1"/>
          <p:cNvSpPr>
            <a:spLocks noGrp="true"/>
          </p:cNvSpPr>
          <p:nvPr>
            <p:ph type="title" orient="vert"/>
            <p:custDataLst>
              <p:tags r:id="rId7"/>
            </p:custDataLst>
          </p:nvPr>
        </p:nvSpPr>
        <p:spPr>
          <a:xfrm>
            <a:off x="10571135" y="952508"/>
            <a:ext cx="950984" cy="5388907"/>
          </a:xfrm>
        </p:spPr>
        <p:txBody>
          <a:bodyPr vert="eaVert" lIns="101600" tIns="38100" rIns="76200" bIns="38100" rtlCol="0" anchor="ctr" anchorCtr="false">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true"/>
          </p:cNvSpPr>
          <p:nvPr>
            <p:ph type="body" orient="vert" idx="1"/>
            <p:custDataLst>
              <p:tags r:id="rId8"/>
            </p:custDataLst>
          </p:nvPr>
        </p:nvSpPr>
        <p:spPr>
          <a:xfrm>
            <a:off x="669925" y="952500"/>
            <a:ext cx="9828101" cy="5388907"/>
          </a:xfrm>
        </p:spPr>
        <p:txBody>
          <a:bodyPr vert="eaVert">
            <a:normAutofit/>
          </a:bodyPr>
          <a:lstStyle>
            <a:lvl1pPr indent="0" eaLnBrk="1" fontAlgn="auto" latinLnBrk="0" hangingPunct="1">
              <a:lnSpc>
                <a:spcPct val="120000"/>
              </a:lnSpc>
              <a:defRPr baseline="0">
                <a:solidFill>
                  <a:schemeClr val="tx1">
                    <a:lumMod val="85000"/>
                    <a:lumOff val="15000"/>
                  </a:schemeClr>
                </a:solidFill>
                <a:latin typeface="Arial" panose="02080604020202020204" pitchFamily="34" charset="0"/>
                <a:ea typeface="隶书" panose="02010509060101010101" pitchFamily="49" charset="-122"/>
              </a:defRPr>
            </a:lvl1pPr>
            <a:lvl2pPr indent="0" eaLnBrk="1" fontAlgn="auto" latinLnBrk="0" hangingPunct="1">
              <a:lnSpc>
                <a:spcPct val="120000"/>
              </a:lnSpc>
              <a:defRPr baseline="0">
                <a:solidFill>
                  <a:schemeClr val="tx1">
                    <a:lumMod val="85000"/>
                    <a:lumOff val="15000"/>
                  </a:schemeClr>
                </a:solidFill>
                <a:latin typeface="Arial" panose="02080604020202020204" pitchFamily="34" charset="0"/>
                <a:ea typeface="隶书" panose="02010509060101010101" pitchFamily="49" charset="-122"/>
              </a:defRPr>
            </a:lvl2pPr>
            <a:lvl3pPr indent="0" eaLnBrk="1" fontAlgn="auto" latinLnBrk="0" hangingPunct="1">
              <a:lnSpc>
                <a:spcPct val="120000"/>
              </a:lnSpc>
              <a:defRPr baseline="0">
                <a:solidFill>
                  <a:schemeClr val="tx1">
                    <a:lumMod val="85000"/>
                    <a:lumOff val="15000"/>
                  </a:schemeClr>
                </a:solidFill>
                <a:latin typeface="Arial" panose="02080604020202020204" pitchFamily="34" charset="0"/>
                <a:ea typeface="隶书" panose="02010509060101010101" pitchFamily="49" charset="-122"/>
              </a:defRPr>
            </a:lvl3pPr>
            <a:lvl4pPr indent="0" eaLnBrk="1" fontAlgn="auto" latinLnBrk="0" hangingPunct="1">
              <a:lnSpc>
                <a:spcPct val="120000"/>
              </a:lnSpc>
              <a:defRPr baseline="0">
                <a:solidFill>
                  <a:schemeClr val="tx1">
                    <a:lumMod val="85000"/>
                    <a:lumOff val="15000"/>
                  </a:schemeClr>
                </a:solidFill>
                <a:latin typeface="Arial" panose="02080604020202020204" pitchFamily="34" charset="0"/>
                <a:ea typeface="隶书" panose="02010509060101010101" pitchFamily="49" charset="-122"/>
              </a:defRPr>
            </a:lvl4pPr>
            <a:lvl5pPr indent="0" eaLnBrk="1" fontAlgn="auto" latinLnBrk="0" hangingPunct="1">
              <a:lnSpc>
                <a:spcPct val="120000"/>
              </a:lnSpc>
              <a:defRPr baseline="0">
                <a:solidFill>
                  <a:schemeClr val="tx1">
                    <a:lumMod val="85000"/>
                    <a:lumOff val="15000"/>
                  </a:schemeClr>
                </a:solidFill>
                <a:latin typeface="Arial" panose="0208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custDataLst>
              <p:tags r:id="rId9"/>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custDataLst>
              <p:tags r:id="rId10"/>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endParaRPr lang="zh-CN" altLang="en-US"/>
          </a:p>
        </p:txBody>
      </p:sp>
      <p:sp>
        <p:nvSpPr>
          <p:cNvPr id="6" name="灯片编号占位符 5"/>
          <p:cNvSpPr>
            <a:spLocks noGrp="true"/>
          </p:cNvSpPr>
          <p:nvPr>
            <p:ph type="sldNum" sz="quarter" idx="12"/>
            <p:custDataLst>
              <p:tags r:id="rId11"/>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false">
            <a:normAutofit/>
          </a:bodyPr>
          <a:lstStyle/>
          <a:p>
            <a:r>
              <a:rPr lang="zh-CN" altLang="en-US" dirty="0"/>
              <a:t>单击此处编辑母版标题样式</a:t>
            </a:r>
            <a:endParaRPr lang="zh-CN" altLang="en-US" dirty="0"/>
          </a:p>
        </p:txBody>
      </p:sp>
      <p:sp>
        <p:nvSpPr>
          <p:cNvPr id="3" name="文本占位符 2"/>
          <p:cNvSpPr>
            <a:spLocks noGrp="true"/>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baseline="0">
                <a:solidFill>
                  <a:schemeClr val="tx1">
                    <a:tint val="75000"/>
                  </a:schemeClr>
                </a:solidFill>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baseline="0">
                <a:solidFill>
                  <a:schemeClr val="tx1">
                    <a:tint val="75000"/>
                  </a:schemeClr>
                </a:solidFill>
                <a:latin typeface="隶书" panose="02010509060101010101" pitchFamily="49" charset="-122"/>
                <a:ea typeface="隶书" panose="02010509060101010101" pitchFamily="49" charset="-122"/>
              </a:defRPr>
            </a:lvl1pPr>
          </a:lstStyle>
          <a:p>
            <a:endParaRPr lang="zh-CN" altLang="en-US" dirty="0"/>
          </a:p>
        </p:txBody>
      </p:sp>
      <p:sp>
        <p:nvSpPr>
          <p:cNvPr id="6" name="灯片编号占位符 5"/>
          <p:cNvSpPr>
            <a:spLocks noGrp="true"/>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baseline="0">
                <a:solidFill>
                  <a:schemeClr val="tx1">
                    <a:tint val="75000"/>
                  </a:schemeClr>
                </a:solidFill>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KSO_TEMPLATE" hidden="true"/>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8060402020202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80604020202020204" pitchFamily="34" charset="0"/>
        <a:buChar char="•"/>
        <a:defRPr sz="1600" u="none" strike="noStrike" kern="1200" cap="none" spc="150" normalizeH="0" baseline="0">
          <a:solidFill>
            <a:schemeClr val="tx1">
              <a:lumMod val="85000"/>
              <a:lumOff val="15000"/>
            </a:schemeClr>
          </a:solidFill>
          <a:uFillTx/>
          <a:latin typeface="Arial" panose="02080604020202020204" pitchFamily="34" charset="0"/>
          <a:ea typeface="隶书" panose="02010509060101010101" pitchFamily="49" charset="-122"/>
          <a:cs typeface="+mn-cs"/>
        </a:defRPr>
      </a:lvl1pPr>
      <a:lvl2pPr marL="685800"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80604020202020204" pitchFamily="34" charset="0"/>
          <a:ea typeface="隶书" panose="02010509060101010101" pitchFamily="49" charset="-122"/>
          <a:cs typeface="+mn-cs"/>
        </a:defRPr>
      </a:lvl2pPr>
      <a:lvl3pPr marL="1143000" indent="-228600" algn="l" defTabSz="914400" rtl="0" eaLnBrk="1" fontAlgn="auto" latinLnBrk="0" hangingPunct="1">
        <a:lnSpc>
          <a:spcPct val="120000"/>
        </a:lnSpc>
        <a:spcBef>
          <a:spcPts val="0"/>
        </a:spcBef>
        <a:spcAft>
          <a:spcPts val="1000"/>
        </a:spcAft>
        <a:buFont typeface="Arial" panose="02080604020202020204" pitchFamily="34" charset="0"/>
        <a:buChar char="•"/>
        <a:defRPr sz="1600" u="none" strike="noStrike" kern="1200" cap="none" spc="150" normalizeH="0" baseline="0">
          <a:solidFill>
            <a:schemeClr val="tx1">
              <a:lumMod val="85000"/>
              <a:lumOff val="15000"/>
            </a:schemeClr>
          </a:solidFill>
          <a:uFillTx/>
          <a:latin typeface="Arial" panose="02080604020202020204" pitchFamily="34" charset="0"/>
          <a:ea typeface="隶书" panose="02010509060101010101" pitchFamily="49" charset="-122"/>
          <a:cs typeface="+mn-cs"/>
        </a:defRPr>
      </a:lvl3pPr>
      <a:lvl4pPr marL="1600200" indent="-228600" algn="l" defTabSz="914400" rtl="0" eaLnBrk="1" fontAlgn="auto" latinLnBrk="0" hangingPunct="1">
        <a:lnSpc>
          <a:spcPct val="120000"/>
        </a:lnSpc>
        <a:spcBef>
          <a:spcPts val="0"/>
        </a:spcBef>
        <a:spcAft>
          <a:spcPts val="1000"/>
        </a:spcAft>
        <a:buFont typeface="Arial" panose="02080604020202020204" pitchFamily="34" charset="0"/>
        <a:buChar char="•"/>
        <a:defRPr sz="1600" u="none" strike="noStrike" kern="1200" cap="none" spc="150" normalizeH="0" baseline="0">
          <a:solidFill>
            <a:schemeClr val="tx1">
              <a:lumMod val="85000"/>
              <a:lumOff val="15000"/>
            </a:schemeClr>
          </a:solidFill>
          <a:uFillTx/>
          <a:latin typeface="Arial" panose="02080604020202020204" pitchFamily="34" charset="0"/>
          <a:ea typeface="隶书" panose="02010509060101010101" pitchFamily="49" charset="-122"/>
          <a:cs typeface="+mn-cs"/>
        </a:defRPr>
      </a:lvl4pPr>
      <a:lvl5pPr marL="2057400" indent="-228600" algn="l" defTabSz="914400" rtl="0" eaLnBrk="1" fontAlgn="auto" latinLnBrk="0" hangingPunct="1">
        <a:lnSpc>
          <a:spcPct val="120000"/>
        </a:lnSpc>
        <a:spcBef>
          <a:spcPts val="0"/>
        </a:spcBef>
        <a:spcAft>
          <a:spcPts val="1000"/>
        </a:spcAft>
        <a:buFont typeface="Arial" panose="02080604020202020204" pitchFamily="34" charset="0"/>
        <a:buChar char="•"/>
        <a:defRPr sz="1600" u="none" strike="noStrike" kern="1200" cap="none" spc="150" normalizeH="0" baseline="0">
          <a:solidFill>
            <a:schemeClr val="tx1">
              <a:lumMod val="85000"/>
              <a:lumOff val="15000"/>
            </a:schemeClr>
          </a:solidFill>
          <a:uFillTx/>
          <a:latin typeface="Arial" panose="0208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3.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7.xml"/><Relationship Id="rId1" Type="http://schemas.openxmlformats.org/officeDocument/2006/relationships/image" Target="../media/image17.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1.xml"/><Relationship Id="rId2" Type="http://schemas.openxmlformats.org/officeDocument/2006/relationships/tags" Target="../tags/tag189.xml"/><Relationship Id="rId1" Type="http://schemas.openxmlformats.org/officeDocument/2006/relationships/tags" Target="../tags/tag188.xml"/></Relationships>
</file>

<file path=ppt/slides/_rels/slide2.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7" Type="http://schemas.openxmlformats.org/officeDocument/2006/relationships/notesSlide" Target="../notesSlides/notesSlide2.xml"/><Relationship Id="rId16" Type="http://schemas.openxmlformats.org/officeDocument/2006/relationships/slideLayout" Target="../slideLayouts/slideLayout6.xml"/><Relationship Id="rId15" Type="http://schemas.openxmlformats.org/officeDocument/2006/relationships/tags" Target="../tags/tag162.xml"/><Relationship Id="rId14" Type="http://schemas.openxmlformats.org/officeDocument/2006/relationships/tags" Target="../tags/tag161.xml"/><Relationship Id="rId13" Type="http://schemas.openxmlformats.org/officeDocument/2006/relationships/tags" Target="../tags/tag160.xml"/><Relationship Id="rId12" Type="http://schemas.openxmlformats.org/officeDocument/2006/relationships/tags" Target="../tags/tag159.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tags" Target="../tags/tag14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8.xml"/><Relationship Id="rId3" Type="http://schemas.openxmlformats.org/officeDocument/2006/relationships/image" Target="../media/image10.png"/><Relationship Id="rId2" Type="http://schemas.openxmlformats.org/officeDocument/2006/relationships/tags" Target="../tags/tag167.xml"/><Relationship Id="rId1" Type="http://schemas.openxmlformats.org/officeDocument/2006/relationships/tags" Target="../tags/tag16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2.xml"/><Relationship Id="rId5" Type="http://schemas.openxmlformats.org/officeDocument/2006/relationships/tags" Target="../tags/tag178.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177.xml"/><Relationship Id="rId1" Type="http://schemas.openxmlformats.org/officeDocument/2006/relationships/tags" Target="../tags/tag17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image" Target="../media/image14.png"/><Relationship Id="rId1"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true"/>
          </p:cNvSpPr>
          <p:nvPr>
            <p:ph type="body" sz="quarter" idx="11"/>
            <p:custDataLst>
              <p:tags r:id="rId1"/>
            </p:custDataLst>
          </p:nvPr>
        </p:nvSpPr>
        <p:spPr>
          <a:xfrm>
            <a:off x="5639220" y="3964085"/>
            <a:ext cx="2415694" cy="396000"/>
          </a:xfrm>
        </p:spPr>
        <p:txBody>
          <a:bodyPr>
            <a:normAutofit lnSpcReduction="10000"/>
          </a:bodyPr>
          <a:lstStyle/>
          <a:p>
            <a:r>
              <a:rPr lang="zh-CN" altLang="en-US"/>
              <a:t>组长：</a:t>
            </a:r>
            <a:r>
              <a:rPr lang="" altLang="zh-CN"/>
              <a:t> </a:t>
            </a:r>
            <a:r>
              <a:rPr lang="zh-CN" altLang=""/>
              <a:t>应宇杰</a:t>
            </a:r>
            <a:endParaRPr lang="zh-CN" altLang=""/>
          </a:p>
        </p:txBody>
      </p:sp>
      <p:sp>
        <p:nvSpPr>
          <p:cNvPr id="4" name="标题 3"/>
          <p:cNvSpPr>
            <a:spLocks noGrp="true"/>
          </p:cNvSpPr>
          <p:nvPr>
            <p:ph type="ctrTitle"/>
            <p:custDataLst>
              <p:tags r:id="rId2"/>
            </p:custDataLst>
          </p:nvPr>
        </p:nvSpPr>
        <p:spPr/>
        <p:txBody>
          <a:bodyPr>
            <a:normAutofit fontScale="90000"/>
          </a:bodyPr>
          <a:lstStyle/>
          <a:p>
            <a:r>
              <a:rPr lang="zh-CN" altLang="en-US"/>
              <a:t>社会主义改造理论</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spc="300" dirty="0">
                <a:ln w="3175">
                  <a:noFill/>
                  <a:prstDash val="dash"/>
                </a:ln>
                <a:cs typeface="微软雅黑" panose="020B0503020204020204" charset="-122"/>
                <a:sym typeface="+mn-ea"/>
              </a:rPr>
              <a:t>改造前（私营）</a:t>
            </a:r>
            <a:br>
              <a:rPr lang="zh-CN" altLang="en-US" b="1" spc="300" dirty="0">
                <a:ln w="3175">
                  <a:noFill/>
                  <a:prstDash val="dash"/>
                </a:ln>
                <a:solidFill>
                  <a:schemeClr val="tx1">
                    <a:lumMod val="85000"/>
                    <a:lumOff val="15000"/>
                  </a:schemeClr>
                </a:solidFill>
                <a:uFillTx/>
                <a:latin typeface="Arial" panose="02080604020202020204" pitchFamily="34" charset="0"/>
                <a:ea typeface="隶书" panose="02010509060101010101" pitchFamily="49" charset="-122"/>
                <a:cs typeface="微软雅黑" panose="020B0503020204020204" charset="-122"/>
              </a:rPr>
            </a:br>
            <a:endParaRPr lang="zh-CN" altLang="en-US" dirty="0"/>
          </a:p>
        </p:txBody>
      </p:sp>
      <p:sp>
        <p:nvSpPr>
          <p:cNvPr id="3" name="内容占位符 2"/>
          <p:cNvSpPr>
            <a:spLocks noGrp="true"/>
          </p:cNvSpPr>
          <p:nvPr>
            <p:ph idx="1"/>
          </p:nvPr>
        </p:nvSpPr>
        <p:spPr>
          <a:xfrm>
            <a:off x="669925" y="952500"/>
            <a:ext cx="10852150" cy="631825"/>
          </a:xfrm>
        </p:spPr>
        <p:txBody>
          <a:bodyPr/>
          <a:lstStyle/>
          <a:p>
            <a:r>
              <a:rPr lang="zh-CN" altLang="en-US" sz="2000" dirty="0"/>
              <a:t>北京解放前夕</a:t>
            </a:r>
            <a:r>
              <a:rPr lang="en-US" altLang="zh-CN" sz="2000" dirty="0"/>
              <a:t>——</a:t>
            </a:r>
            <a:r>
              <a:rPr lang="en-US" altLang="zh-CN" sz="2000" dirty="0" err="1"/>
              <a:t>同仁堂经营状况十分危急，勉强度日</a:t>
            </a:r>
            <a:r>
              <a:rPr lang="en-US" altLang="zh-CN" sz="2000" dirty="0"/>
              <a:t>。</a:t>
            </a:r>
            <a:endParaRPr lang="en-US" altLang="zh-CN" sz="2000" dirty="0"/>
          </a:p>
        </p:txBody>
      </p:sp>
      <p:sp>
        <p:nvSpPr>
          <p:cNvPr id="4" name="内容占位符 2"/>
          <p:cNvSpPr>
            <a:spLocks noGrp="true"/>
          </p:cNvSpPr>
          <p:nvPr/>
        </p:nvSpPr>
        <p:spPr>
          <a:xfrm>
            <a:off x="669925" y="1445895"/>
            <a:ext cx="9339580" cy="97917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zh-CN" altLang="en-US" sz="2000" dirty="0"/>
              <a:t>1949年3月，同仁堂成立国药业基金工会，乐松生任总经理。</a:t>
            </a:r>
            <a:endParaRPr lang="en-US" altLang="zh-CN" sz="2000" dirty="0"/>
          </a:p>
        </p:txBody>
      </p:sp>
      <p:sp>
        <p:nvSpPr>
          <p:cNvPr id="5" name="内容占位符 2"/>
          <p:cNvSpPr>
            <a:spLocks noGrp="true"/>
          </p:cNvSpPr>
          <p:nvPr/>
        </p:nvSpPr>
        <p:spPr>
          <a:xfrm>
            <a:off x="669925" y="3411220"/>
            <a:ext cx="6049010" cy="1729740"/>
          </a:xfrm>
          <a:prstGeom prst="rect">
            <a:avLst/>
          </a:prstGeom>
        </p:spPr>
        <p:txBody>
          <a:bodyPr vert="horz" lIns="90000" tIns="46800" rIns="90000" bIns="4680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zh-CN" altLang="en-US" sz="2000" dirty="0"/>
              <a:t>1953年，随着国民经济的恢复，党适时地提出了过渡时期的总路线和总任务。北京市积极响应，很快制定了利用、限制、改造资本主义工商业的具体措施，并召开</a:t>
            </a:r>
            <a:r>
              <a:rPr lang="zh-CN" altLang="en-US" sz="2000" dirty="0">
                <a:solidFill>
                  <a:srgbClr val="FF0000"/>
                </a:solidFill>
              </a:rPr>
              <a:t>工商业联合大会</a:t>
            </a:r>
            <a:r>
              <a:rPr lang="zh-CN" altLang="en-US" sz="2000" dirty="0"/>
              <a:t>拟选同仁堂这个国药大户首先进行试点，为全行业合营扩展影响，奠定基础，积累经验。</a:t>
            </a:r>
            <a:endParaRPr lang="zh-CN" altLang="en-US" sz="2000" dirty="0"/>
          </a:p>
        </p:txBody>
      </p:sp>
      <p:pic>
        <p:nvPicPr>
          <p:cNvPr id="7" name="图片 6"/>
          <p:cNvPicPr>
            <a:picLocks noChangeAspect="true"/>
          </p:cNvPicPr>
          <p:nvPr/>
        </p:nvPicPr>
        <p:blipFill>
          <a:blip r:embed="rId1"/>
          <a:stretch>
            <a:fillRect/>
          </a:stretch>
        </p:blipFill>
        <p:spPr>
          <a:xfrm>
            <a:off x="6952615" y="3314065"/>
            <a:ext cx="4569460" cy="3027045"/>
          </a:xfrm>
          <a:prstGeom prst="rect">
            <a:avLst/>
          </a:prstGeom>
        </p:spPr>
      </p:pic>
      <p:sp>
        <p:nvSpPr>
          <p:cNvPr id="8" name="标题 1"/>
          <p:cNvSpPr>
            <a:spLocks noGrp="true"/>
          </p:cNvSpPr>
          <p:nvPr/>
        </p:nvSpPr>
        <p:spPr>
          <a:xfrm>
            <a:off x="669925" y="2794000"/>
            <a:ext cx="10852150" cy="1711960"/>
          </a:xfrm>
          <a:prstGeom prst="rect">
            <a:avLst/>
          </a:prstGeom>
        </p:spPr>
        <p:txBody>
          <a:bodyPr vert="horz" lIns="90000" tIns="46800" rIns="90000" bIns="46800" rtlCol="0" anchor="t" anchorCtr="false">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j-cs"/>
                <a:sym typeface="+mn-ea"/>
              </a:defRPr>
            </a:lvl1pPr>
          </a:lstStyle>
          <a:p>
            <a:r>
              <a:rPr sz="2200" spc="300">
                <a:ln w="3175">
                  <a:noFill/>
                  <a:prstDash val="dash"/>
                </a:ln>
                <a:cs typeface="微软雅黑" panose="020B0503020204020204" charset="-122"/>
                <a:sym typeface="+mn-ea"/>
              </a:rPr>
              <a:t>改造</a:t>
            </a:r>
            <a:r>
              <a:rPr lang="en-US" altLang="zh-CN" sz="2200" spc="300">
                <a:ln w="3175">
                  <a:noFill/>
                  <a:prstDash val="dash"/>
                </a:ln>
                <a:cs typeface="微软雅黑" panose="020B0503020204020204" charset="-122"/>
                <a:sym typeface="+mn-ea"/>
              </a:rPr>
              <a:t>ing</a:t>
            </a:r>
            <a:br>
              <a:rPr lang="zh-CN" altLang="en-US" b="1" spc="300">
                <a:ln w="3175">
                  <a:noFill/>
                  <a:prstDash val="dash"/>
                </a:ln>
                <a:solidFill>
                  <a:schemeClr val="tx1">
                    <a:lumMod val="85000"/>
                    <a:lumOff val="15000"/>
                  </a:schemeClr>
                </a:solidFill>
                <a:uFillTx/>
                <a:latin typeface="Arial" panose="02080604020202020204" pitchFamily="34" charset="0"/>
                <a:ea typeface="隶书" panose="02010509060101010101" pitchFamily="49" charset="-122"/>
                <a:cs typeface="微软雅黑" panose="020B0503020204020204" charset="-122"/>
              </a:rPr>
            </a:br>
            <a:endParaRPr lang="zh-CN" altLang="en-US"/>
          </a:p>
        </p:txBody>
      </p:sp>
    </p:spTree>
    <p:custDataLst>
      <p:tags r:id="rId2"/>
    </p:custData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to="" calcmode="lin" valueType="num">
                                      <p:cBhvr>
                                        <p:cTn id="27" dur="1" fill="hold"/>
                                        <p:tgtEl>
                                          <p:spTgt spid="5"/>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to="" calcmode="lin" valueType="num">
                                      <p:cBhvr>
                                        <p:cTn id="32"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4" grpId="0"/>
      <p:bldP spid="4" grpId="1"/>
      <p:bldP spid="5" grpId="0"/>
      <p:bldP spid="5"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669925" y="443230"/>
            <a:ext cx="10852150" cy="592455"/>
          </a:xfrm>
        </p:spPr>
        <p:txBody>
          <a:bodyPr>
            <a:normAutofit/>
          </a:bodyPr>
          <a:lstStyle/>
          <a:p>
            <a:r>
              <a:rPr spc="300" dirty="0">
                <a:ln w="3175">
                  <a:noFill/>
                  <a:prstDash val="dash"/>
                </a:ln>
                <a:cs typeface="微软雅黑" panose="020B0503020204020204" charset="-122"/>
                <a:sym typeface="+mn-ea"/>
              </a:rPr>
              <a:t>改造后</a:t>
            </a:r>
            <a:endParaRPr lang="zh-CN" altLang="en-US" dirty="0"/>
          </a:p>
        </p:txBody>
      </p:sp>
      <p:sp>
        <p:nvSpPr>
          <p:cNvPr id="7" name="内容占位符 2"/>
          <p:cNvSpPr>
            <a:spLocks noGrp="true"/>
          </p:cNvSpPr>
          <p:nvPr/>
        </p:nvSpPr>
        <p:spPr>
          <a:xfrm>
            <a:off x="669925" y="1035685"/>
            <a:ext cx="4963795" cy="3043555"/>
          </a:xfrm>
          <a:prstGeom prst="rect">
            <a:avLst/>
          </a:prstGeom>
        </p:spPr>
        <p:txBody>
          <a:bodyPr vert="horz" lIns="90000" tIns="46800" rIns="90000" bIns="4680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altLang="zh-CN" sz="2000" dirty="0"/>
              <a:t>1954</a:t>
            </a:r>
            <a:r>
              <a:rPr sz="2000" dirty="0"/>
              <a:t>年，同仁堂是第一批合营的单位。后同仁堂成立了公私合营筹备工作委员会，并召开了庆祝公私合营大会迈进了社会主义大门，开辟了同仁堂历史上的新纪元。</a:t>
            </a:r>
            <a:endParaRPr sz="2000" dirty="0"/>
          </a:p>
        </p:txBody>
      </p:sp>
      <p:pic>
        <p:nvPicPr>
          <p:cNvPr id="4" name="图片 3"/>
          <p:cNvPicPr>
            <a:picLocks noChangeAspect="true"/>
          </p:cNvPicPr>
          <p:nvPr/>
        </p:nvPicPr>
        <p:blipFill rotWithShape="true">
          <a:blip r:embed="rId1">
            <a:extLst>
              <a:ext uri="{28A0092B-C50C-407E-A947-70E740481C1C}">
                <a14:useLocalDpi xmlns:a14="http://schemas.microsoft.com/office/drawing/2010/main" val="false"/>
              </a:ext>
            </a:extLst>
          </a:blip>
          <a:srcRect l="1903" t="1166"/>
          <a:stretch>
            <a:fillRect/>
          </a:stretch>
        </p:blipFill>
        <p:spPr>
          <a:xfrm>
            <a:off x="6643868" y="1035685"/>
            <a:ext cx="4587433" cy="2758617"/>
          </a:xfrm>
          <a:prstGeom prst="rect">
            <a:avLst/>
          </a:prstGeom>
        </p:spPr>
      </p:pic>
      <p:sp>
        <p:nvSpPr>
          <p:cNvPr id="8" name="内容占位符 2"/>
          <p:cNvSpPr>
            <a:spLocks noGrp="true"/>
          </p:cNvSpPr>
          <p:nvPr/>
        </p:nvSpPr>
        <p:spPr>
          <a:xfrm>
            <a:off x="669925" y="2915478"/>
            <a:ext cx="4963795" cy="3043555"/>
          </a:xfrm>
          <a:prstGeom prst="rect">
            <a:avLst/>
          </a:prstGeom>
        </p:spPr>
        <p:txBody>
          <a:bodyPr vert="horz" lIns="90000" tIns="46800" rIns="90000" bIns="4680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zh-CN" altLang="zh-CN" sz="2000" dirty="0"/>
              <a:t>公私合营使同仁堂获得了新生，解放了生产力，经过短短几年的努力，企业面貌大改观。</a:t>
            </a:r>
            <a:endParaRPr lang="en-US" altLang="zh-CN" sz="2000" dirty="0"/>
          </a:p>
          <a:p>
            <a:r>
              <a:rPr lang="en-US" altLang="zh-CN" sz="2000" dirty="0"/>
              <a:t>1959</a:t>
            </a:r>
            <a:r>
              <a:rPr lang="zh-CN" altLang="zh-CN" sz="2000" dirty="0"/>
              <a:t>年比解放前夕的</a:t>
            </a:r>
            <a:r>
              <a:rPr lang="en-US" altLang="zh-CN" sz="2000" dirty="0"/>
              <a:t>1948</a:t>
            </a:r>
            <a:r>
              <a:rPr lang="zh-CN" altLang="zh-CN" sz="2000" dirty="0"/>
              <a:t>年，职工人教由</a:t>
            </a:r>
            <a:r>
              <a:rPr lang="en-US" altLang="zh-CN" sz="2000" dirty="0"/>
              <a:t>190</a:t>
            </a:r>
            <a:r>
              <a:rPr lang="zh-CN" altLang="zh-CN" sz="2000" dirty="0"/>
              <a:t>人增加到</a:t>
            </a:r>
            <a:r>
              <a:rPr lang="en-US" altLang="zh-CN" sz="2000" dirty="0"/>
              <a:t>539</a:t>
            </a:r>
            <a:r>
              <a:rPr lang="zh-CN" altLang="zh-CN" sz="2000" dirty="0"/>
              <a:t>人，增长了近</a:t>
            </a:r>
            <a:r>
              <a:rPr lang="en-US" altLang="zh-CN" sz="2000" dirty="0"/>
              <a:t>2.4</a:t>
            </a:r>
            <a:r>
              <a:rPr lang="zh-CN" altLang="zh-CN" sz="2000" dirty="0"/>
              <a:t>倍；产值由</a:t>
            </a:r>
            <a:r>
              <a:rPr lang="en-US" altLang="zh-CN" sz="2000" dirty="0"/>
              <a:t>16</a:t>
            </a:r>
            <a:r>
              <a:rPr lang="zh-CN" altLang="zh-CN" sz="2000" dirty="0"/>
              <a:t>万元增加到</a:t>
            </a:r>
            <a:r>
              <a:rPr lang="en-US" altLang="zh-CN" sz="2000" dirty="0"/>
              <a:t>1251.9</a:t>
            </a:r>
            <a:r>
              <a:rPr lang="zh-CN" altLang="zh-CN" sz="2000" dirty="0"/>
              <a:t>万元，增长</a:t>
            </a:r>
            <a:r>
              <a:rPr lang="en-US" altLang="zh-CN" sz="2000" dirty="0"/>
              <a:t>78.3</a:t>
            </a:r>
            <a:r>
              <a:rPr lang="zh-CN" altLang="zh-CN" sz="2000" dirty="0"/>
              <a:t>倍。</a:t>
            </a:r>
            <a:endParaRPr lang="zh-CN" altLang="zh-CN" sz="2000" dirty="0"/>
          </a:p>
        </p:txBody>
      </p:sp>
      <p:sp>
        <p:nvSpPr>
          <p:cNvPr id="10" name="内容占位符 2"/>
          <p:cNvSpPr>
            <a:spLocks noGrp="true"/>
          </p:cNvSpPr>
          <p:nvPr/>
        </p:nvSpPr>
        <p:spPr>
          <a:xfrm>
            <a:off x="6258046" y="4125033"/>
            <a:ext cx="5225450" cy="1318928"/>
          </a:xfrm>
          <a:prstGeom prst="rect">
            <a:avLst/>
          </a:prstGeom>
        </p:spPr>
        <p:txBody>
          <a:bodyPr vert="horz" lIns="90000" tIns="46800" rIns="90000" bIns="4680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zh-CN" altLang="zh-CN" sz="2000" dirty="0"/>
              <a:t>在同仁堂的影响下，全市私营国药业，于</a:t>
            </a:r>
            <a:r>
              <a:rPr lang="en-US" altLang="zh-CN" sz="2000" dirty="0"/>
              <a:t>1956</a:t>
            </a:r>
            <a:r>
              <a:rPr lang="zh-CN" altLang="zh-CN" sz="2000" dirty="0"/>
              <a:t>年</a:t>
            </a:r>
            <a:r>
              <a:rPr lang="en-US" altLang="zh-CN" sz="2000" dirty="0"/>
              <a:t>1</a:t>
            </a:r>
            <a:r>
              <a:rPr lang="zh-CN" altLang="zh-CN" sz="2000" dirty="0"/>
              <a:t>月</a:t>
            </a:r>
            <a:r>
              <a:rPr lang="en-US" altLang="zh-CN" sz="2000" dirty="0"/>
              <a:t>13</a:t>
            </a:r>
            <a:r>
              <a:rPr lang="zh-CN" altLang="zh-CN" sz="2000" dirty="0"/>
              <a:t>日被北京市政府批准全行业公私合营。</a:t>
            </a:r>
            <a:endParaRPr lang="zh-CN" altLang="zh-CN" sz="2000" dirty="0"/>
          </a:p>
        </p:txBody>
      </p:sp>
    </p:spTree>
    <p:custDataLst>
      <p:tags r:id="rId2"/>
    </p:custData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to="" calcmode="lin" valueType="num">
                                      <p:cBhvr>
                                        <p:cTn id="17" dur="1" fill="hold"/>
                                        <p:tgtEl>
                                          <p:spTgt spid="8"/>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to="" calcmode="lin" valueType="num">
                                      <p:cBhvr>
                                        <p:cTn id="22" dur="1" fill="hold"/>
                                        <p:tgtEl>
                                          <p:spTgt spid="1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P spid="8" grpId="0"/>
      <p:bldP spid="8" grpId="1"/>
      <p:bldP spid="10" grpId="0"/>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true"/>
          </p:cNvSpPr>
          <p:nvPr>
            <p:ph type="title"/>
            <p:custDataLst>
              <p:tags r:id="rId1"/>
            </p:custDataLst>
          </p:nvPr>
        </p:nvSpPr>
        <p:spPr/>
        <p:txBody>
          <a:bodyPr>
            <a:normAutofit fontScale="90000"/>
          </a:bodyPr>
          <a:lstStyle/>
          <a:p>
            <a:r>
              <a:rPr lang="zh-CN" altLang="en-US">
                <a:solidFill>
                  <a:schemeClr val="accent1"/>
                </a:solidFill>
              </a:rPr>
              <a:t>社会主义改造的必然性</a:t>
            </a:r>
            <a:endParaRPr lang="zh-CN" altLang="en-US">
              <a:solidFill>
                <a:schemeClr val="accent1"/>
              </a:solidFill>
            </a:endParaRPr>
          </a:p>
        </p:txBody>
      </p:sp>
      <p:sp>
        <p:nvSpPr>
          <p:cNvPr id="9" name="文本框 8"/>
          <p:cNvSpPr txBox="true"/>
          <p:nvPr>
            <p:custDataLst>
              <p:tags r:id="rId2"/>
            </p:custDataLst>
          </p:nvPr>
        </p:nvSpPr>
        <p:spPr>
          <a:xfrm>
            <a:off x="5302224" y="2193925"/>
            <a:ext cx="1109026" cy="964257"/>
          </a:xfrm>
          <a:prstGeom prst="rect">
            <a:avLst/>
          </a:prstGeom>
          <a:noFill/>
          <a:ln w="117475">
            <a:noFill/>
          </a:ln>
        </p:spPr>
        <p:txBody>
          <a:bodyPr wrap="square" rtlCol="0">
            <a:prstTxWarp prst="textPlain">
              <a:avLst/>
            </a:prstTxWarp>
            <a:spAutoFit/>
          </a:bodyPr>
          <a:lstStyle/>
          <a:p>
            <a:r>
              <a:rPr lang="en-US" altLang="zh-CN" spc="100">
                <a:solidFill>
                  <a:schemeClr val="accent1"/>
                </a:solidFill>
                <a:uFillTx/>
                <a:latin typeface="Arial" panose="02080604020202020204" pitchFamily="34" charset="0"/>
                <a:ea typeface="微软雅黑" panose="020B0503020204020204" charset="-122"/>
                <a:cs typeface="Arial" panose="02080604020202020204" pitchFamily="34" charset="0"/>
              </a:rPr>
              <a:t>/04</a:t>
            </a:r>
            <a:endParaRPr lang="en-US" altLang="zh-CN" spc="100">
              <a:solidFill>
                <a:schemeClr val="accent1"/>
              </a:solidFill>
              <a:uFillTx/>
              <a:latin typeface="Arial" panose="02080604020202020204" pitchFamily="34" charset="0"/>
              <a:ea typeface="微软雅黑" panose="020B0503020204020204" charset="-122"/>
              <a:cs typeface="Arial" panose="02080604020202020204" pitchFamily="34" charset="0"/>
            </a:endParaRPr>
          </a:p>
        </p:txBody>
      </p:sp>
    </p:spTree>
    <p:custDataLst>
      <p:tags r:id="rId3"/>
    </p:custData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a:solidFill>
                  <a:schemeClr val="tx1"/>
                </a:solidFill>
                <a:sym typeface="+mn-ea"/>
              </a:rPr>
              <a:t>社会主义改造的必然性</a:t>
            </a:r>
            <a:br>
              <a:rPr lang="zh-CN" altLang="en-US">
                <a:solidFill>
                  <a:schemeClr val="accent1"/>
                </a:solidFill>
              </a:rPr>
            </a:br>
            <a:endParaRPr lang="zh-CN" altLang="en-US"/>
          </a:p>
        </p:txBody>
      </p:sp>
      <p:sp>
        <p:nvSpPr>
          <p:cNvPr id="3" name="内容占位符 2"/>
          <p:cNvSpPr>
            <a:spLocks noGrp="true"/>
          </p:cNvSpPr>
          <p:nvPr>
            <p:ph idx="1"/>
          </p:nvPr>
        </p:nvSpPr>
        <p:spPr>
          <a:xfrm>
            <a:off x="669925" y="952500"/>
            <a:ext cx="6990628" cy="1849567"/>
          </a:xfrm>
        </p:spPr>
        <p:txBody>
          <a:bodyPr>
            <a:normAutofit fontScale="92500" lnSpcReduction="10000"/>
          </a:bodyPr>
          <a:lstStyle/>
          <a:p>
            <a:r>
              <a:rPr lang="zh-CN" altLang="en-US" dirty="0">
                <a:solidFill>
                  <a:schemeClr val="accent1"/>
                </a:solidFill>
              </a:rPr>
              <a:t>同仁堂改造反应了资本主义工商业的社会主义改造的历史事件</a:t>
            </a:r>
            <a:r>
              <a:rPr lang="zh-CN" altLang="en-US" dirty="0"/>
              <a:t>：</a:t>
            </a:r>
            <a:endParaRPr lang="zh-CN" altLang="en-US" dirty="0"/>
          </a:p>
          <a:p>
            <a:r>
              <a:rPr lang="zh-CN" altLang="en-US" dirty="0"/>
              <a:t>1953年至1956年，新中国用4年时间完成了三大改造。这是国家工业化战略的一个重要步骤。与农业改造、手工业改造一起，民族工商业改造的完成标志着高度集中的计划经济体制的完成。</a:t>
            </a:r>
            <a:endParaRPr lang="en-US" altLang="zh-CN" dirty="0"/>
          </a:p>
          <a:p>
            <a:r>
              <a:rPr lang="zh-CN" altLang="en-US" dirty="0">
                <a:solidFill>
                  <a:schemeClr val="accent1"/>
                </a:solidFill>
              </a:rPr>
              <a:t>从特定的历史条件和经济环境看，虽然民族工商业改造运动中存在过急过快的问题，但具有一定的历史必然性。</a:t>
            </a:r>
            <a:endParaRPr lang="zh-CN" altLang="en-US" dirty="0"/>
          </a:p>
        </p:txBody>
      </p:sp>
      <p:pic>
        <p:nvPicPr>
          <p:cNvPr id="5" name="图片 4"/>
          <p:cNvPicPr>
            <a:picLocks noChangeAspect="true"/>
          </p:cNvPicPr>
          <p:nvPr/>
        </p:nvPicPr>
        <p:blipFill rotWithShape="true">
          <a:blip r:embed="rId1" cstate="print">
            <a:extLst>
              <a:ext uri="{28A0092B-C50C-407E-A947-70E740481C1C}">
                <a14:useLocalDpi xmlns:a14="http://schemas.microsoft.com/office/drawing/2010/main" val="false"/>
              </a:ext>
            </a:extLst>
          </a:blip>
          <a:srcRect l="657"/>
          <a:stretch>
            <a:fillRect/>
          </a:stretch>
        </p:blipFill>
        <p:spPr>
          <a:xfrm>
            <a:off x="8100094" y="952500"/>
            <a:ext cx="3100326" cy="2097806"/>
          </a:xfrm>
          <a:prstGeom prst="rect">
            <a:avLst/>
          </a:prstGeom>
        </p:spPr>
      </p:pic>
      <p:sp>
        <p:nvSpPr>
          <p:cNvPr id="7" name="内容占位符 2"/>
          <p:cNvSpPr txBox="true"/>
          <p:nvPr/>
        </p:nvSpPr>
        <p:spPr>
          <a:xfrm>
            <a:off x="669882" y="2802067"/>
            <a:ext cx="10679666" cy="2744602"/>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80604020202020204" pitchFamily="34" charset="0"/>
                <a:ea typeface="隶书" panose="02010509060101010101" pitchFamily="49" charset="-122"/>
                <a:cs typeface="+mn-cs"/>
                <a:sym typeface="+mn-ea"/>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zh-CN" altLang="en-US" dirty="0">
                <a:solidFill>
                  <a:schemeClr val="accent1"/>
                </a:solidFill>
              </a:rPr>
              <a:t>跳出同仁堂的例子来看，社会主义改造也是必然的。</a:t>
            </a:r>
            <a:endParaRPr lang="zh-CN" altLang="en-US" dirty="0">
              <a:solidFill>
                <a:schemeClr val="accent1"/>
              </a:solidFill>
            </a:endParaRPr>
          </a:p>
          <a:p>
            <a:r>
              <a:rPr lang="zh-CN" altLang="en-US" dirty="0">
                <a:solidFill>
                  <a:schemeClr val="tx1"/>
                </a:solidFill>
              </a:rPr>
              <a:t>为了实现社会主义工业化，在充分利用原有工业潜力和进行新的工业建设的同时，必须对个体经济和私营资本主义工商业进行社会主义改造。因为随着大规模经济建设的开展，个体经济和私营资本主义工商业愈来愈不适应国家工业化建设的需要。</a:t>
            </a:r>
            <a:endParaRPr lang="zh-CN" altLang="en-US" dirty="0">
              <a:solidFill>
                <a:schemeClr val="tx1"/>
              </a:solidFill>
            </a:endParaRPr>
          </a:p>
          <a:p>
            <a:r>
              <a:rPr lang="zh-CN" altLang="en-US" dirty="0">
                <a:solidFill>
                  <a:schemeClr val="tx1"/>
                </a:solidFill>
              </a:rPr>
              <a:t>中国民族资本主义经济不仅工业资本比重小，而且在私营企业和国家各项经济政策之间，在私营经济和国营经济之间，以及私营企业内部资本家与职工之间，利益冲突越来越明显。所以只有加快对农业、手工业和资本主义工商业的社会主义改造，才能适应国家社会主义工业化建设的要求，发展农业和提高整个社会生产力。</a:t>
            </a:r>
            <a:endParaRPr lang="zh-CN" altLang="en-US" dirty="0">
              <a:solidFill>
                <a:schemeClr val="tx1"/>
              </a:solidFill>
            </a:endParaRPr>
          </a:p>
        </p:txBody>
      </p:sp>
    </p:spTree>
    <p:custDataLst>
      <p:tags r:id="rId2"/>
    </p:custData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 to="" calcmode="lin" valueType="num">
                                      <p:cBhvr>
                                        <p:cTn id="27" dur="1" fill="hold"/>
                                        <p:tgtEl>
                                          <p:spTgt spid="7">
                                            <p:txEl>
                                              <p:pRg st="0" end="0"/>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 to="" calcmode="lin" valueType="num">
                                      <p:cBhvr>
                                        <p:cTn id="32" dur="1" fill="hold"/>
                                        <p:tgtEl>
                                          <p:spTgt spid="7">
                                            <p:txEl>
                                              <p:pRg st="1" end="1"/>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to="" calcmode="lin" valueType="num">
                                      <p:cBhvr>
                                        <p:cTn id="37" dur="1" fill="hold"/>
                                        <p:tgtEl>
                                          <p:spTgt spid="7">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7" grpId="0" build="p"/>
      <p:bldP spid="7"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true"/>
          </p:cNvSpPr>
          <p:nvPr>
            <p:ph type="ctrTitle"/>
            <p:custDataLst>
              <p:tags r:id="rId1"/>
            </p:custDataLst>
          </p:nvPr>
        </p:nvSpPr>
        <p:spPr/>
        <p:txBody>
          <a:bodyPr/>
          <a:lstStyle/>
          <a:p>
            <a:r>
              <a:rPr lang="zh-CN" altLang="en-US"/>
              <a:t>感谢观看</a:t>
            </a:r>
            <a:endParaRPr lang="zh-CN" altLang="en-US"/>
          </a:p>
        </p:txBody>
      </p:sp>
    </p:spTree>
    <p:custDataLst>
      <p:tags r:id="rId2"/>
    </p:custData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660400" y="1391446"/>
            <a:ext cx="10858500"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true"/>
          <p:nvPr>
            <p:custDataLst>
              <p:tags r:id="rId2"/>
            </p:custDataLst>
          </p:nvPr>
        </p:nvSpPr>
        <p:spPr>
          <a:xfrm>
            <a:off x="1818781" y="2586113"/>
            <a:ext cx="748923" cy="830997"/>
          </a:xfrm>
          <a:prstGeom prst="rect">
            <a:avLst/>
          </a:prstGeom>
          <a:noFill/>
        </p:spPr>
        <p:txBody>
          <a:bodyPr wrap="square" lIns="91440" tIns="45720" rIns="91440" bIns="45720" anchor="ctr">
            <a:normAutofit/>
          </a:bodyPr>
          <a:lstStyle/>
          <a:p>
            <a:pPr algn="ctr"/>
            <a:r>
              <a:rPr lang="en-US" altLang="zh-CN" sz="4000" dirty="0">
                <a:solidFill>
                  <a:schemeClr val="accent1"/>
                </a:solidFill>
                <a:uFillTx/>
                <a:latin typeface="Arial" panose="02080604020202020204" pitchFamily="34" charset="0"/>
                <a:ea typeface="隶书" panose="02010509060101010101" pitchFamily="49" charset="-122"/>
              </a:rPr>
              <a:t>01</a:t>
            </a:r>
            <a:endParaRPr lang="en-US" altLang="zh-CN" sz="4000" dirty="0">
              <a:solidFill>
                <a:schemeClr val="accent1"/>
              </a:solidFill>
              <a:uFillTx/>
              <a:latin typeface="Arial" panose="02080604020202020204" pitchFamily="34" charset="0"/>
              <a:ea typeface="隶书" panose="02010509060101010101" pitchFamily="49" charset="-122"/>
            </a:endParaRPr>
          </a:p>
        </p:txBody>
      </p:sp>
      <p:sp>
        <p:nvSpPr>
          <p:cNvPr id="5" name="文本框 4"/>
          <p:cNvSpPr txBox="true"/>
          <p:nvPr>
            <p:custDataLst>
              <p:tags r:id="rId3"/>
            </p:custDataLst>
          </p:nvPr>
        </p:nvSpPr>
        <p:spPr>
          <a:xfrm>
            <a:off x="2674239" y="2817737"/>
            <a:ext cx="2843893" cy="368746"/>
          </a:xfrm>
          <a:prstGeom prst="rect">
            <a:avLst/>
          </a:prstGeom>
          <a:noFill/>
        </p:spPr>
        <p:txBody>
          <a:bodyPr wrap="square" lIns="91440" tIns="45720" rIns="91440" bIns="0" anchor="b" anchorCtr="false">
            <a:normAutofit/>
          </a:bodyPr>
          <a:lstStyle/>
          <a:p>
            <a:r>
              <a:rPr lang="zh-CN" altLang="en-US" sz="2000" b="1">
                <a:solidFill>
                  <a:schemeClr val="tx1">
                    <a:lumMod val="85000"/>
                    <a:lumOff val="15000"/>
                  </a:schemeClr>
                </a:solidFill>
                <a:uFillTx/>
                <a:latin typeface="Arial" panose="02080604020202020204" pitchFamily="34" charset="0"/>
                <a:ea typeface="隶书" panose="02010509060101010101" pitchFamily="49" charset="-122"/>
              </a:rPr>
              <a:t>什么是社会主义改造</a:t>
            </a:r>
            <a:endParaRPr lang="zh-CN" altLang="en-US" sz="2000" b="1">
              <a:solidFill>
                <a:schemeClr val="tx1">
                  <a:lumMod val="85000"/>
                  <a:lumOff val="15000"/>
                </a:schemeClr>
              </a:solidFill>
              <a:uFillTx/>
              <a:latin typeface="Arial" panose="02080604020202020204" pitchFamily="34" charset="0"/>
              <a:ea typeface="隶书" panose="02010509060101010101" pitchFamily="49" charset="-122"/>
            </a:endParaRPr>
          </a:p>
        </p:txBody>
      </p:sp>
      <p:cxnSp>
        <p:nvCxnSpPr>
          <p:cNvPr id="7" name="直接连接符 6"/>
          <p:cNvCxnSpPr/>
          <p:nvPr>
            <p:custDataLst>
              <p:tags r:id="rId4"/>
            </p:custDataLst>
          </p:nvPr>
        </p:nvCxnSpPr>
        <p:spPr>
          <a:xfrm>
            <a:off x="2673781" y="2586113"/>
            <a:ext cx="0" cy="830997"/>
          </a:xfrm>
          <a:prstGeom prst="line">
            <a:avLst/>
          </a:prstGeom>
          <a:ln w="12700" cap="flat" cmpd="sng" algn="ctr">
            <a:solidFill>
              <a:schemeClr val="tx1">
                <a:lumMod val="75000"/>
                <a:lumOff val="2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文本框 7"/>
          <p:cNvSpPr txBox="true"/>
          <p:nvPr>
            <p:custDataLst>
              <p:tags r:id="rId5"/>
            </p:custDataLst>
          </p:nvPr>
        </p:nvSpPr>
        <p:spPr>
          <a:xfrm>
            <a:off x="6593223" y="2586113"/>
            <a:ext cx="748923" cy="830997"/>
          </a:xfrm>
          <a:prstGeom prst="rect">
            <a:avLst/>
          </a:prstGeom>
          <a:noFill/>
        </p:spPr>
        <p:txBody>
          <a:bodyPr wrap="square" lIns="91440" tIns="45720" rIns="91440" bIns="45720" anchor="ctr">
            <a:normAutofit/>
          </a:bodyPr>
          <a:lstStyle/>
          <a:p>
            <a:pPr algn="ctr"/>
            <a:r>
              <a:rPr lang="en-US" altLang="zh-CN" sz="4000" dirty="0">
                <a:solidFill>
                  <a:schemeClr val="accent1"/>
                </a:solidFill>
                <a:uFillTx/>
                <a:latin typeface="Arial" panose="02080604020202020204" pitchFamily="34" charset="0"/>
                <a:ea typeface="隶书" panose="02010509060101010101" pitchFamily="49" charset="-122"/>
              </a:rPr>
              <a:t>02</a:t>
            </a:r>
            <a:endParaRPr lang="en-US" altLang="zh-CN" sz="4000" dirty="0">
              <a:solidFill>
                <a:schemeClr val="accent1"/>
              </a:solidFill>
              <a:uFillTx/>
              <a:latin typeface="Arial" panose="02080604020202020204" pitchFamily="34" charset="0"/>
              <a:ea typeface="隶书" panose="02010509060101010101" pitchFamily="49" charset="-122"/>
            </a:endParaRPr>
          </a:p>
        </p:txBody>
      </p:sp>
      <p:sp>
        <p:nvSpPr>
          <p:cNvPr id="9" name="文本框 8"/>
          <p:cNvSpPr txBox="true"/>
          <p:nvPr>
            <p:custDataLst>
              <p:tags r:id="rId6"/>
            </p:custDataLst>
          </p:nvPr>
        </p:nvSpPr>
        <p:spPr>
          <a:xfrm>
            <a:off x="7529326" y="2817737"/>
            <a:ext cx="2843893" cy="368746"/>
          </a:xfrm>
          <a:prstGeom prst="rect">
            <a:avLst/>
          </a:prstGeom>
          <a:noFill/>
        </p:spPr>
        <p:txBody>
          <a:bodyPr wrap="square" lIns="91440" tIns="45720" rIns="91440" bIns="0" anchor="b" anchorCtr="false">
            <a:normAutofit/>
          </a:bodyPr>
          <a:lstStyle/>
          <a:p>
            <a:r>
              <a:rPr lang="zh-CN" altLang="en-US" sz="2000" b="1">
                <a:solidFill>
                  <a:schemeClr val="tx1">
                    <a:lumMod val="85000"/>
                    <a:lumOff val="15000"/>
                  </a:schemeClr>
                </a:solidFill>
                <a:uFillTx/>
                <a:latin typeface="Arial" panose="02080604020202020204" pitchFamily="34" charset="0"/>
                <a:ea typeface="隶书" panose="02010509060101010101" pitchFamily="49" charset="-122"/>
              </a:rPr>
              <a:t>历史背景</a:t>
            </a:r>
            <a:endParaRPr lang="zh-CN" altLang="en-US" sz="2000" b="1">
              <a:solidFill>
                <a:schemeClr val="tx1">
                  <a:lumMod val="85000"/>
                  <a:lumOff val="15000"/>
                </a:schemeClr>
              </a:solidFill>
              <a:uFillTx/>
              <a:latin typeface="Arial" panose="02080604020202020204" pitchFamily="34" charset="0"/>
              <a:ea typeface="隶书" panose="02010509060101010101" pitchFamily="49" charset="-122"/>
            </a:endParaRPr>
          </a:p>
        </p:txBody>
      </p:sp>
      <p:cxnSp>
        <p:nvCxnSpPr>
          <p:cNvPr id="11" name="直接连接符 10"/>
          <p:cNvCxnSpPr/>
          <p:nvPr>
            <p:custDataLst>
              <p:tags r:id="rId7"/>
            </p:custDataLst>
          </p:nvPr>
        </p:nvCxnSpPr>
        <p:spPr>
          <a:xfrm>
            <a:off x="7448223" y="2586113"/>
            <a:ext cx="0" cy="830997"/>
          </a:xfrm>
          <a:prstGeom prst="line">
            <a:avLst/>
          </a:prstGeom>
          <a:ln w="12700" cap="flat" cmpd="sng" algn="ctr">
            <a:solidFill>
              <a:schemeClr val="tx1">
                <a:lumMod val="75000"/>
                <a:lumOff val="2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文本框 11"/>
          <p:cNvSpPr txBox="true"/>
          <p:nvPr>
            <p:custDataLst>
              <p:tags r:id="rId8"/>
            </p:custDataLst>
          </p:nvPr>
        </p:nvSpPr>
        <p:spPr>
          <a:xfrm>
            <a:off x="1818781" y="3973171"/>
            <a:ext cx="748923" cy="830997"/>
          </a:xfrm>
          <a:prstGeom prst="rect">
            <a:avLst/>
          </a:prstGeom>
          <a:noFill/>
        </p:spPr>
        <p:txBody>
          <a:bodyPr wrap="square" lIns="91440" tIns="45720" rIns="91440" bIns="45720" anchor="ctr">
            <a:normAutofit/>
          </a:bodyPr>
          <a:lstStyle/>
          <a:p>
            <a:pPr algn="ctr"/>
            <a:r>
              <a:rPr lang="en-US" altLang="zh-CN" sz="4000" dirty="0">
                <a:solidFill>
                  <a:schemeClr val="accent1"/>
                </a:solidFill>
                <a:uFillTx/>
                <a:latin typeface="Arial" panose="02080604020202020204" pitchFamily="34" charset="0"/>
                <a:ea typeface="隶书" panose="02010509060101010101" pitchFamily="49" charset="-122"/>
              </a:rPr>
              <a:t>03</a:t>
            </a:r>
            <a:endParaRPr lang="en-US" altLang="zh-CN" sz="4000" dirty="0">
              <a:solidFill>
                <a:schemeClr val="accent1"/>
              </a:solidFill>
              <a:uFillTx/>
              <a:latin typeface="Arial" panose="02080604020202020204" pitchFamily="34" charset="0"/>
              <a:ea typeface="隶书" panose="02010509060101010101" pitchFamily="49" charset="-122"/>
            </a:endParaRPr>
          </a:p>
        </p:txBody>
      </p:sp>
      <p:sp>
        <p:nvSpPr>
          <p:cNvPr id="13" name="文本框 12"/>
          <p:cNvSpPr txBox="true"/>
          <p:nvPr>
            <p:custDataLst>
              <p:tags r:id="rId9"/>
            </p:custDataLst>
          </p:nvPr>
        </p:nvSpPr>
        <p:spPr>
          <a:xfrm>
            <a:off x="2674239" y="4204160"/>
            <a:ext cx="2843893" cy="368746"/>
          </a:xfrm>
          <a:prstGeom prst="rect">
            <a:avLst/>
          </a:prstGeom>
          <a:noFill/>
        </p:spPr>
        <p:txBody>
          <a:bodyPr wrap="square" lIns="91440" tIns="45720" rIns="91440" bIns="0" anchor="b" anchorCtr="false">
            <a:normAutofit fontScale="97500"/>
          </a:bodyPr>
          <a:lstStyle/>
          <a:p>
            <a:r>
              <a:rPr lang="zh-CN" altLang="en-US" sz="2000" b="1">
                <a:solidFill>
                  <a:schemeClr val="tx1">
                    <a:lumMod val="85000"/>
                    <a:lumOff val="15000"/>
                  </a:schemeClr>
                </a:solidFill>
                <a:uFillTx/>
                <a:latin typeface="Arial" panose="02080604020202020204" pitchFamily="34" charset="0"/>
                <a:ea typeface="隶书" panose="02010509060101010101" pitchFamily="49" charset="-122"/>
              </a:rPr>
              <a:t>改造案例</a:t>
            </a:r>
            <a:r>
              <a:rPr lang="en-US" altLang="zh-CN" sz="2000" b="1">
                <a:solidFill>
                  <a:schemeClr val="tx1">
                    <a:lumMod val="85000"/>
                    <a:lumOff val="15000"/>
                  </a:schemeClr>
                </a:solidFill>
                <a:uFillTx/>
                <a:latin typeface="Arial" panose="02080604020202020204" pitchFamily="34" charset="0"/>
                <a:ea typeface="隶书" panose="02010509060101010101" pitchFamily="49" charset="-122"/>
              </a:rPr>
              <a:t>——</a:t>
            </a:r>
            <a:r>
              <a:rPr lang="zh-CN" altLang="en-US" sz="2000" b="1">
                <a:solidFill>
                  <a:schemeClr val="tx1">
                    <a:lumMod val="85000"/>
                    <a:lumOff val="15000"/>
                  </a:schemeClr>
                </a:solidFill>
                <a:uFillTx/>
                <a:latin typeface="Arial" panose="02080604020202020204" pitchFamily="34" charset="0"/>
                <a:ea typeface="隶书" panose="02010509060101010101" pitchFamily="49" charset="-122"/>
              </a:rPr>
              <a:t>同仁堂</a:t>
            </a:r>
            <a:endParaRPr lang="zh-CN" altLang="en-US" sz="2000" b="1">
              <a:solidFill>
                <a:schemeClr val="tx1">
                  <a:lumMod val="85000"/>
                  <a:lumOff val="15000"/>
                </a:schemeClr>
              </a:solidFill>
              <a:uFillTx/>
              <a:latin typeface="Arial" panose="02080604020202020204" pitchFamily="34" charset="0"/>
              <a:ea typeface="隶书" panose="02010509060101010101" pitchFamily="49" charset="-122"/>
            </a:endParaRPr>
          </a:p>
        </p:txBody>
      </p:sp>
      <p:cxnSp>
        <p:nvCxnSpPr>
          <p:cNvPr id="15" name="直接连接符 14"/>
          <p:cNvCxnSpPr/>
          <p:nvPr>
            <p:custDataLst>
              <p:tags r:id="rId10"/>
            </p:custDataLst>
          </p:nvPr>
        </p:nvCxnSpPr>
        <p:spPr>
          <a:xfrm>
            <a:off x="2673781" y="3973171"/>
            <a:ext cx="0" cy="830997"/>
          </a:xfrm>
          <a:prstGeom prst="line">
            <a:avLst/>
          </a:prstGeom>
          <a:ln w="12700" cap="flat" cmpd="sng" algn="ctr">
            <a:solidFill>
              <a:schemeClr val="tx1">
                <a:lumMod val="75000"/>
                <a:lumOff val="2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文本框 15"/>
          <p:cNvSpPr txBox="true"/>
          <p:nvPr>
            <p:custDataLst>
              <p:tags r:id="rId11"/>
            </p:custDataLst>
          </p:nvPr>
        </p:nvSpPr>
        <p:spPr>
          <a:xfrm>
            <a:off x="6593223" y="3973171"/>
            <a:ext cx="748923" cy="830997"/>
          </a:xfrm>
          <a:prstGeom prst="rect">
            <a:avLst/>
          </a:prstGeom>
          <a:noFill/>
        </p:spPr>
        <p:txBody>
          <a:bodyPr wrap="square" lIns="91440" tIns="45720" rIns="91440" bIns="45720" anchor="ctr">
            <a:normAutofit/>
          </a:bodyPr>
          <a:lstStyle/>
          <a:p>
            <a:pPr algn="ctr"/>
            <a:r>
              <a:rPr lang="en-US" altLang="zh-CN" sz="4000" dirty="0">
                <a:solidFill>
                  <a:schemeClr val="accent1"/>
                </a:solidFill>
                <a:uFillTx/>
                <a:latin typeface="Arial" panose="02080604020202020204" pitchFamily="34" charset="0"/>
                <a:ea typeface="隶书" panose="02010509060101010101" pitchFamily="49" charset="-122"/>
              </a:rPr>
              <a:t>04</a:t>
            </a:r>
            <a:endParaRPr lang="en-US" altLang="zh-CN" sz="4000" dirty="0">
              <a:solidFill>
                <a:schemeClr val="accent1"/>
              </a:solidFill>
              <a:uFillTx/>
              <a:latin typeface="Arial" panose="02080604020202020204" pitchFamily="34" charset="0"/>
              <a:ea typeface="隶书" panose="02010509060101010101" pitchFamily="49" charset="-122"/>
            </a:endParaRPr>
          </a:p>
        </p:txBody>
      </p:sp>
      <p:sp>
        <p:nvSpPr>
          <p:cNvPr id="17" name="文本框 16"/>
          <p:cNvSpPr txBox="true"/>
          <p:nvPr>
            <p:custDataLst>
              <p:tags r:id="rId12"/>
            </p:custDataLst>
          </p:nvPr>
        </p:nvSpPr>
        <p:spPr>
          <a:xfrm>
            <a:off x="7448046" y="4204160"/>
            <a:ext cx="2843893" cy="368746"/>
          </a:xfrm>
          <a:prstGeom prst="rect">
            <a:avLst/>
          </a:prstGeom>
          <a:noFill/>
        </p:spPr>
        <p:txBody>
          <a:bodyPr wrap="square" lIns="91440" tIns="45720" rIns="91440" bIns="0" anchor="b" anchorCtr="false">
            <a:normAutofit/>
          </a:bodyPr>
          <a:lstStyle/>
          <a:p>
            <a:r>
              <a:rPr lang="zh-CN" altLang="en-US" sz="2000" b="1">
                <a:solidFill>
                  <a:schemeClr val="tx1">
                    <a:lumMod val="85000"/>
                    <a:lumOff val="15000"/>
                  </a:schemeClr>
                </a:solidFill>
                <a:uFillTx/>
                <a:latin typeface="Arial" panose="02080604020202020204" pitchFamily="34" charset="0"/>
                <a:ea typeface="隶书" panose="02010509060101010101" pitchFamily="49" charset="-122"/>
              </a:rPr>
              <a:t>社会主义改造的必然性</a:t>
            </a:r>
            <a:endParaRPr lang="zh-CN" altLang="en-US" sz="2000" b="1">
              <a:solidFill>
                <a:schemeClr val="tx1">
                  <a:lumMod val="85000"/>
                  <a:lumOff val="15000"/>
                </a:schemeClr>
              </a:solidFill>
              <a:uFillTx/>
              <a:latin typeface="Arial" panose="02080604020202020204" pitchFamily="34" charset="0"/>
              <a:ea typeface="隶书" panose="02010509060101010101" pitchFamily="49" charset="-122"/>
            </a:endParaRPr>
          </a:p>
        </p:txBody>
      </p:sp>
      <p:cxnSp>
        <p:nvCxnSpPr>
          <p:cNvPr id="19" name="直接连接符 18"/>
          <p:cNvCxnSpPr/>
          <p:nvPr>
            <p:custDataLst>
              <p:tags r:id="rId13"/>
            </p:custDataLst>
          </p:nvPr>
        </p:nvCxnSpPr>
        <p:spPr>
          <a:xfrm>
            <a:off x="7448223" y="3973171"/>
            <a:ext cx="0" cy="830997"/>
          </a:xfrm>
          <a:prstGeom prst="line">
            <a:avLst/>
          </a:prstGeom>
          <a:ln w="12700" cap="flat" cmpd="sng" algn="ctr">
            <a:solidFill>
              <a:schemeClr val="tx1">
                <a:lumMod val="75000"/>
                <a:lumOff val="2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流程图: 可选过程 21"/>
          <p:cNvSpPr/>
          <p:nvPr>
            <p:custDataLst>
              <p:tags r:id="rId14"/>
            </p:custDataLst>
          </p:nvPr>
        </p:nvSpPr>
        <p:spPr>
          <a:xfrm>
            <a:off x="5088255" y="1119505"/>
            <a:ext cx="2002790" cy="543560"/>
          </a:xfrm>
          <a:prstGeom prst="flowChartAlternateProcess">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dirty="0">
              <a:solidFill>
                <a:schemeClr val="dk1"/>
              </a:solidFill>
            </a:endParaRPr>
          </a:p>
        </p:txBody>
      </p:sp>
      <p:sp>
        <p:nvSpPr>
          <p:cNvPr id="20" name="PA-文本框 3"/>
          <p:cNvSpPr txBox="true"/>
          <p:nvPr/>
        </p:nvSpPr>
        <p:spPr>
          <a:xfrm>
            <a:off x="5387975" y="-187642"/>
            <a:ext cx="1416685" cy="3170555"/>
          </a:xfrm>
          <a:prstGeom prst="rect">
            <a:avLst/>
          </a:prstGeom>
          <a:noFill/>
        </p:spPr>
        <p:txBody>
          <a:bodyPr vert="horz" wrap="square" lIns="90000" tIns="46800" rIns="90000" bIns="46800" rtlCol="0" anchor="ctr" anchorCtr="false">
            <a:noAutofit/>
          </a:bodyPr>
          <a:lstStyle/>
          <a:p>
            <a:pPr lvl="0" algn="ctr">
              <a:buClrTx/>
              <a:buSzTx/>
              <a:buFontTx/>
            </a:pPr>
            <a:r>
              <a:rPr lang="zh-CN" altLang="en-US" sz="4000" b="1">
                <a:solidFill>
                  <a:schemeClr val="bg1"/>
                </a:solidFill>
                <a:uFillTx/>
                <a:latin typeface="Arial" panose="02080604020202020204" pitchFamily="34" charset="0"/>
                <a:ea typeface="汉仪尚巍手书W" panose="00020600040101010101" pitchFamily="18" charset="-122"/>
                <a:sym typeface="+mn-ea"/>
              </a:rPr>
              <a:t>目录</a:t>
            </a:r>
            <a:endParaRPr lang="zh-CN" altLang="en-US" sz="4000" b="1">
              <a:solidFill>
                <a:schemeClr val="bg1"/>
              </a:solidFill>
              <a:uFillTx/>
              <a:latin typeface="Arial" panose="02080604020202020204" pitchFamily="34" charset="0"/>
              <a:ea typeface="汉仪尚巍手书W" panose="00020600040101010101" pitchFamily="18" charset="-122"/>
              <a:sym typeface="+mn-ea"/>
            </a:endParaRPr>
          </a:p>
        </p:txBody>
      </p:sp>
    </p:spTree>
    <p:custDataLst>
      <p:tags r:id="rId15"/>
    </p:custDataLst>
  </p:cSld>
  <p:clrMapOvr>
    <a:masterClrMapping/>
  </p:clrMapOvr>
  <mc:AlternateContent xmlns:mc="http://schemas.openxmlformats.org/markup-compatibility/2006">
    <mc:Choice xmlns:p14="http://schemas.microsoft.com/office/powerpoint/2010/main" Requires="p14">
      <p:transition spd="slow" p14:dur="2000">
        <p:cover dir="d"/>
      </p:transition>
    </mc:Choice>
    <mc:Fallback>
      <p:transition spd="slow">
        <p:cover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to="" calcmode="lin" valueType="num">
                                      <p:cBhvr>
                                        <p:cTn id="12" dur="1" fill="hold"/>
                                        <p:tgtEl>
                                          <p:spTgt spid="9"/>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to="" calcmode="lin" valueType="num">
                                      <p:cBhvr>
                                        <p:cTn id="17" dur="1" fill="hold"/>
                                        <p:tgtEl>
                                          <p:spTgt spid="13"/>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to="" calcmode="lin" valueType="num">
                                      <p:cBhvr>
                                        <p:cTn id="22" dur="1" fill="hold"/>
                                        <p:tgtEl>
                                          <p:spTgt spid="1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p:bldP spid="5" grpId="1"/>
      <p:bldP spid="9" grpId="0"/>
      <p:bldP spid="9" grpId="1"/>
      <p:bldP spid="13" grpId="0"/>
      <p:bldP spid="13" grpId="1"/>
      <p:bldP spid="17" grpId="0"/>
      <p:bldP spid="17" grpId="1"/>
      <p:bldP spid="2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true"/>
          </p:cNvSpPr>
          <p:nvPr>
            <p:ph type="title"/>
            <p:custDataLst>
              <p:tags r:id="rId1"/>
            </p:custDataLst>
          </p:nvPr>
        </p:nvSpPr>
        <p:spPr/>
        <p:txBody>
          <a:bodyPr>
            <a:normAutofit/>
          </a:bodyPr>
          <a:lstStyle/>
          <a:p>
            <a:r>
              <a:rPr lang="zh-CN" altLang="en-US">
                <a:solidFill>
                  <a:schemeClr val="accent1"/>
                </a:solidFill>
              </a:rPr>
              <a:t>什么是社会主义改造</a:t>
            </a:r>
            <a:endParaRPr lang="zh-CN" altLang="en-US">
              <a:solidFill>
                <a:schemeClr val="accent1"/>
              </a:solidFill>
            </a:endParaRPr>
          </a:p>
        </p:txBody>
      </p:sp>
      <p:sp>
        <p:nvSpPr>
          <p:cNvPr id="9" name="文本框 8"/>
          <p:cNvSpPr txBox="true"/>
          <p:nvPr>
            <p:custDataLst>
              <p:tags r:id="rId2"/>
            </p:custDataLst>
          </p:nvPr>
        </p:nvSpPr>
        <p:spPr>
          <a:xfrm>
            <a:off x="5302224" y="2193925"/>
            <a:ext cx="1109026" cy="964257"/>
          </a:xfrm>
          <a:prstGeom prst="rect">
            <a:avLst/>
          </a:prstGeom>
          <a:noFill/>
          <a:ln w="117475">
            <a:noFill/>
          </a:ln>
        </p:spPr>
        <p:txBody>
          <a:bodyPr wrap="square" rtlCol="0">
            <a:prstTxWarp prst="textPlain">
              <a:avLst/>
            </a:prstTxWarp>
            <a:spAutoFit/>
          </a:bodyPr>
          <a:lstStyle/>
          <a:p>
            <a:r>
              <a:rPr lang="en-US" altLang="zh-CN" spc="100">
                <a:solidFill>
                  <a:schemeClr val="accent1"/>
                </a:solidFill>
                <a:uFillTx/>
                <a:latin typeface="Arial" panose="02080604020202020204" pitchFamily="34" charset="0"/>
                <a:ea typeface="微软雅黑" panose="020B0503020204020204" charset="-122"/>
                <a:cs typeface="Arial" panose="02080604020202020204" pitchFamily="34" charset="0"/>
              </a:rPr>
              <a:t>/01</a:t>
            </a:r>
            <a:endParaRPr lang="en-US" altLang="zh-CN" spc="100">
              <a:solidFill>
                <a:schemeClr val="accent1"/>
              </a:solidFill>
              <a:uFillTx/>
              <a:latin typeface="Arial" panose="02080604020202020204" pitchFamily="34" charset="0"/>
              <a:ea typeface="微软雅黑" panose="020B0503020204020204" charset="-122"/>
              <a:cs typeface="Arial" panose="02080604020202020204" pitchFamily="34" charset="0"/>
            </a:endParaRPr>
          </a:p>
        </p:txBody>
      </p:sp>
    </p:spTree>
    <p:custDataLst>
      <p:tags r:id="rId3"/>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custDataLst>
              <p:tags r:id="rId1"/>
            </p:custDataLst>
          </p:nvPr>
        </p:nvSpPr>
        <p:spPr/>
        <p:txBody>
          <a:bodyPr>
            <a:normAutofit fontScale="90000"/>
          </a:bodyPr>
          <a:lstStyle/>
          <a:p>
            <a:r>
              <a:rPr>
                <a:solidFill>
                  <a:schemeClr val="accent1"/>
                </a:solidFill>
                <a:sym typeface="+mn-ea"/>
              </a:rPr>
              <a:t>什么是社会主义改造</a:t>
            </a:r>
            <a:br>
              <a:rPr lang="zh-CN" altLang="en-US">
                <a:solidFill>
                  <a:schemeClr val="accent1"/>
                </a:solidFill>
              </a:rPr>
            </a:br>
            <a:endParaRPr lang="zh-CN" altLang="en-US"/>
          </a:p>
        </p:txBody>
      </p:sp>
      <p:sp>
        <p:nvSpPr>
          <p:cNvPr id="3" name="内容占位符 2"/>
          <p:cNvSpPr>
            <a:spLocks noGrp="true"/>
          </p:cNvSpPr>
          <p:nvPr>
            <p:ph idx="1"/>
            <p:custDataLst>
              <p:tags r:id="rId2"/>
            </p:custDataLst>
          </p:nvPr>
        </p:nvSpPr>
        <p:spPr>
          <a:xfrm>
            <a:off x="669925" y="952500"/>
            <a:ext cx="4721860" cy="5388610"/>
          </a:xfrm>
        </p:spPr>
        <p:txBody>
          <a:bodyPr/>
          <a:lstStyle/>
          <a:p>
            <a:r>
              <a:rPr lang="en-US" altLang="zh-CN" sz="2400"/>
              <a:t>      </a:t>
            </a:r>
            <a:r>
              <a:rPr lang="zh-CN" altLang="en-US" sz="2400"/>
              <a:t>中国的社会主义改造，即社会主义三大改造，是指中华人民共和国建立初期，中国共产党在全国范围内组织的对于农业、资本主义工商业和手工业进行的社会主义改造。中国的社会主义改造实现了把生产资料私有制转变为社会主义公有制的任务，丰富和发展了马克思列宁主义的科学社会主义理论。</a:t>
            </a:r>
            <a:endParaRPr lang="zh-CN" altLang="en-US" sz="2400"/>
          </a:p>
        </p:txBody>
      </p:sp>
      <p:pic>
        <p:nvPicPr>
          <p:cNvPr id="4" name="图片 3"/>
          <p:cNvPicPr>
            <a:picLocks noChangeAspect="true"/>
          </p:cNvPicPr>
          <p:nvPr/>
        </p:nvPicPr>
        <p:blipFill>
          <a:blip r:embed="rId3"/>
          <a:stretch>
            <a:fillRect/>
          </a:stretch>
        </p:blipFill>
        <p:spPr>
          <a:xfrm>
            <a:off x="6176645" y="885190"/>
            <a:ext cx="4862195" cy="4324350"/>
          </a:xfrm>
          <a:prstGeom prst="rect">
            <a:avLst/>
          </a:prstGeom>
        </p:spPr>
      </p:pic>
    </p:spTree>
    <p:custDataLst>
      <p:tags r:id="rId4"/>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true"/>
          </p:cNvSpPr>
          <p:nvPr>
            <p:ph type="title"/>
            <p:custDataLst>
              <p:tags r:id="rId1"/>
            </p:custDataLst>
          </p:nvPr>
        </p:nvSpPr>
        <p:spPr/>
        <p:txBody>
          <a:bodyPr>
            <a:normAutofit/>
          </a:bodyPr>
          <a:lstStyle/>
          <a:p>
            <a:r>
              <a:rPr lang="zh-CN" altLang="en-US">
                <a:solidFill>
                  <a:schemeClr val="accent1"/>
                </a:solidFill>
              </a:rPr>
              <a:t>历史背景</a:t>
            </a:r>
            <a:endParaRPr lang="zh-CN" altLang="en-US">
              <a:solidFill>
                <a:schemeClr val="accent1"/>
              </a:solidFill>
            </a:endParaRPr>
          </a:p>
        </p:txBody>
      </p:sp>
      <p:sp>
        <p:nvSpPr>
          <p:cNvPr id="9" name="文本框 8"/>
          <p:cNvSpPr txBox="true"/>
          <p:nvPr>
            <p:custDataLst>
              <p:tags r:id="rId2"/>
            </p:custDataLst>
          </p:nvPr>
        </p:nvSpPr>
        <p:spPr>
          <a:xfrm>
            <a:off x="5302224" y="2193925"/>
            <a:ext cx="1109026" cy="964257"/>
          </a:xfrm>
          <a:prstGeom prst="rect">
            <a:avLst/>
          </a:prstGeom>
          <a:noFill/>
          <a:ln w="117475">
            <a:noFill/>
          </a:ln>
        </p:spPr>
        <p:txBody>
          <a:bodyPr wrap="square" rtlCol="0">
            <a:prstTxWarp prst="textPlain">
              <a:avLst/>
            </a:prstTxWarp>
            <a:spAutoFit/>
          </a:bodyPr>
          <a:lstStyle/>
          <a:p>
            <a:r>
              <a:rPr lang="en-US" altLang="zh-CN" spc="100">
                <a:solidFill>
                  <a:schemeClr val="accent1"/>
                </a:solidFill>
                <a:uFillTx/>
                <a:latin typeface="Arial" panose="02080604020202020204" pitchFamily="34" charset="0"/>
                <a:ea typeface="微软雅黑" panose="020B0503020204020204" charset="-122"/>
                <a:cs typeface="Arial" panose="02080604020202020204" pitchFamily="34" charset="0"/>
              </a:rPr>
              <a:t>/02</a:t>
            </a:r>
            <a:endParaRPr lang="en-US" altLang="zh-CN" spc="100">
              <a:solidFill>
                <a:schemeClr val="accent1"/>
              </a:solidFill>
              <a:uFillTx/>
              <a:latin typeface="Arial" panose="02080604020202020204" pitchFamily="34" charset="0"/>
              <a:ea typeface="微软雅黑" panose="020B0503020204020204" charset="-122"/>
              <a:cs typeface="Arial" panose="02080604020202020204" pitchFamily="34" charset="0"/>
            </a:endParaRPr>
          </a:p>
        </p:txBody>
      </p:sp>
    </p:spTree>
    <p:custDataLst>
      <p:tags r:id="rId3"/>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a:solidFill>
                  <a:schemeClr val="accent1"/>
                </a:solidFill>
                <a:sym typeface="+mn-ea"/>
              </a:rPr>
              <a:t>历史背景</a:t>
            </a:r>
            <a:br>
              <a:rPr>
                <a:solidFill>
                  <a:schemeClr val="accent1"/>
                </a:solidFill>
                <a:sym typeface="+mn-ea"/>
              </a:rPr>
            </a:br>
            <a:br>
              <a:rPr lang="zh-CN" altLang="en-US"/>
            </a:br>
            <a:endParaRPr lang="zh-CN" altLang="en-US"/>
          </a:p>
        </p:txBody>
      </p:sp>
      <p:sp>
        <p:nvSpPr>
          <p:cNvPr id="3" name="内容占位符 2"/>
          <p:cNvSpPr>
            <a:spLocks noGrp="true"/>
          </p:cNvSpPr>
          <p:nvPr>
            <p:ph idx="1"/>
          </p:nvPr>
        </p:nvSpPr>
        <p:spPr>
          <a:xfrm>
            <a:off x="6073140" y="952500"/>
            <a:ext cx="5448935" cy="5388610"/>
          </a:xfrm>
        </p:spPr>
        <p:txBody>
          <a:bodyPr>
            <a:noAutofit/>
          </a:bodyPr>
          <a:lstStyle/>
          <a:p>
            <a:r>
              <a:rPr lang="zh-CN" altLang="en-US" sz="2400"/>
              <a:t>1952年9月，毛泽东在一次中央会议上提出：“我们现在就要开始用10年到15年的时间，基本上完成到社会主义的过渡。”第二年6月，中共中央公布了过渡时期总路线，包括两方面内容：一是逐步实现社会主义工业化，这是总路线的主体；二是逐步实现对农业、手工业和资本主义工商业的社会主义改造，这是总路线的两翼。</a:t>
            </a:r>
            <a:endParaRPr lang="zh-CN" altLang="en-US" sz="2400"/>
          </a:p>
        </p:txBody>
      </p:sp>
      <p:pic>
        <p:nvPicPr>
          <p:cNvPr id="7" name="图片 6" descr="PJ2N[T]1(]Z`6V~JQZBP[)8"/>
          <p:cNvPicPr>
            <a:picLocks noChangeAspect="true"/>
          </p:cNvPicPr>
          <p:nvPr/>
        </p:nvPicPr>
        <p:blipFill>
          <a:blip r:embed="rId1"/>
          <a:stretch>
            <a:fillRect/>
          </a:stretch>
        </p:blipFill>
        <p:spPr>
          <a:xfrm>
            <a:off x="669925" y="952500"/>
            <a:ext cx="5403215" cy="4846320"/>
          </a:xfrm>
          <a:prstGeom prst="rect">
            <a:avLst/>
          </a:prstGeom>
        </p:spPr>
      </p:pic>
    </p:spTree>
    <p:custDataLst>
      <p:tags r:id="rId2"/>
    </p:custData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true"/>
          </p:cNvSpPr>
          <p:nvPr>
            <p:ph type="title"/>
            <p:custDataLst>
              <p:tags r:id="rId1"/>
            </p:custDataLst>
          </p:nvPr>
        </p:nvSpPr>
        <p:spPr/>
        <p:txBody>
          <a:bodyPr>
            <a:normAutofit/>
          </a:bodyPr>
          <a:lstStyle/>
          <a:p>
            <a:r>
              <a:rPr lang="zh-CN" altLang="en-US">
                <a:solidFill>
                  <a:schemeClr val="accent1"/>
                </a:solidFill>
              </a:rPr>
              <a:t>改造案例——同仁堂</a:t>
            </a:r>
            <a:endParaRPr lang="zh-CN" altLang="en-US">
              <a:solidFill>
                <a:schemeClr val="accent1"/>
              </a:solidFill>
            </a:endParaRPr>
          </a:p>
        </p:txBody>
      </p:sp>
      <p:sp>
        <p:nvSpPr>
          <p:cNvPr id="9" name="文本框 8"/>
          <p:cNvSpPr txBox="true"/>
          <p:nvPr>
            <p:custDataLst>
              <p:tags r:id="rId2"/>
            </p:custDataLst>
          </p:nvPr>
        </p:nvSpPr>
        <p:spPr>
          <a:xfrm>
            <a:off x="5302224" y="2193925"/>
            <a:ext cx="1109026" cy="964257"/>
          </a:xfrm>
          <a:prstGeom prst="rect">
            <a:avLst/>
          </a:prstGeom>
          <a:noFill/>
          <a:ln w="117475">
            <a:noFill/>
          </a:ln>
        </p:spPr>
        <p:txBody>
          <a:bodyPr wrap="square" rtlCol="0">
            <a:prstTxWarp prst="textPlain">
              <a:avLst/>
            </a:prstTxWarp>
            <a:spAutoFit/>
          </a:bodyPr>
          <a:lstStyle/>
          <a:p>
            <a:r>
              <a:rPr lang="en-US" altLang="zh-CN" spc="100">
                <a:solidFill>
                  <a:schemeClr val="accent1"/>
                </a:solidFill>
                <a:uFillTx/>
                <a:latin typeface="Arial" panose="02080604020202020204" pitchFamily="34" charset="0"/>
                <a:ea typeface="微软雅黑" panose="020B0503020204020204" charset="-122"/>
                <a:cs typeface="Arial" panose="02080604020202020204" pitchFamily="34" charset="0"/>
              </a:rPr>
              <a:t>/03</a:t>
            </a:r>
            <a:endParaRPr lang="en-US" altLang="zh-CN" spc="100">
              <a:solidFill>
                <a:schemeClr val="accent1"/>
              </a:solidFill>
              <a:uFillTx/>
              <a:latin typeface="Arial" panose="02080604020202020204" pitchFamily="34" charset="0"/>
              <a:ea typeface="微软雅黑" panose="020B0503020204020204" charset="-122"/>
              <a:cs typeface="Arial" panose="02080604020202020204" pitchFamily="34" charset="0"/>
            </a:endParaRPr>
          </a:p>
        </p:txBody>
      </p:sp>
    </p:spTree>
    <p:custDataLst>
      <p:tags r:id="rId3"/>
    </p:custData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true"/>
          <p:nvPr>
            <p:custDataLst>
              <p:tags r:id="rId1"/>
            </p:custDataLst>
          </p:nvPr>
        </p:nvSpPr>
        <p:spPr>
          <a:xfrm>
            <a:off x="6590665" y="1885315"/>
            <a:ext cx="4947285" cy="2232660"/>
          </a:xfrm>
          <a:prstGeom prst="rect">
            <a:avLst/>
          </a:prstGeom>
          <a:noFill/>
          <a:ln w="3175">
            <a:noFill/>
            <a:prstDash val="dash"/>
          </a:ln>
        </p:spPr>
        <p:txBody>
          <a:bodyPr wrap="square" lIns="72000" tIns="0" rIns="72000" bIns="0" anchor="t" anchorCtr="false">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50">
                <a:ln w="3175">
                  <a:noFill/>
                  <a:prstDash val="dash"/>
                </a:ln>
                <a:solidFill>
                  <a:schemeClr val="tx1">
                    <a:lumMod val="85000"/>
                    <a:lumOff val="15000"/>
                  </a:schemeClr>
                </a:solidFill>
                <a:uFillTx/>
                <a:latin typeface="Arial" panose="02080604020202020204" pitchFamily="34" charset="0"/>
                <a:ea typeface="隶书" panose="02010509060101010101" pitchFamily="49" charset="-122"/>
                <a:cs typeface="微软雅黑" panose="020B0503020204020204" charset="-122"/>
              </a:rPr>
              <a:t>同仁堂的变革属于”一化三改“中”三改“中的资本主义工商业的社会主义改造</a:t>
            </a:r>
            <a:endParaRPr lang="zh-CN" altLang="en-US" sz="1800" spc="50">
              <a:ln w="3175">
                <a:noFill/>
                <a:prstDash val="dash"/>
              </a:ln>
              <a:solidFill>
                <a:schemeClr val="tx1">
                  <a:lumMod val="85000"/>
                  <a:lumOff val="15000"/>
                </a:schemeClr>
              </a:solidFill>
              <a:uFillTx/>
              <a:latin typeface="Arial" panose="02080604020202020204" pitchFamily="34" charset="0"/>
              <a:ea typeface="隶书" panose="02010509060101010101" pitchFamily="49" charset="-122"/>
              <a:cs typeface="微软雅黑" panose="020B0503020204020204" charset="-122"/>
            </a:endParaRPr>
          </a:p>
        </p:txBody>
      </p:sp>
      <p:sp>
        <p:nvSpPr>
          <p:cNvPr id="7" name="Title 6"/>
          <p:cNvSpPr txBox="true"/>
          <p:nvPr>
            <p:custDataLst>
              <p:tags r:id="rId2"/>
            </p:custDataLst>
          </p:nvPr>
        </p:nvSpPr>
        <p:spPr>
          <a:xfrm>
            <a:off x="6590665" y="1114425"/>
            <a:ext cx="4208780" cy="565150"/>
          </a:xfrm>
          <a:prstGeom prst="rect">
            <a:avLst/>
          </a:prstGeom>
          <a:noFill/>
          <a:ln w="3175">
            <a:noFill/>
            <a:prstDash val="dash"/>
          </a:ln>
        </p:spPr>
        <p:txBody>
          <a:bodyPr wrap="square" lIns="72000" tIns="36000" rIns="72000" bIns="36000" anchor="t" anchorCtr="false">
            <a:normAutofit fontScale="975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lang="zh-CN" altLang="en-US" sz="3200" b="1" spc="300">
                <a:ln w="3175">
                  <a:noFill/>
                  <a:prstDash val="dash"/>
                </a:ln>
                <a:solidFill>
                  <a:schemeClr val="tx1">
                    <a:lumMod val="85000"/>
                    <a:lumOff val="15000"/>
                  </a:schemeClr>
                </a:solidFill>
                <a:uFillTx/>
                <a:latin typeface="Arial" panose="02080604020202020204" pitchFamily="34" charset="0"/>
                <a:ea typeface="隶书" panose="02010509060101010101" pitchFamily="49" charset="-122"/>
                <a:cs typeface="微软雅黑" panose="020B0503020204020204" charset="-122"/>
              </a:rPr>
              <a:t>方法——公私合营</a:t>
            </a:r>
            <a:endParaRPr lang="zh-CN" altLang="en-US" sz="3200" b="1" spc="300">
              <a:ln w="3175">
                <a:noFill/>
                <a:prstDash val="dash"/>
              </a:ln>
              <a:solidFill>
                <a:schemeClr val="tx1">
                  <a:lumMod val="85000"/>
                  <a:lumOff val="15000"/>
                </a:schemeClr>
              </a:solidFill>
              <a:uFillTx/>
              <a:latin typeface="Arial" panose="02080604020202020204" pitchFamily="34" charset="0"/>
              <a:ea typeface="隶书" panose="02010509060101010101" pitchFamily="49" charset="-122"/>
              <a:cs typeface="微软雅黑" panose="020B0503020204020204" charset="-122"/>
            </a:endParaRPr>
          </a:p>
        </p:txBody>
      </p:sp>
      <p:pic>
        <p:nvPicPr>
          <p:cNvPr id="3" name="图片 2"/>
          <p:cNvPicPr>
            <a:picLocks noChangeAspect="true"/>
          </p:cNvPicPr>
          <p:nvPr/>
        </p:nvPicPr>
        <p:blipFill>
          <a:blip r:embed="rId3"/>
          <a:stretch>
            <a:fillRect/>
          </a:stretch>
        </p:blipFill>
        <p:spPr>
          <a:xfrm>
            <a:off x="548005" y="308610"/>
            <a:ext cx="5410200" cy="3940810"/>
          </a:xfrm>
          <a:prstGeom prst="rect">
            <a:avLst/>
          </a:prstGeom>
        </p:spPr>
      </p:pic>
      <p:pic>
        <p:nvPicPr>
          <p:cNvPr id="4" name="图片 3"/>
          <p:cNvPicPr>
            <a:picLocks noChangeAspect="true"/>
          </p:cNvPicPr>
          <p:nvPr/>
        </p:nvPicPr>
        <p:blipFill>
          <a:blip r:embed="rId4"/>
          <a:stretch>
            <a:fillRect/>
          </a:stretch>
        </p:blipFill>
        <p:spPr>
          <a:xfrm>
            <a:off x="6254750" y="2954655"/>
            <a:ext cx="5273040" cy="3793490"/>
          </a:xfrm>
          <a:prstGeom prst="rect">
            <a:avLst/>
          </a:prstGeom>
        </p:spPr>
      </p:pic>
    </p:spTree>
    <p:custDataLst>
      <p:tags r:id="rId5"/>
    </p:custData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to="" calcmode="lin" valueType="num">
                                      <p:cBhvr>
                                        <p:cTn id="22"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true"/>
          <p:nvPr>
            <p:custDataLst>
              <p:tags r:id="rId1"/>
            </p:custDataLst>
          </p:nvPr>
        </p:nvSpPr>
        <p:spPr>
          <a:xfrm>
            <a:off x="1706880" y="4415790"/>
            <a:ext cx="2402840" cy="565150"/>
          </a:xfrm>
          <a:prstGeom prst="rect">
            <a:avLst/>
          </a:prstGeom>
          <a:noFill/>
          <a:ln w="3175">
            <a:noFill/>
            <a:prstDash val="dash"/>
          </a:ln>
        </p:spPr>
        <p:txBody>
          <a:bodyPr wrap="square" lIns="72000" tIns="36000" rIns="72000" bIns="36000" anchor="t" anchorCtr="false">
            <a:normAutofit fontScale="975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lang="zh-CN" altLang="en-US" sz="3200" b="1" spc="300">
                <a:ln w="3175">
                  <a:noFill/>
                  <a:prstDash val="dash"/>
                </a:ln>
                <a:solidFill>
                  <a:schemeClr val="tx1">
                    <a:lumMod val="85000"/>
                    <a:lumOff val="15000"/>
                  </a:schemeClr>
                </a:solidFill>
                <a:uFillTx/>
                <a:latin typeface="Arial" panose="02080604020202020204" pitchFamily="34" charset="0"/>
                <a:ea typeface="隶书" panose="02010509060101010101" pitchFamily="49" charset="-122"/>
                <a:cs typeface="微软雅黑" panose="020B0503020204020204" charset="-122"/>
              </a:rPr>
              <a:t>改造前</a:t>
            </a:r>
            <a:endParaRPr lang="zh-CN" altLang="en-US" sz="3200" b="1" spc="300">
              <a:ln w="3175">
                <a:noFill/>
                <a:prstDash val="dash"/>
              </a:ln>
              <a:solidFill>
                <a:schemeClr val="tx1">
                  <a:lumMod val="85000"/>
                  <a:lumOff val="15000"/>
                </a:schemeClr>
              </a:solidFill>
              <a:uFillTx/>
              <a:latin typeface="Arial" panose="02080604020202020204" pitchFamily="34" charset="0"/>
              <a:ea typeface="隶书" panose="02010509060101010101" pitchFamily="49" charset="-122"/>
              <a:cs typeface="微软雅黑" panose="020B0503020204020204" charset="-122"/>
            </a:endParaRPr>
          </a:p>
        </p:txBody>
      </p:sp>
      <p:pic>
        <p:nvPicPr>
          <p:cNvPr id="3" name="图片 2" descr="~TGZE0V_ULP}CW1K1I640ZY"/>
          <p:cNvPicPr>
            <a:picLocks noChangeAspect="true"/>
          </p:cNvPicPr>
          <p:nvPr/>
        </p:nvPicPr>
        <p:blipFill>
          <a:blip r:embed="rId2"/>
          <a:stretch>
            <a:fillRect/>
          </a:stretch>
        </p:blipFill>
        <p:spPr>
          <a:xfrm>
            <a:off x="609600" y="504190"/>
            <a:ext cx="10480675" cy="3609975"/>
          </a:xfrm>
          <a:prstGeom prst="rect">
            <a:avLst/>
          </a:prstGeom>
        </p:spPr>
      </p:pic>
      <p:cxnSp>
        <p:nvCxnSpPr>
          <p:cNvPr id="4" name="肘形连接符 3"/>
          <p:cNvCxnSpPr/>
          <p:nvPr/>
        </p:nvCxnSpPr>
        <p:spPr>
          <a:xfrm rot="5400000" flipV="true">
            <a:off x="1367790" y="1903730"/>
            <a:ext cx="4721860" cy="1432560"/>
          </a:xfrm>
          <a:prstGeom prst="bentConnector3">
            <a:avLst>
              <a:gd name="adj1" fmla="val 50013"/>
            </a:avLst>
          </a:prstGeom>
          <a:ln w="82550"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Title 6"/>
          <p:cNvSpPr txBox="true"/>
          <p:nvPr>
            <p:custDataLst>
              <p:tags r:id="rId3"/>
            </p:custDataLst>
          </p:nvPr>
        </p:nvSpPr>
        <p:spPr>
          <a:xfrm>
            <a:off x="6913245" y="4415790"/>
            <a:ext cx="4046220" cy="565150"/>
          </a:xfrm>
          <a:prstGeom prst="rect">
            <a:avLst/>
          </a:prstGeom>
          <a:noFill/>
          <a:ln w="3175">
            <a:noFill/>
            <a:prstDash val="dash"/>
          </a:ln>
        </p:spPr>
        <p:txBody>
          <a:bodyPr wrap="square" lIns="72000" tIns="36000" rIns="72000" bIns="36000" anchor="t" anchorCtr="false">
            <a:normAutofit fontScale="975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lang="zh-CN" altLang="en-US" sz="3200" b="1" spc="300">
                <a:ln w="3175">
                  <a:noFill/>
                  <a:prstDash val="dash"/>
                </a:ln>
                <a:solidFill>
                  <a:schemeClr val="tx1">
                    <a:lumMod val="85000"/>
                    <a:lumOff val="15000"/>
                  </a:schemeClr>
                </a:solidFill>
                <a:uFillTx/>
                <a:latin typeface="Arial" panose="02080604020202020204" pitchFamily="34" charset="0"/>
                <a:ea typeface="隶书" panose="02010509060101010101" pitchFamily="49" charset="-122"/>
                <a:cs typeface="微软雅黑" panose="020B0503020204020204" charset="-122"/>
              </a:rPr>
              <a:t>改造后</a:t>
            </a:r>
            <a:endParaRPr lang="zh-CN" altLang="en-US" sz="3200" b="1" spc="300">
              <a:ln w="3175">
                <a:noFill/>
                <a:prstDash val="dash"/>
              </a:ln>
              <a:solidFill>
                <a:schemeClr val="tx1">
                  <a:lumMod val="85000"/>
                  <a:lumOff val="15000"/>
                </a:schemeClr>
              </a:solidFill>
              <a:uFillTx/>
              <a:latin typeface="Arial" panose="02080604020202020204" pitchFamily="34" charset="0"/>
              <a:ea typeface="隶书" panose="02010509060101010101" pitchFamily="49" charset="-122"/>
              <a:cs typeface="微软雅黑" panose="020B0503020204020204" charset="-122"/>
            </a:endParaRPr>
          </a:p>
        </p:txBody>
      </p:sp>
    </p:spTree>
    <p:custDataLst>
      <p:tags r:id="rId4"/>
    </p:custData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to="" calcmode="lin" valueType="num">
                                      <p:cBhvr>
                                        <p:cTn id="2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tags/tag1.xml><?xml version="1.0" encoding="utf-8"?>
<p:tagLst xmlns:p="http://schemas.openxmlformats.org/presentationml/2006/main">
  <p:tag name="KSO_WM_UNIT_LARGE_SHAPE" val="1"/>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2*i*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57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57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SHOW_EDIT_AREA_INDICATION" val="0"/>
  <p:tag name="KSO_WM_TEMPLATE_THUMBS_INDEX" val="1、6、7、8、10、13、15"/>
  <p:tag name="KSO_WM_TEMPLATE_SUBCATEGORY" val="0"/>
  <p:tag name="KSO_WM_TEMPLATE_MASTER_TYPE" val="1"/>
  <p:tag name="KSO_WM_TEMPLATE_COLOR_TYPE" val="1"/>
  <p:tag name="KSO_WM_TEMPLATE_MASTER_THUMB_INDEX" val="18"/>
  <p:tag name="KSO_WM_TAG_VERSION" val="1.0"/>
  <p:tag name="KSO_WM_BEAUTIFY_FLAG" val="#wm#"/>
  <p:tag name="KSO_WM_TEMPLATE_CATEGORY" val="custom"/>
  <p:tag name="KSO_WM_TEMPLATE_INDEX" val="20191571"/>
</p:tagLst>
</file>

<file path=ppt/tags/tag145.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b"/>
  <p:tag name="KSO_WM_UNIT_INDEX" val="3"/>
  <p:tag name="KSO_WM_UNIT_ID" val="custom20191571_1*b*3"/>
  <p:tag name="KSO_WM_TEMPLATE_CATEGORY" val="custom"/>
  <p:tag name="KSO_WM_TEMPLATE_INDEX" val="20191571"/>
  <p:tag name="KSO_WM_UNIT_LAYERLEVEL" val="1"/>
  <p:tag name="KSO_WM_TAG_VERSION" val="1.0"/>
  <p:tag name="KSO_WM_BEAUTIFY_FLAG" val="#wm#"/>
  <p:tag name="KSO_WM_UNIT_PRESET_TEXT" val="汇报日期"/>
</p:tagLst>
</file>

<file path=ppt/tags/tag146.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191571_1*a*1"/>
  <p:tag name="KSO_WM_TEMPLATE_CATEGORY" val="custom"/>
  <p:tag name="KSO_WM_TEMPLATE_INDEX" val="20191571"/>
  <p:tag name="KSO_WM_UNIT_LAYERLEVEL" val="1"/>
  <p:tag name="KSO_WM_TAG_VERSION" val="1.0"/>
  <p:tag name="KSO_WM_BEAUTIFY_FLAG" val="#wm#"/>
  <p:tag name="KSO_WM_UNIT_PRESET_TEXT" val="人民英雄永垂不朽"/>
</p:tagLst>
</file>

<file path=ppt/tags/tag147.xml><?xml version="1.0" encoding="utf-8"?>
<p:tagLst xmlns:p="http://schemas.openxmlformats.org/presentationml/2006/main">
  <p:tag name="KSO_WM_TEMPLATE_THUMBS_INDEX" val="1、6、7、8、10、13、15"/>
  <p:tag name="KSO_WM_SLIDE_ID" val="custom2019157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191571"/>
  <p:tag name="KSO_WM_SLIDE_LAYOUT" val="a_b"/>
  <p:tag name="KSO_WM_SLIDE_LAYOUT_CNT" val="1_3"/>
  <p:tag name="KSO_WM_SPECIAL_SOURCE" val="bdnull"/>
</p:tagLst>
</file>

<file path=ppt/tags/tag148.xml><?xml version="1.0" encoding="utf-8"?>
<p:tagLst xmlns:p="http://schemas.openxmlformats.org/presentationml/2006/main">
  <p:tag name="KSO_WM_UNIT_COLOR_SCHEME_SHAPE_ID" val="2"/>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191571_4*i*1"/>
  <p:tag name="KSO_WM_TEMPLATE_CATEGORY" val="custom"/>
  <p:tag name="KSO_WM_TEMPLATE_INDEX" val="20191571"/>
  <p:tag name="KSO_WM_UNIT_LAYERLEVEL" val="1"/>
  <p:tag name="KSO_WM_TAG_VERSION" val="1.0"/>
  <p:tag name="KSO_WM_BEAUTIFY_FLAG" val="#wm#"/>
  <p:tag name="KSO_WM_UNIT_LINE_FORE_SCHEMECOLOR_INDEX" val="13"/>
  <p:tag name="KSO_WM_UNIT_LINE_FILL_TYPE" val="2"/>
  <p:tag name="KSO_WM_UNIT_USESOURCEFORMAT_APPLY" val="1"/>
</p:tagLst>
</file>

<file path=ppt/tags/tag149.xml><?xml version="1.0" encoding="utf-8"?>
<p:tagLst xmlns:p="http://schemas.openxmlformats.org/presentationml/2006/main">
  <p:tag name="KSO_WM_UNIT_COLOR_SCHEME_SHAPE_ID" val="4"/>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91571_4*l_h_i*1_1_1"/>
  <p:tag name="KSO_WM_TEMPLATE_CATEGORY" val="custom"/>
  <p:tag name="KSO_WM_TEMPLATE_INDEX" val="20191571"/>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COLOR_SCHEME_SHAPE_ID" val="5"/>
  <p:tag name="KSO_WM_UNIT_COLOR_SCHEME_PARENT_PAGE" val="0_3"/>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191571_4*l_h_a*1_1_1"/>
  <p:tag name="KSO_WM_TEMPLATE_CATEGORY" val="custom"/>
  <p:tag name="KSO_WM_TEMPLATE_INDEX" val="20191571"/>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COLOR_SCHEME_SHAPE_ID" val="7"/>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191571_4*l_h_i*1_1_2"/>
  <p:tag name="KSO_WM_TEMPLATE_CATEGORY" val="custom"/>
  <p:tag name="KSO_WM_TEMPLATE_INDEX" val="20191571"/>
  <p:tag name="KSO_WM_UNIT_LAYERLEVEL" val="1_1_1"/>
  <p:tag name="KSO_WM_TAG_VERSION" val="1.0"/>
  <p:tag name="KSO_WM_BEAUTIFY_FLAG" val="#wm#"/>
  <p:tag name="KSO_WM_UNIT_LINE_FORE_SCHEMECOLOR_INDEX" val="13"/>
  <p:tag name="KSO_WM_UNIT_LINE_FILL_TYPE" val="2"/>
  <p:tag name="KSO_WM_UNIT_USESOURCEFORMAT_APPLY" val="1"/>
</p:tagLst>
</file>

<file path=ppt/tags/tag152.xml><?xml version="1.0" encoding="utf-8"?>
<p:tagLst xmlns:p="http://schemas.openxmlformats.org/presentationml/2006/main">
  <p:tag name="KSO_WM_UNIT_COLOR_SCHEME_SHAPE_ID" val="8"/>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91571_4*l_h_i*1_2_1"/>
  <p:tag name="KSO_WM_TEMPLATE_CATEGORY" val="custom"/>
  <p:tag name="KSO_WM_TEMPLATE_INDEX" val="20191571"/>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53.xml><?xml version="1.0" encoding="utf-8"?>
<p:tagLst xmlns:p="http://schemas.openxmlformats.org/presentationml/2006/main">
  <p:tag name="KSO_WM_UNIT_COLOR_SCHEME_SHAPE_ID" val="9"/>
  <p:tag name="KSO_WM_UNIT_COLOR_SCHEME_PARENT_PAGE" val="0_3"/>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191571_4*l_h_a*1_2_1"/>
  <p:tag name="KSO_WM_TEMPLATE_CATEGORY" val="custom"/>
  <p:tag name="KSO_WM_TEMPLATE_INDEX" val="20191571"/>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COLOR_SCHEME_SHAPE_ID" val="11"/>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191571_4*l_h_i*1_2_2"/>
  <p:tag name="KSO_WM_TEMPLATE_CATEGORY" val="custom"/>
  <p:tag name="KSO_WM_TEMPLATE_INDEX" val="20191571"/>
  <p:tag name="KSO_WM_UNIT_LAYERLEVEL" val="1_1_1"/>
  <p:tag name="KSO_WM_TAG_VERSION" val="1.0"/>
  <p:tag name="KSO_WM_BEAUTIFY_FLAG" val="#wm#"/>
  <p:tag name="KSO_WM_UNIT_LINE_FORE_SCHEMECOLOR_INDEX" val="13"/>
  <p:tag name="KSO_WM_UNIT_LINE_FILL_TYPE" val="2"/>
  <p:tag name="KSO_WM_UNIT_USESOURCEFORMAT_APPLY" val="1"/>
</p:tagLst>
</file>

<file path=ppt/tags/tag155.xml><?xml version="1.0" encoding="utf-8"?>
<p:tagLst xmlns:p="http://schemas.openxmlformats.org/presentationml/2006/main">
  <p:tag name="KSO_WM_UNIT_COLOR_SCHEME_SHAPE_ID" val="1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91571_4*l_h_i*1_3_1"/>
  <p:tag name="KSO_WM_TEMPLATE_CATEGORY" val="custom"/>
  <p:tag name="KSO_WM_TEMPLATE_INDEX" val="20191571"/>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56.xml><?xml version="1.0" encoding="utf-8"?>
<p:tagLst xmlns:p="http://schemas.openxmlformats.org/presentationml/2006/main">
  <p:tag name="KSO_WM_UNIT_COLOR_SCHEME_SHAPE_ID" val="13"/>
  <p:tag name="KSO_WM_UNIT_COLOR_SCHEME_PARENT_PAGE" val="0_3"/>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191571_4*l_h_a*1_3_1"/>
  <p:tag name="KSO_WM_TEMPLATE_CATEGORY" val="custom"/>
  <p:tag name="KSO_WM_TEMPLATE_INDEX" val="20191571"/>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COLOR_SCHEME_SHAPE_ID" val="15"/>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191571_4*l_h_i*1_3_2"/>
  <p:tag name="KSO_WM_TEMPLATE_CATEGORY" val="custom"/>
  <p:tag name="KSO_WM_TEMPLATE_INDEX" val="20191571"/>
  <p:tag name="KSO_WM_UNIT_LAYERLEVEL" val="1_1_1"/>
  <p:tag name="KSO_WM_TAG_VERSION" val="1.0"/>
  <p:tag name="KSO_WM_BEAUTIFY_FLAG" val="#wm#"/>
  <p:tag name="KSO_WM_UNIT_LINE_FORE_SCHEMECOLOR_INDEX" val="13"/>
  <p:tag name="KSO_WM_UNIT_LINE_FILL_TYPE" val="2"/>
  <p:tag name="KSO_WM_UNIT_USESOURCEFORMAT_APPLY" val="1"/>
</p:tagLst>
</file>

<file path=ppt/tags/tag158.xml><?xml version="1.0" encoding="utf-8"?>
<p:tagLst xmlns:p="http://schemas.openxmlformats.org/presentationml/2006/main">
  <p:tag name="KSO_WM_UNIT_COLOR_SCHEME_SHAPE_ID" val="16"/>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91571_4*l_h_i*1_4_1"/>
  <p:tag name="KSO_WM_TEMPLATE_CATEGORY" val="custom"/>
  <p:tag name="KSO_WM_TEMPLATE_INDEX" val="20191571"/>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59.xml><?xml version="1.0" encoding="utf-8"?>
<p:tagLst xmlns:p="http://schemas.openxmlformats.org/presentationml/2006/main">
  <p:tag name="KSO_WM_UNIT_COLOR_SCHEME_SHAPE_ID" val="17"/>
  <p:tag name="KSO_WM_UNIT_COLOR_SCHEME_PARENT_PAGE" val="0_3"/>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191571_4*l_h_a*1_4_1"/>
  <p:tag name="KSO_WM_TEMPLATE_CATEGORY" val="custom"/>
  <p:tag name="KSO_WM_TEMPLATE_INDEX" val="20191571"/>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COLOR_SCHEME_SHAPE_ID" val="19"/>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191571_4*l_h_i*1_4_2"/>
  <p:tag name="KSO_WM_TEMPLATE_CATEGORY" val="custom"/>
  <p:tag name="KSO_WM_TEMPLATE_INDEX" val="20191571"/>
  <p:tag name="KSO_WM_UNIT_LAYERLEVEL" val="1_1_1"/>
  <p:tag name="KSO_WM_TAG_VERSION" val="1.0"/>
  <p:tag name="KSO_WM_BEAUTIFY_FLAG" val="#wm#"/>
  <p:tag name="KSO_WM_UNIT_LINE_FORE_SCHEMECOLOR_INDEX" val="13"/>
  <p:tag name="KSO_WM_UNIT_LINE_FILL_TYPE" val="2"/>
  <p:tag name="KSO_WM_UNIT_USESOURCEFORMAT_APPLY" val="1"/>
</p:tagLst>
</file>

<file path=ppt/tags/tag161.xml><?xml version="1.0" encoding="utf-8"?>
<p:tagLst xmlns:p="http://schemas.openxmlformats.org/presentationml/2006/main">
  <p:tag name="KSO_WM_UNIT_COLOR_SCHEME_SHAPE_ID" val="14"/>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1571_4*i*2"/>
  <p:tag name="KSO_WM_TEMPLATE_CATEGORY" val="custom"/>
  <p:tag name="KSO_WM_TEMPLATE_INDEX" val="20191571"/>
  <p:tag name="KSO_WM_UNIT_LAYERLEVEL" val="1"/>
  <p:tag name="KSO_WM_TAG_VERSION" val="1.0"/>
  <p:tag name="KSO_WM_BEAUTIFY_FLAG" val="#wm#"/>
  <p:tag name="KSO_WM_UNIT_FILL_FORE_SCHEMECOLOR_INDEX" val="5"/>
  <p:tag name="KSO_WM_UNIT_FILL_TYPE" val="1"/>
  <p:tag name="KSO_WM_UNIT_TEXT_FILL_FORE_SCHEMECOLOR_INDEX" val="1"/>
  <p:tag name="KSO_WM_UNIT_TEXT_FILL_TYPE" val="1"/>
  <p:tag name="KSO_WM_UNIT_USESOURCEFORMAT_APPLY" val="1"/>
</p:tagLst>
</file>

<file path=ppt/tags/tag162.xml><?xml version="1.0" encoding="utf-8"?>
<p:tagLst xmlns:p="http://schemas.openxmlformats.org/presentationml/2006/main">
  <p:tag name="KSO_WM_SLIDE_COLORSCHEME_VERSION" val="3.2"/>
  <p:tag name="KSO_WM_SLIDE_ID" val="custom20191571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191571"/>
  <p:tag name="KSO_WM_SLIDE_LAYOUT" val="a_l"/>
  <p:tag name="KSO_WM_SLIDE_LAYOUT_CNT" val="1_1"/>
  <p:tag name="KSO_WM_SPECIAL_SOURCE" val="bdnull"/>
</p:tagLst>
</file>

<file path=ppt/tags/tag163.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1571_7*a*1"/>
  <p:tag name="KSO_WM_TEMPLATE_CATEGORY" val="custom"/>
  <p:tag name="KSO_WM_TEMPLATE_INDEX" val="20191571"/>
  <p:tag name="KSO_WM_UNIT_LAYERLEVEL" val="1"/>
  <p:tag name="KSO_WM_TAG_VERSION" val="1.0"/>
  <p:tag name="KSO_WM_BEAUTIFY_FLAG" val="#wm#"/>
  <p:tag name="KSO_WM_UNIT_PRESET_TEXT" val="单击此处添加标题"/>
</p:tagLst>
</file>

<file path=ppt/tags/tag164.xml><?xml version="1.0" encoding="utf-8"?>
<p:tagLst xmlns:p="http://schemas.openxmlformats.org/presentationml/2006/main">
  <p:tag name="KSO_WM_UNIT_NOCLEAR" val="0"/>
  <p:tag name="KSO_WM_UNIT_VALUE" val="12"/>
  <p:tag name="KSO_WM_UNIT_HIGHLIGHT" val="0"/>
  <p:tag name="KSO_WM_UNIT_COMPATIBLE" val="0"/>
  <p:tag name="KSO_WM_UNIT_DIAGRAM_ISNUMVISUAL" val="0"/>
  <p:tag name="KSO_WM_UNIT_DIAGRAM_ISREFERUNIT" val="0"/>
  <p:tag name="KSO_WM_UNIT_TYPE" val="e"/>
  <p:tag name="KSO_WM_UNIT_INDEX" val="1"/>
  <p:tag name="KSO_WM_UNIT_ID" val="custom20191571_7*e*1"/>
  <p:tag name="KSO_WM_TEMPLATE_CATEGORY" val="custom"/>
  <p:tag name="KSO_WM_TEMPLATE_INDEX" val="20191571"/>
  <p:tag name="KSO_WM_UNIT_LAYERLEVEL" val="1"/>
  <p:tag name="KSO_WM_TAG_VERSION" val="1.0"/>
  <p:tag name="KSO_WM_BEAUTIFY_FLAG" val="#wm#"/>
  <p:tag name="KSO_WM_UNIT_PRESET_TEXT" val="/01"/>
</p:tagLst>
</file>

<file path=ppt/tags/tag165.xml><?xml version="1.0" encoding="utf-8"?>
<p:tagLst xmlns:p="http://schemas.openxmlformats.org/presentationml/2006/main">
  <p:tag name="KSO_WM_SLIDE_ID" val="custom2019157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191571"/>
  <p:tag name="KSO_WM_SLIDE_LAYOUT" val="a_b_e"/>
  <p:tag name="KSO_WM_SLIDE_LAYOUT_CNT" val="1_1_1"/>
  <p:tag name="KSO_WM_SPECIAL_SOURCE" val="bdnull"/>
</p:tagLst>
</file>

<file path=ppt/tags/tag166.xml><?xml version="1.0" encoding="utf-8"?>
<p:tagLst xmlns:p="http://schemas.openxmlformats.org/presentationml/2006/main">
  <p:tag name="KSO_WM_FULL_TEXT_BEAUTIFY_COPY_ID" val="2"/>
</p:tagLst>
</file>

<file path=ppt/tags/tag167.xml><?xml version="1.0" encoding="utf-8"?>
<p:tagLst xmlns:p="http://schemas.openxmlformats.org/presentationml/2006/main">
  <p:tag name="KSO_WM_FULL_TEXT_BEAUTIFY_COPY_ID" val="3"/>
</p:tagLst>
</file>

<file path=ppt/tags/tag168.xml><?xml version="1.0" encoding="utf-8"?>
<p:tagLst xmlns:p="http://schemas.openxmlformats.org/presentationml/2006/main">
  <p:tag name="KSO_WM_BEAUTIFY_FLAG" val="#wm#"/>
  <p:tag name="KSO_WM_TEMPLATE_CATEGORY" val="custom"/>
  <p:tag name="KSO_WM_TEMPLATE_INDEX" val="20191571"/>
  <p:tag name="KSO_WM_SPECIAL_SOURCE" val="bdnull"/>
</p:tagLst>
</file>

<file path=ppt/tags/tag169.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1571_7*a*1"/>
  <p:tag name="KSO_WM_TEMPLATE_CATEGORY" val="custom"/>
  <p:tag name="KSO_WM_TEMPLATE_INDEX" val="20191571"/>
  <p:tag name="KSO_WM_UNIT_LAYERLEVEL" val="1"/>
  <p:tag name="KSO_WM_TAG_VERSION" val="1.0"/>
  <p:tag name="KSO_WM_BEAUTIFY_FLAG" val="#wm#"/>
  <p:tag name="KSO_WM_UNIT_PRESET_TEXT" val="单击此处添加标题"/>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NOCLEAR" val="0"/>
  <p:tag name="KSO_WM_UNIT_VALUE" val="12"/>
  <p:tag name="KSO_WM_UNIT_HIGHLIGHT" val="0"/>
  <p:tag name="KSO_WM_UNIT_COMPATIBLE" val="0"/>
  <p:tag name="KSO_WM_UNIT_DIAGRAM_ISNUMVISUAL" val="0"/>
  <p:tag name="KSO_WM_UNIT_DIAGRAM_ISREFERUNIT" val="0"/>
  <p:tag name="KSO_WM_UNIT_TYPE" val="e"/>
  <p:tag name="KSO_WM_UNIT_INDEX" val="1"/>
  <p:tag name="KSO_WM_UNIT_ID" val="custom20191571_7*e*1"/>
  <p:tag name="KSO_WM_TEMPLATE_CATEGORY" val="custom"/>
  <p:tag name="KSO_WM_TEMPLATE_INDEX" val="20191571"/>
  <p:tag name="KSO_WM_UNIT_LAYERLEVEL" val="1"/>
  <p:tag name="KSO_WM_TAG_VERSION" val="1.0"/>
  <p:tag name="KSO_WM_BEAUTIFY_FLAG" val="#wm#"/>
  <p:tag name="KSO_WM_UNIT_PRESET_TEXT" val="/01"/>
</p:tagLst>
</file>

<file path=ppt/tags/tag171.xml><?xml version="1.0" encoding="utf-8"?>
<p:tagLst xmlns:p="http://schemas.openxmlformats.org/presentationml/2006/main">
  <p:tag name="KSO_WM_SLIDE_ID" val="custom2019157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191571"/>
  <p:tag name="KSO_WM_SLIDE_LAYOUT" val="a_b_e"/>
  <p:tag name="KSO_WM_SLIDE_LAYOUT_CNT" val="1_1_1"/>
  <p:tag name="KSO_WM_SPECIAL_SOURCE" val="bdnull"/>
</p:tagLst>
</file>

<file path=ppt/tags/tag172.xml><?xml version="1.0" encoding="utf-8"?>
<p:tagLst xmlns:p="http://schemas.openxmlformats.org/presentationml/2006/main">
  <p:tag name="KSO_WM_BEAUTIFY_FLAG" val="#wm#"/>
  <p:tag name="KSO_WM_TEMPLATE_CATEGORY" val="custom"/>
  <p:tag name="KSO_WM_TEMPLATE_INDEX" val="20191571"/>
  <p:tag name="KSO_WM_SPECIAL_SOURCE" val="bdnull"/>
</p:tagLst>
</file>

<file path=ppt/tags/tag173.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1571_7*a*1"/>
  <p:tag name="KSO_WM_TEMPLATE_CATEGORY" val="custom"/>
  <p:tag name="KSO_WM_TEMPLATE_INDEX" val="20191571"/>
  <p:tag name="KSO_WM_UNIT_LAYERLEVEL" val="1"/>
  <p:tag name="KSO_WM_TAG_VERSION" val="1.0"/>
  <p:tag name="KSO_WM_BEAUTIFY_FLAG" val="#wm#"/>
  <p:tag name="KSO_WM_UNIT_PRESET_TEXT" val="单击此处添加标题"/>
</p:tagLst>
</file>

<file path=ppt/tags/tag174.xml><?xml version="1.0" encoding="utf-8"?>
<p:tagLst xmlns:p="http://schemas.openxmlformats.org/presentationml/2006/main">
  <p:tag name="KSO_WM_UNIT_NOCLEAR" val="0"/>
  <p:tag name="KSO_WM_UNIT_VALUE" val="12"/>
  <p:tag name="KSO_WM_UNIT_HIGHLIGHT" val="0"/>
  <p:tag name="KSO_WM_UNIT_COMPATIBLE" val="0"/>
  <p:tag name="KSO_WM_UNIT_DIAGRAM_ISNUMVISUAL" val="0"/>
  <p:tag name="KSO_WM_UNIT_DIAGRAM_ISREFERUNIT" val="0"/>
  <p:tag name="KSO_WM_UNIT_TYPE" val="e"/>
  <p:tag name="KSO_WM_UNIT_INDEX" val="1"/>
  <p:tag name="KSO_WM_UNIT_ID" val="custom20191571_7*e*1"/>
  <p:tag name="KSO_WM_TEMPLATE_CATEGORY" val="custom"/>
  <p:tag name="KSO_WM_TEMPLATE_INDEX" val="20191571"/>
  <p:tag name="KSO_WM_UNIT_LAYERLEVEL" val="1"/>
  <p:tag name="KSO_WM_TAG_VERSION" val="1.0"/>
  <p:tag name="KSO_WM_BEAUTIFY_FLAG" val="#wm#"/>
  <p:tag name="KSO_WM_UNIT_PRESET_TEXT" val="/01"/>
</p:tagLst>
</file>

<file path=ppt/tags/tag175.xml><?xml version="1.0" encoding="utf-8"?>
<p:tagLst xmlns:p="http://schemas.openxmlformats.org/presentationml/2006/main">
  <p:tag name="KSO_WM_SLIDE_ID" val="custom2019157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191571"/>
  <p:tag name="KSO_WM_SLIDE_LAYOUT" val="a_b_e"/>
  <p:tag name="KSO_WM_SLIDE_LAYOUT_CNT" val="1_1_1"/>
  <p:tag name="KSO_WM_SPECIAL_SOURCE" val="bdnull"/>
</p:tagLst>
</file>

<file path=ppt/tags/tag176.xml><?xml version="1.0" encoding="utf-8"?>
<p:tagLst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191571_8*f*1"/>
  <p:tag name="KSO_WM_TEMPLATE_CATEGORY" val="custom"/>
  <p:tag name="KSO_WM_TEMPLATE_INDEX" val="20191571"/>
  <p:tag name="KSO_WM_UNIT_LAYERLEVEL" val="1"/>
  <p:tag name="KSO_WM_TAG_VERSION" val="1.0"/>
  <p:tag name="KSO_WM_BEAUTIFY_FLAG" val="#wm#"/>
  <p:tag name="KSO_WM_UNIT_PRESET_TEXT" val="点击此处添加正文，文字是您思想的提炼，为了演示发布的良好效果，请言简意赅的阐述您的观点。"/>
</p:tagLst>
</file>

<file path=ppt/tags/tag177.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191571_8*a*1"/>
  <p:tag name="KSO_WM_TEMPLATE_CATEGORY" val="custom"/>
  <p:tag name="KSO_WM_TEMPLATE_INDEX" val="20191571"/>
  <p:tag name="KSO_WM_UNIT_LAYERLEVEL" val="1"/>
  <p:tag name="KSO_WM_TAG_VERSION" val="1.0"/>
  <p:tag name="KSO_WM_BEAUTIFY_FLAG" val="#wm#"/>
  <p:tag name="KSO_WM_UNIT_PRESET_TEXT" val="单击此处添加标题"/>
</p:tagLst>
</file>

<file path=ppt/tags/tag178.xml><?xml version="1.0" encoding="utf-8"?>
<p:tagLst xmlns:p="http://schemas.openxmlformats.org/presentationml/2006/main">
  <p:tag name="KSO_WM_SLIDE_ID" val="custom20191571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4*443"/>
  <p:tag name="KSO_WM_SLIDE_POSITION" val="47*48"/>
  <p:tag name="KSO_WM_TAG_VERSION" val="1.0"/>
  <p:tag name="KSO_WM_BEAUTIFY_FLAG" val="#wm#"/>
  <p:tag name="KSO_WM_TEMPLATE_CATEGORY" val="custom"/>
  <p:tag name="KSO_WM_TEMPLATE_INDEX" val="20191571"/>
  <p:tag name="KSO_WM_SLIDE_LAYOUT" val="a_d_f"/>
  <p:tag name="KSO_WM_SLIDE_LAYOUT_CNT" val="1_1_1"/>
  <p:tag name="KSO_WM_SPECIAL_SOURCE" val="bdnull"/>
</p:tagLst>
</file>

<file path=ppt/tags/tag179.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191571_8*a*1"/>
  <p:tag name="KSO_WM_TEMPLATE_CATEGORY" val="custom"/>
  <p:tag name="KSO_WM_TEMPLATE_INDEX" val="20191571"/>
  <p:tag name="KSO_WM_UNIT_LAYERLEVEL" val="1"/>
  <p:tag name="KSO_WM_TAG_VERSION" val="1.0"/>
  <p:tag name="KSO_WM_BEAUTIFY_FLAG" val="#wm#"/>
  <p:tag name="KSO_WM_UNIT_PRESET_TEXT" val="单击此处添加标题"/>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191571_8*a*1"/>
  <p:tag name="KSO_WM_TEMPLATE_CATEGORY" val="custom"/>
  <p:tag name="KSO_WM_TEMPLATE_INDEX" val="20191571"/>
  <p:tag name="KSO_WM_UNIT_LAYERLEVEL" val="1"/>
  <p:tag name="KSO_WM_TAG_VERSION" val="1.0"/>
  <p:tag name="KSO_WM_BEAUTIFY_FLAG" val="#wm#"/>
  <p:tag name="KSO_WM_UNIT_PRESET_TEXT" val="单击此处添加标题"/>
</p:tagLst>
</file>

<file path=ppt/tags/tag181.xml><?xml version="1.0" encoding="utf-8"?>
<p:tagLst xmlns:p="http://schemas.openxmlformats.org/presentationml/2006/main">
  <p:tag name="KSO_WM_SLIDE_ID" val="custom20191571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4*443"/>
  <p:tag name="KSO_WM_SLIDE_POSITION" val="47*48"/>
  <p:tag name="KSO_WM_TAG_VERSION" val="1.0"/>
  <p:tag name="KSO_WM_BEAUTIFY_FLAG" val="#wm#"/>
  <p:tag name="KSO_WM_TEMPLATE_CATEGORY" val="custom"/>
  <p:tag name="KSO_WM_TEMPLATE_INDEX" val="20191571"/>
  <p:tag name="KSO_WM_SLIDE_LAYOUT" val="a_d_f"/>
  <p:tag name="KSO_WM_SLIDE_LAYOUT_CNT" val="1_1_1"/>
  <p:tag name="KSO_WM_SPECIAL_SOURCE" val="bdnull"/>
</p:tagLst>
</file>

<file path=ppt/tags/tag182.xml><?xml version="1.0" encoding="utf-8"?>
<p:tagLst xmlns:p="http://schemas.openxmlformats.org/presentationml/2006/main">
  <p:tag name="KSO_WM_BEAUTIFY_FLAG" val="#wm#"/>
  <p:tag name="KSO_WM_TEMPLATE_CATEGORY" val="custom"/>
  <p:tag name="KSO_WM_TEMPLATE_INDEX" val="20191571"/>
  <p:tag name="KSO_WM_SPECIAL_SOURCE" val="bdnull"/>
</p:tagLst>
</file>

<file path=ppt/tags/tag183.xml><?xml version="1.0" encoding="utf-8"?>
<p:tagLst xmlns:p="http://schemas.openxmlformats.org/presentationml/2006/main">
  <p:tag name="KSO_WM_BEAUTIFY_FLAG" val="#wm#"/>
  <p:tag name="KSO_WM_TEMPLATE_CATEGORY" val="custom"/>
  <p:tag name="KSO_WM_TEMPLATE_INDEX" val="20191571"/>
  <p:tag name="KSO_WM_SPECIAL_SOURCE" val="bdnull"/>
</p:tagLst>
</file>

<file path=ppt/tags/tag184.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1571_7*a*1"/>
  <p:tag name="KSO_WM_TEMPLATE_CATEGORY" val="custom"/>
  <p:tag name="KSO_WM_TEMPLATE_INDEX" val="20191571"/>
  <p:tag name="KSO_WM_UNIT_LAYERLEVEL" val="1"/>
  <p:tag name="KSO_WM_TAG_VERSION" val="1.0"/>
  <p:tag name="KSO_WM_BEAUTIFY_FLAG" val="#wm#"/>
  <p:tag name="KSO_WM_UNIT_PRESET_TEXT" val="单击此处添加标题"/>
</p:tagLst>
</file>

<file path=ppt/tags/tag185.xml><?xml version="1.0" encoding="utf-8"?>
<p:tagLst xmlns:p="http://schemas.openxmlformats.org/presentationml/2006/main">
  <p:tag name="KSO_WM_UNIT_NOCLEAR" val="0"/>
  <p:tag name="KSO_WM_UNIT_VALUE" val="12"/>
  <p:tag name="KSO_WM_UNIT_HIGHLIGHT" val="0"/>
  <p:tag name="KSO_WM_UNIT_COMPATIBLE" val="0"/>
  <p:tag name="KSO_WM_UNIT_DIAGRAM_ISNUMVISUAL" val="0"/>
  <p:tag name="KSO_WM_UNIT_DIAGRAM_ISREFERUNIT" val="0"/>
  <p:tag name="KSO_WM_UNIT_TYPE" val="e"/>
  <p:tag name="KSO_WM_UNIT_INDEX" val="1"/>
  <p:tag name="KSO_WM_UNIT_ID" val="custom20191571_7*e*1"/>
  <p:tag name="KSO_WM_TEMPLATE_CATEGORY" val="custom"/>
  <p:tag name="KSO_WM_TEMPLATE_INDEX" val="20191571"/>
  <p:tag name="KSO_WM_UNIT_LAYERLEVEL" val="1"/>
  <p:tag name="KSO_WM_TAG_VERSION" val="1.0"/>
  <p:tag name="KSO_WM_BEAUTIFY_FLAG" val="#wm#"/>
  <p:tag name="KSO_WM_UNIT_PRESET_TEXT" val="/01"/>
</p:tagLst>
</file>

<file path=ppt/tags/tag186.xml><?xml version="1.0" encoding="utf-8"?>
<p:tagLst xmlns:p="http://schemas.openxmlformats.org/presentationml/2006/main">
  <p:tag name="KSO_WM_SLIDE_ID" val="custom2019157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191571"/>
  <p:tag name="KSO_WM_SLIDE_LAYOUT" val="a_b_e"/>
  <p:tag name="KSO_WM_SLIDE_LAYOUT_CNT" val="1_1_1"/>
  <p:tag name="KSO_WM_SPECIAL_SOURCE" val="bdnull"/>
</p:tagLst>
</file>

<file path=ppt/tags/tag187.xml><?xml version="1.0" encoding="utf-8"?>
<p:tagLst xmlns:p="http://schemas.openxmlformats.org/presentationml/2006/main">
  <p:tag name="KSO_WM_BEAUTIFY_FLAG" val="#wm#"/>
  <p:tag name="KSO_WM_TEMPLATE_CATEGORY" val="custom"/>
  <p:tag name="KSO_WM_TEMPLATE_INDEX" val="20191571"/>
  <p:tag name="KSO_WM_SPECIAL_SOURCE" val="bdnull"/>
</p:tagLst>
</file>

<file path=ppt/tags/tag188.xml><?xml version="1.0" encoding="utf-8"?>
<p:tagLst xmlns:p="http://schemas.openxmlformats.org/presentationml/2006/main">
  <p:tag name="KSO_WM_UNIT_ISCONTENTS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191571_15*a*1"/>
  <p:tag name="KSO_WM_TEMPLATE_CATEGORY" val="custom"/>
  <p:tag name="KSO_WM_TEMPLATE_INDEX" val="20191571"/>
  <p:tag name="KSO_WM_UNIT_LAYERLEVEL" val="1"/>
  <p:tag name="KSO_WM_TAG_VERSION" val="1.0"/>
  <p:tag name="KSO_WM_BEAUTIFY_FLAG" val="#wm#"/>
  <p:tag name="KSO_WM_UNIT_PRESET_TEXT" val="感谢观看"/>
</p:tagLst>
</file>

<file path=ppt/tags/tag189.xml><?xml version="1.0" encoding="utf-8"?>
<p:tagLst xmlns:p="http://schemas.openxmlformats.org/presentationml/2006/main">
  <p:tag name="KSO_WM_SLIDE_ID" val="custom20191571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191571"/>
  <p:tag name="KSO_WM_SLIDE_LAYOUT" val="a"/>
  <p:tag name="KSO_WM_SLIDE_LAYOUT_CNT" val="1"/>
  <p:tag name="KSO_WM_SPECIAL_SOURCE" val="bdnul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5*i*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8*i*2"/>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9*i*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4_Office 主题​​">
  <a:themeElements>
    <a:clrScheme name="自定义 5">
      <a:dk1>
        <a:sysClr val="windowText" lastClr="000000"/>
      </a:dk1>
      <a:lt1>
        <a:sysClr val="window" lastClr="FFFFFF"/>
      </a:lt1>
      <a:dk2>
        <a:srgbClr val="630101"/>
      </a:dk2>
      <a:lt2>
        <a:srgbClr val="FFF3E7"/>
      </a:lt2>
      <a:accent1>
        <a:srgbClr val="D11125"/>
      </a:accent1>
      <a:accent2>
        <a:srgbClr val="DB4A23"/>
      </a:accent2>
      <a:accent3>
        <a:srgbClr val="E97823"/>
      </a:accent3>
      <a:accent4>
        <a:srgbClr val="E89930"/>
      </a:accent4>
      <a:accent5>
        <a:srgbClr val="EEB62A"/>
      </a:accent5>
      <a:accent6>
        <a:srgbClr val="FCC30C"/>
      </a:accent6>
      <a:hlink>
        <a:srgbClr val="4987FF"/>
      </a:hlink>
      <a:folHlink>
        <a:srgbClr val="B556DD"/>
      </a:folHlink>
    </a:clrScheme>
    <a:fontScheme name="党政风、中国风">
      <a:majorFont>
        <a:latin typeface="隶书"/>
        <a:ea typeface="隶书"/>
        <a:cs typeface=""/>
      </a:majorFont>
      <a:minorFont>
        <a:latin typeface="隶书"/>
        <a:ea typeface="隶书"/>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1320</Words>
  <Application>WPS Presentation</Application>
  <PresentationFormat>宽屏</PresentationFormat>
  <Paragraphs>85</Paragraphs>
  <Slides>14</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隶书</vt:lpstr>
      <vt:lpstr>文泉驿正黑</vt:lpstr>
      <vt:lpstr>Liberation Sans</vt:lpstr>
      <vt:lpstr>汉仪尚巍手书W</vt:lpstr>
      <vt:lpstr>微软雅黑</vt:lpstr>
      <vt:lpstr>Segoe UI</vt:lpstr>
      <vt:lpstr>Noto Looped Lao Regular</vt:lpstr>
      <vt:lpstr>宋体</vt:lpstr>
      <vt:lpstr>Arial Unicode MS</vt:lpstr>
      <vt:lpstr>Calibri</vt:lpstr>
      <vt:lpstr>4_Office 主题​​</vt:lpstr>
      <vt:lpstr>社会主义改造理论</vt:lpstr>
      <vt:lpstr>PowerPoint 演示文稿</vt:lpstr>
      <vt:lpstr>什么是社会主义改造</vt:lpstr>
      <vt:lpstr>什么是社会主义改造 </vt:lpstr>
      <vt:lpstr>历史背景</vt:lpstr>
      <vt:lpstr>历史背景  </vt:lpstr>
      <vt:lpstr>改造案例——同仁堂</vt:lpstr>
      <vt:lpstr>PowerPoint 演示文稿</vt:lpstr>
      <vt:lpstr>PowerPoint 演示文稿</vt:lpstr>
      <vt:lpstr>改造前（私营） </vt:lpstr>
      <vt:lpstr>改造后</vt:lpstr>
      <vt:lpstr>社会主义改造的必然性</vt:lpstr>
      <vt:lpstr>社会主义改造的必然性 </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17dhcbdj</cp:lastModifiedBy>
  <cp:revision>159</cp:revision>
  <dcterms:created xsi:type="dcterms:W3CDTF">2021-06-19T11:13:43Z</dcterms:created>
  <dcterms:modified xsi:type="dcterms:W3CDTF">2021-06-19T11:13:43Z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