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 Single Corner Rectangle 3"/>
          <p:cNvSpPr/>
          <p:nvPr/>
        </p:nvSpPr>
        <p:spPr>
          <a:xfrm>
            <a:off x="842645" y="177165"/>
            <a:ext cx="2030095" cy="73977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" sz="1400"/>
              <a:t>进程描述符</a:t>
            </a:r>
            <a:r>
              <a:rPr lang="en-US" altLang="zh-CN" sz="1400"/>
              <a:t>p</a:t>
            </a:r>
            <a:r>
              <a:rPr lang="zh-CN" altLang="en-US" sz="1400"/>
              <a:t>指向</a:t>
            </a:r>
            <a:r>
              <a:rPr lang="en-US" altLang="zh-CN" sz="1400"/>
              <a:t>init_task</a:t>
            </a:r>
            <a:endParaRPr lang="en-US" altLang="zh-CN" sz="1400"/>
          </a:p>
        </p:txBody>
      </p:sp>
      <p:sp>
        <p:nvSpPr>
          <p:cNvPr id="5" name="Round Single Corner Rectangle 4"/>
          <p:cNvSpPr/>
          <p:nvPr/>
        </p:nvSpPr>
        <p:spPr>
          <a:xfrm>
            <a:off x="842645" y="1216025"/>
            <a:ext cx="2030095" cy="78041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遍历进程</a:t>
            </a:r>
            <a:endParaRPr lang="zh-CN" altLang="en-US" sz="1400"/>
          </a:p>
        </p:txBody>
      </p:sp>
      <p:sp>
        <p:nvSpPr>
          <p:cNvPr id="7" name="Round Single Corner Rectangle 6"/>
          <p:cNvSpPr/>
          <p:nvPr/>
        </p:nvSpPr>
        <p:spPr>
          <a:xfrm>
            <a:off x="842010" y="3949065"/>
            <a:ext cx="2030730" cy="75946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通过进程描述符输出各项信息</a:t>
            </a:r>
            <a:endParaRPr lang="zh-CN" altLang="en-US" sz="1400"/>
          </a:p>
        </p:txBody>
      </p:sp>
      <p:sp>
        <p:nvSpPr>
          <p:cNvPr id="8" name="Round Single Corner Rectangle 7"/>
          <p:cNvSpPr/>
          <p:nvPr/>
        </p:nvSpPr>
        <p:spPr>
          <a:xfrm>
            <a:off x="4599940" y="177165"/>
            <a:ext cx="2014220" cy="73914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用户输入</a:t>
            </a:r>
            <a:r>
              <a:rPr lang="en-US" altLang="zh-CN" sz="1400"/>
              <a:t>pid</a:t>
            </a:r>
            <a:endParaRPr lang="en-US" altLang="zh-CN" sz="1400"/>
          </a:p>
        </p:txBody>
      </p:sp>
      <p:sp>
        <p:nvSpPr>
          <p:cNvPr id="10" name="Round Single Corner Rectangle 9"/>
          <p:cNvSpPr/>
          <p:nvPr/>
        </p:nvSpPr>
        <p:spPr>
          <a:xfrm>
            <a:off x="5422900" y="4213860"/>
            <a:ext cx="1649095" cy="72707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找到该进程的父进程</a:t>
            </a:r>
            <a:endParaRPr lang="zh-CN" altLang="en-US" sz="1400"/>
          </a:p>
        </p:txBody>
      </p:sp>
      <p:sp>
        <p:nvSpPr>
          <p:cNvPr id="11" name="Round Single Corner Rectangle 10"/>
          <p:cNvSpPr/>
          <p:nvPr/>
        </p:nvSpPr>
        <p:spPr>
          <a:xfrm>
            <a:off x="4599940" y="2576195"/>
            <a:ext cx="2014220" cy="79629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通过进程描述符找到</a:t>
            </a:r>
            <a:r>
              <a:rPr lang="en-US" altLang="zh-CN" sz="1400"/>
              <a:t>task_struct</a:t>
            </a:r>
            <a:endParaRPr lang="en-US" altLang="zh-CN" sz="1400"/>
          </a:p>
        </p:txBody>
      </p:sp>
      <p:sp>
        <p:nvSpPr>
          <p:cNvPr id="12" name="Round Single Corner Rectangle 11"/>
          <p:cNvSpPr/>
          <p:nvPr/>
        </p:nvSpPr>
        <p:spPr>
          <a:xfrm>
            <a:off x="4599940" y="1462405"/>
            <a:ext cx="2014220" cy="74041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通过</a:t>
            </a:r>
            <a:r>
              <a:rPr lang="en-US" altLang="zh-CN" sz="1400"/>
              <a:t>pid</a:t>
            </a:r>
            <a:r>
              <a:rPr lang="zh-CN" altLang="en-US" sz="1400"/>
              <a:t>找到进程描述符</a:t>
            </a:r>
            <a:endParaRPr lang="zh-CN" altLang="en-US" sz="1400"/>
          </a:p>
        </p:txBody>
      </p:sp>
      <p:sp>
        <p:nvSpPr>
          <p:cNvPr id="13" name="Diamond 12"/>
          <p:cNvSpPr/>
          <p:nvPr/>
        </p:nvSpPr>
        <p:spPr>
          <a:xfrm>
            <a:off x="149860" y="2295525"/>
            <a:ext cx="3414395" cy="92837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if(p-&gt;mm==NULL)</a:t>
            </a:r>
            <a:endParaRPr lang="en-US" sz="1400"/>
          </a:p>
        </p:txBody>
      </p:sp>
      <p:sp>
        <p:nvSpPr>
          <p:cNvPr id="14" name="Oval 13"/>
          <p:cNvSpPr/>
          <p:nvPr/>
        </p:nvSpPr>
        <p:spPr>
          <a:xfrm>
            <a:off x="862965" y="5275580"/>
            <a:ext cx="1990725" cy="995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结束</a:t>
            </a:r>
            <a:endParaRPr lang="zh-CN" altLang="en-US" sz="1400"/>
          </a:p>
        </p:txBody>
      </p:sp>
      <p:sp>
        <p:nvSpPr>
          <p:cNvPr id="15" name="Round Single Corner Rectangle 14"/>
          <p:cNvSpPr/>
          <p:nvPr/>
        </p:nvSpPr>
        <p:spPr>
          <a:xfrm>
            <a:off x="3308985" y="4186555"/>
            <a:ext cx="1711325" cy="75438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通过找子节点的兄弟节点找到所以该进程的子节点</a:t>
            </a:r>
            <a:endParaRPr lang="zh-CN" altLang="en-US" sz="1400"/>
          </a:p>
        </p:txBody>
      </p:sp>
      <p:sp>
        <p:nvSpPr>
          <p:cNvPr id="16" name="Round Single Corner Rectangle 15"/>
          <p:cNvSpPr/>
          <p:nvPr/>
        </p:nvSpPr>
        <p:spPr>
          <a:xfrm>
            <a:off x="7399655" y="4227830"/>
            <a:ext cx="1711325" cy="7131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找到该进程的兄弟节点</a:t>
            </a:r>
            <a:endParaRPr lang="zh-CN" altLang="en-US" sz="1400"/>
          </a:p>
        </p:txBody>
      </p:sp>
      <p:sp>
        <p:nvSpPr>
          <p:cNvPr id="17" name="Oval 16"/>
          <p:cNvSpPr/>
          <p:nvPr/>
        </p:nvSpPr>
        <p:spPr>
          <a:xfrm>
            <a:off x="4623435" y="5575935"/>
            <a:ext cx="1990725" cy="995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结束</a:t>
            </a:r>
            <a:endParaRPr lang="zh-CN" altLang="en-US" sz="14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858010" y="1996440"/>
            <a:ext cx="0" cy="299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0"/>
          </p:cNvCxnSpPr>
          <p:nvPr/>
        </p:nvCxnSpPr>
        <p:spPr>
          <a:xfrm>
            <a:off x="1856740" y="3223895"/>
            <a:ext cx="635" cy="725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>
          <a:xfrm>
            <a:off x="1856740" y="4708525"/>
            <a:ext cx="1905" cy="56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5607050" y="916940"/>
            <a:ext cx="0" cy="545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0"/>
          </p:cNvCxnSpPr>
          <p:nvPr/>
        </p:nvCxnSpPr>
        <p:spPr>
          <a:xfrm>
            <a:off x="5607050" y="2202815"/>
            <a:ext cx="0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85010" y="1043940"/>
            <a:ext cx="0" cy="299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15" idx="0"/>
          </p:cNvCxnSpPr>
          <p:nvPr/>
        </p:nvCxnSpPr>
        <p:spPr>
          <a:xfrm flipH="true">
            <a:off x="4164965" y="3372485"/>
            <a:ext cx="1442085" cy="81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" idx="0"/>
          </p:cNvCxnSpPr>
          <p:nvPr/>
        </p:nvCxnSpPr>
        <p:spPr>
          <a:xfrm>
            <a:off x="5563870" y="3380740"/>
            <a:ext cx="683895" cy="833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6" idx="0"/>
          </p:cNvCxnSpPr>
          <p:nvPr/>
        </p:nvCxnSpPr>
        <p:spPr>
          <a:xfrm>
            <a:off x="5550535" y="3339465"/>
            <a:ext cx="2705100" cy="88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  <a:endCxn id="17" idx="0"/>
          </p:cNvCxnSpPr>
          <p:nvPr/>
        </p:nvCxnSpPr>
        <p:spPr>
          <a:xfrm>
            <a:off x="4164965" y="4940935"/>
            <a:ext cx="1454150" cy="63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  <a:endCxn id="17" idx="0"/>
          </p:cNvCxnSpPr>
          <p:nvPr/>
        </p:nvCxnSpPr>
        <p:spPr>
          <a:xfrm flipH="true">
            <a:off x="5619115" y="4940935"/>
            <a:ext cx="628650" cy="63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</p:cNvCxnSpPr>
          <p:nvPr/>
        </p:nvCxnSpPr>
        <p:spPr>
          <a:xfrm flipH="true">
            <a:off x="5673090" y="4940935"/>
            <a:ext cx="2582545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WPS Presentation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Liberation Sans</vt:lpstr>
      <vt:lpstr>宋体</vt:lpstr>
      <vt:lpstr>Arial Unicode MS</vt:lpstr>
      <vt:lpstr>Arial Black</vt:lpstr>
      <vt:lpstr>微软雅黑</vt:lpstr>
      <vt:lpstr>文泉驿正黑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</dc:creator>
  <cp:lastModifiedBy>17dhcbdj</cp:lastModifiedBy>
  <cp:revision>7</cp:revision>
  <dcterms:created xsi:type="dcterms:W3CDTF">2021-06-05T12:14:50Z</dcterms:created>
  <dcterms:modified xsi:type="dcterms:W3CDTF">2021-06-05T12:14:50Z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