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83F7118-B11F-9215-6625-C3DEF09D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65" y="727624"/>
            <a:ext cx="9334869" cy="54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C6C1F5-CFBF-43CC-8E74-ABF4A47F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75" y="330610"/>
            <a:ext cx="7046249" cy="61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B30D8F-0900-FAD3-0CE9-F18C4E99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48" y="730430"/>
            <a:ext cx="4444703" cy="53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3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4BF478-5E03-19C2-3B58-0037264C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49" y="265087"/>
            <a:ext cx="5872302" cy="63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D6E40A-54A8-B3B8-70EF-DE8FC848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96" y="1422255"/>
            <a:ext cx="7804007" cy="401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620B96-2EBA-64EB-54F3-6FDA4D7E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42" y="374330"/>
            <a:ext cx="4978715" cy="6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7847EE-150E-DF7A-DCED-D9DFC1CC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62" y="956095"/>
            <a:ext cx="9175275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3AD8C4-F487-C80D-C3EC-6A652E2B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5" y="3044156"/>
            <a:ext cx="8184589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8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01107F-7F29-27B0-1A03-B030C7D5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213081"/>
            <a:ext cx="7971211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张 红容</cp:lastModifiedBy>
  <cp:revision>14</cp:revision>
  <dcterms:created xsi:type="dcterms:W3CDTF">2023-04-22T01:09:28Z</dcterms:created>
  <dcterms:modified xsi:type="dcterms:W3CDTF">2023-05-07T04:43:58Z</dcterms:modified>
</cp:coreProperties>
</file>