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5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8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4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1: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cdn.entertainmentfuse.com/media/2014/11/the-imitation-game-the-machi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48" y="2060848"/>
            <a:ext cx="7629287" cy="37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Importancia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Estudio independiente de lenguajes y computadores.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de complejidad independientes del tiempo.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del millón de dólares.</a:t>
            </a:r>
          </a:p>
        </p:txBody>
      </p:sp>
    </p:spTree>
    <p:extLst>
      <p:ext uri="{BB962C8B-B14F-4D97-AF65-F5344CB8AC3E}">
        <p14:creationId xmlns:p14="http://schemas.microsoft.com/office/powerpoint/2010/main" val="313444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1: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7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Competencias Disciplina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lvl="0"/>
            <a:r>
              <a:rPr lang="es-ES" sz="2800" dirty="0"/>
              <a:t>Resolver problemas de programación utilizando lenguajes de programación y modelado de acuerdo a reglas y estándares existentes, y aplicando estrategias que aseguren la generación de soluciones eficientes.</a:t>
            </a:r>
          </a:p>
          <a:p>
            <a:pPr lvl="0"/>
            <a:r>
              <a:rPr lang="es-ES" sz="2800" dirty="0"/>
              <a:t>Construir aplicaciones de software, probando su funcionalidad y eficiencia, mediante el uso de arquitecturas, modelos, patrones, técnicas y herramientas de programación pertinentes para distintas plataformas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130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Competencias Genéricas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lvl="0"/>
            <a:r>
              <a:rPr lang="es-ES" sz="2800" dirty="0"/>
              <a:t>Manifestar una actitud permanente de búsqueda y actualización de sus aprendizajes, incorporando los cambios sociales, científicos y tecnológicos en el ejercicio y desarrollo de su profesión.</a:t>
            </a:r>
          </a:p>
          <a:p>
            <a:pPr lvl="0"/>
            <a:r>
              <a:rPr lang="es-ES" sz="2800" dirty="0"/>
              <a:t>Comunicar ideas y sentimientos en forma oral y escrita para interactuar efectivamente en el entorno social y profesional en su lengua materna y en un nivel inicial en un segundo idioma.</a:t>
            </a:r>
          </a:p>
        </p:txBody>
      </p:sp>
    </p:spTree>
    <p:extLst>
      <p:ext uri="{BB962C8B-B14F-4D97-AF65-F5344CB8AC3E}">
        <p14:creationId xmlns:p14="http://schemas.microsoft.com/office/powerpoint/2010/main" val="6201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Metas de la asignatura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s-ES_tradnl" sz="2800" dirty="0"/>
              <a:t>Reconoce lenguajes regulares y sus representaciones en forma de autómatas finitos y expresiones regulares para aplicarlos a situaciones prácticas.  </a:t>
            </a:r>
            <a:endParaRPr lang="es-ES" sz="2800" dirty="0"/>
          </a:p>
          <a:p>
            <a:pPr lvl="0"/>
            <a:r>
              <a:rPr lang="es-ES_tradnl" sz="2800" dirty="0"/>
              <a:t>Utiliza representaciones en forma de autómatas de pila y gramáticas libres del contexto para aplicar la teoría de </a:t>
            </a:r>
            <a:r>
              <a:rPr lang="es-ES_tradnl" sz="2800" dirty="0" err="1"/>
              <a:t>parsing</a:t>
            </a:r>
            <a:r>
              <a:rPr lang="es-ES_tradnl" sz="2800" dirty="0"/>
              <a:t>.</a:t>
            </a:r>
            <a:endParaRPr lang="es-ES" sz="2800" dirty="0"/>
          </a:p>
          <a:p>
            <a:pPr lvl="0"/>
            <a:r>
              <a:rPr lang="es-ES_tradnl" sz="2800" dirty="0"/>
              <a:t>Analiza los lenguajes </a:t>
            </a:r>
            <a:r>
              <a:rPr lang="es-ES_tradnl" sz="2800" dirty="0" err="1"/>
              <a:t>decidibles</a:t>
            </a:r>
            <a:r>
              <a:rPr lang="es-ES_tradnl" sz="2800" dirty="0"/>
              <a:t> y aceptables para comprender que existen problemas que no se pueden resolver por computador.</a:t>
            </a:r>
            <a:endParaRPr lang="es-ES" sz="2800" dirty="0"/>
          </a:p>
          <a:p>
            <a:pPr lvl="0"/>
            <a:r>
              <a:rPr lang="es-ES_tradnl" sz="2800" dirty="0"/>
              <a:t>Utiliza Máquinas de Turing como modelo de computación para determinar si un problema se puede resolver con los computadores actuales.  </a:t>
            </a:r>
            <a:endParaRPr lang="es-ES" sz="2800" dirty="0"/>
          </a:p>
          <a:p>
            <a:pPr lvl="0"/>
            <a:r>
              <a:rPr lang="es-ES_tradnl" sz="2800" dirty="0"/>
              <a:t>Maneja el concepto de NP-completitud para determinar las clases de problemas existentes.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005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Evaluaciones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lvl="0"/>
            <a:r>
              <a:rPr lang="es-ES_tradnl" sz="2800" dirty="0" smtClean="0"/>
              <a:t>Test: 20%  </a:t>
            </a:r>
            <a:endParaRPr lang="es-ES" sz="2800" dirty="0"/>
          </a:p>
          <a:p>
            <a:pPr lvl="0"/>
            <a:r>
              <a:rPr lang="es-CL" sz="2800" dirty="0" smtClean="0"/>
              <a:t>Certám</a:t>
            </a:r>
            <a:r>
              <a:rPr lang="es-CL" sz="2800" dirty="0" smtClean="0"/>
              <a:t>enes: 50%</a:t>
            </a:r>
            <a:endParaRPr lang="es-ES" sz="2800" dirty="0"/>
          </a:p>
          <a:p>
            <a:pPr lvl="0"/>
            <a:r>
              <a:rPr lang="es-CL" sz="2800" dirty="0" smtClean="0"/>
              <a:t>Tareas: 30%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898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 descr="http://cdn.memegenerator.es/imagenes/memes/full/14/99/149940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049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Evaluaciones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Profesor: Rodrigo Torres Avilés.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Ingeniero Civil Informático –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UdeC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Doctor en Ciencias Aplicadas –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UdeC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32 años.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Docente UBB desde 2016-2.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 timidez!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qué sirve ****</a:t>
            </a:r>
          </a:p>
          <a:p>
            <a:pPr marL="457200" lvl="1" indent="0" algn="just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esta asignatura?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Presentación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3038474"/>
            <a:ext cx="12477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17 CuadroTexto"/>
          <p:cNvSpPr txBox="1"/>
          <p:nvPr/>
        </p:nvSpPr>
        <p:spPr>
          <a:xfrm>
            <a:off x="6619782" y="45815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Sonrisa 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Pepsodent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Juanito tiene un texto muy largo en computador sobre historia, y necesita buscar rápidamente cualquier dato que aparezca sobre la década de los 50’. ¿Cómo debería anotar en el buscador para encontrar todos los años ligados?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¿Sirve su solución anterior si ahora cambiamos al siglo XIX?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Dinámica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autómatas son un modelo matemático que modela un sistema automático con ciertas limitantes.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Normalmente contiene estados internos que evolucionan a través de una tabla o función de transición, mientras lee símbolos desde alguna cinta.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 En términos entendibles, es una lista de instrucciones que realiza una acción dependiendo de lo que lee y su estado actual.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Autómatas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expresión: (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a|b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)*c</a:t>
            </a:r>
            <a:r>
              <a:rPr lang="es-E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identifica todas aquellas cadena de caracteres que empiezan por 0 o más a o b, seguidas de al menos una c:</a:t>
            </a: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bbc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aacc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bccc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Es de destacar que esto también puede escribirse como un autómata: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Ejemplo: Lenguaje Regular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3605477" y="5453627"/>
            <a:ext cx="864096" cy="831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q</a:t>
            </a:r>
            <a:endParaRPr lang="es-ES" sz="2800" dirty="0"/>
          </a:p>
        </p:txBody>
      </p:sp>
      <p:sp>
        <p:nvSpPr>
          <p:cNvPr id="10" name="9 Elipse"/>
          <p:cNvSpPr/>
          <p:nvPr/>
        </p:nvSpPr>
        <p:spPr>
          <a:xfrm>
            <a:off x="6084168" y="5453626"/>
            <a:ext cx="864096" cy="831305"/>
          </a:xfrm>
          <a:prstGeom prst="ellipse">
            <a:avLst/>
          </a:prstGeom>
          <a:ln w="6667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</a:t>
            </a:r>
          </a:p>
        </p:txBody>
      </p:sp>
      <p:cxnSp>
        <p:nvCxnSpPr>
          <p:cNvPr id="4" name="3 Conector curvado"/>
          <p:cNvCxnSpPr>
            <a:stCxn id="2" idx="1"/>
            <a:endCxn id="2" idx="7"/>
          </p:cNvCxnSpPr>
          <p:nvPr/>
        </p:nvCxnSpPr>
        <p:spPr>
          <a:xfrm rot="5400000" flipH="1" flipV="1">
            <a:off x="4037525" y="5269865"/>
            <a:ext cx="12700" cy="611008"/>
          </a:xfrm>
          <a:prstGeom prst="curvedConnector3">
            <a:avLst>
              <a:gd name="adj1" fmla="val 4625268"/>
            </a:avLst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2" idx="6"/>
            <a:endCxn id="10" idx="2"/>
          </p:cNvCxnSpPr>
          <p:nvPr/>
        </p:nvCxnSpPr>
        <p:spPr>
          <a:xfrm flipV="1">
            <a:off x="4469573" y="5869279"/>
            <a:ext cx="1614595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/>
          <p:nvPr/>
        </p:nvCxnSpPr>
        <p:spPr>
          <a:xfrm rot="5400000" flipH="1" flipV="1">
            <a:off x="6530744" y="5257165"/>
            <a:ext cx="12700" cy="611008"/>
          </a:xfrm>
          <a:prstGeom prst="curvedConnector3">
            <a:avLst>
              <a:gd name="adj1" fmla="val 4625268"/>
            </a:avLst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419872" y="4787860"/>
            <a:ext cx="6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</a:t>
            </a:r>
            <a:r>
              <a:rPr lang="es-ES" dirty="0" err="1" smtClean="0"/>
              <a:t>|b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127270" y="5507940"/>
            <a:ext cx="3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601131" y="4792467"/>
            <a:ext cx="3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9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" name="Picture 2" descr="http://automata.cps.unizar.es/Historia/imagenes_evolucion_historica/Imagen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29918"/>
            <a:ext cx="3240360" cy="241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Autómatas como término existe desde hace muchísimo tiempo.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Estatua de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(1550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Urraca que volaba de madera y bambú (500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Herón en su libro “autómata” (62)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3.bp.blogspot.com/_QTSXUWylMCA/TAeeAXlgxXI/AAAAAAAAADE/Yg7zd69a1Oo/s400/24lvln5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5"/>
            <a:ext cx="2664296" cy="25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Más recientes y que aún se conservan.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Gallo de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Estrasburgo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(1352).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León Mecánico de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Vinci (1500~).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un larguísimo etc.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automata.cps.unizar.es/Historia/imagenes_evolucion_historica/Imagen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43" y="1988840"/>
            <a:ext cx="1422301" cy="13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ecurs.misterhobby.com/web/graficos/italeri/31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43" y="3809999"/>
            <a:ext cx="2043856" cy="17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1331640" y="1556793"/>
            <a:ext cx="7560840" cy="507629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Autómatas formales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 Finito (1907-1943),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Markov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Autómatas con Pilas.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Máquina de Turing.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4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877</Words>
  <Application>Microsoft Office PowerPoint</Application>
  <PresentationFormat>Presentación en pantalla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Fundamentos de Ciencias de la Computación</vt:lpstr>
      <vt:lpstr>Objetivos para Hoy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Ciencias de la Computación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la Computación</dc:title>
  <dc:creator>ProBook 4420s</dc:creator>
  <cp:lastModifiedBy>Rodrigo Torres</cp:lastModifiedBy>
  <cp:revision>10</cp:revision>
  <dcterms:created xsi:type="dcterms:W3CDTF">2017-03-16T16:14:48Z</dcterms:created>
  <dcterms:modified xsi:type="dcterms:W3CDTF">2018-03-12T12:31:13Z</dcterms:modified>
</cp:coreProperties>
</file>