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2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732" y="22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5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1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8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5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2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1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4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EA1-0410-418A-A262-6F19BD0764AD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547664" y="4221088"/>
            <a:ext cx="7560840" cy="20882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4221087"/>
            <a:ext cx="7560840" cy="208823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Ciencias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240360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6: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FBN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equivalencia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240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  <p:pic>
        <p:nvPicPr>
          <p:cNvPr id="7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73087"/>
            <a:ext cx="7620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95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Equivalencia AP y GLC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Ejemplo: Convertir en AP: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2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endParaRPr lang="es-CL" sz="22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200" i="1" dirty="0">
                        <a:latin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s-CL" sz="22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200" i="1" dirty="0">
                        <a:latin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∗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s-CL" sz="22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200" i="1" dirty="0">
                        <a:latin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ctrlPr>
                          <a:rPr lang="es-CL" sz="22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2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𝑆</m:t>
                        </m:r>
                      </m:e>
                    </m:d>
                  </m:oMath>
                </a14:m>
                <a:endParaRPr lang="es-CL" sz="22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/>
                        <a:cs typeface="Arial" panose="020B0604020202020204" pitchFamily="34" charset="0"/>
                      </a:rPr>
                      <m:t>𝐼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es-CL" sz="22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/>
                        <a:cs typeface="Arial" panose="020B0604020202020204" pitchFamily="34" charset="0"/>
                      </a:rPr>
                      <m:t>𝐼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s-CL" sz="22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200" i="1" dirty="0">
                        <a:latin typeface="Cambria Math"/>
                        <a:cs typeface="Arial" panose="020B0604020202020204" pitchFamily="34" charset="0"/>
                      </a:rPr>
                      <m:t>𝐼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𝐼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es-CL" sz="22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200" i="1" dirty="0">
                        <a:latin typeface="Cambria Math"/>
                        <a:cs typeface="Arial" panose="020B0604020202020204" pitchFamily="34" charset="0"/>
                      </a:rPr>
                      <m:t>𝐼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22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𝐼</m:t>
                    </m:r>
                    <m:r>
                      <a:rPr lang="es-CL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s-CL" sz="22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278" t="-11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4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Equivalencia AP a GLC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quiere construir un GLC </a:t>
                </a:r>
                <a14:m>
                  <m:oMath xmlns:m="http://schemas.openxmlformats.org/officeDocument/2006/math">
                    <m:r>
                      <a:rPr lang="es-CL" sz="2600" i="1" dirty="0" smtClean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CL" sz="260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6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L" sz="26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s-CL" sz="26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6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  <m:r>
                          <a:rPr lang="es-CL" sz="26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6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s-CL" sz="26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26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s-CL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 partir de un AP cualquiera.</a:t>
                </a:r>
                <a:endParaRPr lang="es-ES" sz="2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ello, suponiendo un AP </a:t>
                </a:r>
                <a14:m>
                  <m:oMath xmlns:m="http://schemas.openxmlformats.org/officeDocument/2006/math">
                    <m:r>
                      <a:rPr lang="es-CL" sz="2600" i="1" dirty="0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sz="2600" i="1" dirty="0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CL" sz="2600" b="0" i="1" dirty="0" smtClean="0">
                        <a:latin typeface="Cambria Math"/>
                        <a:cs typeface="Arial" panose="020B0604020202020204" pitchFamily="34" charset="0"/>
                      </a:rPr>
                      <m:t>𝐾</m:t>
                    </m:r>
                    <m:r>
                      <a:rPr lang="es-CL" sz="2600" b="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6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CL" sz="26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6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𝑠</m:t>
                    </m:r>
                    <m:r>
                      <a:rPr lang="es-CL" sz="26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26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sz="26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6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Δ</m:t>
                    </m:r>
                    <m:r>
                      <a:rPr lang="es-CL" sz="2600" i="1" dirty="0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CL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278" t="-1181" r="-14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62769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0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</a:t>
            </a:r>
            <a:r>
              <a:rPr lang="es-ES" b="1" smtClean="0">
                <a:solidFill>
                  <a:prstClr val="white"/>
                </a:solidFill>
                <a:latin typeface="Arial Black" panose="020B0A04020102020204" pitchFamily="34" charset="0"/>
              </a:rPr>
              <a:t>clase: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https://78.media.tumblr.com/6a26a0e4854619eaeebd713c7a2d203b/tumblr_p8cg23GkI41vlnkyzo1_5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72816"/>
            <a:ext cx="40576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42000" y="2668850"/>
            <a:ext cx="3078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L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onvierte un AP en GLC.</a:t>
            </a:r>
            <a:endParaRPr lang="es-CL" sz="20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Arial Black" panose="020B0A04020102020204" pitchFamily="34" charset="0"/>
              </a:rPr>
              <a:t>Objetivos para 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Hoy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Forma Backus-Naur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Equivalencia entre AP y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GLC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Forma Backus-Naur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John Backus usó a Chomsky para describir ALGOL 58 en IBM.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Naur en 1963, en un reporte sobre ALGOL 60 identificó y simplificó la notación de Backus, nombrándola Backus NORMAL </a:t>
            </a:r>
            <a:r>
              <a:rPr lang="es-CL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Donald </a:t>
            </a:r>
            <a:r>
              <a:rPr lang="es-E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Knuth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reconocido experto en CC, sugirió cambiar Normal por Naur en su notación.</a:t>
            </a:r>
          </a:p>
        </p:txBody>
      </p:sp>
    </p:spTree>
    <p:extLst>
      <p:ext uri="{BB962C8B-B14F-4D97-AF65-F5344CB8AC3E}">
        <p14:creationId xmlns:p14="http://schemas.microsoft.com/office/powerpoint/2010/main" val="15251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BNF: Notación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La notación general de BNF sigue la consigna: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&lt;símbolo&gt; ::= &lt;expresión&gt;</a:t>
            </a:r>
          </a:p>
          <a:p>
            <a:pPr marL="0" indent="0" algn="ctr">
              <a:buNone/>
            </a:pP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&lt;símbolo&gt;: No terminal</a:t>
            </a:r>
          </a:p>
          <a:p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&lt;expresión&gt;: Secuencia de símbolos separados por ‘|’. Los símbolos que nunca aparecen a la izquierda se consideran terminales.</a:t>
            </a:r>
            <a:endParaRPr lang="es-E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BNF: Reglas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BNF tiene reglas estándar, que además pueden ser presentadas en BNF: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60" y="2752762"/>
            <a:ext cx="7542358" cy="257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8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BNF: Ejercicio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 notación BNF hacer la sintaxis de declaración de variables en Java o C.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BNF: Extendido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Versión de </a:t>
            </a:r>
            <a:r>
              <a:rPr lang="es-CL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Wirth</a:t>
            </a:r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incorporando a BNF cosas de su propia notación (WNF).</a:t>
            </a:r>
          </a:p>
          <a:p>
            <a:pPr algn="just"/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Es ISO/IEC 14977.</a:t>
            </a:r>
          </a:p>
          <a:p>
            <a:pPr algn="just"/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Omite uso de &lt;&gt; y reemplaza algunas notaciones: 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658692"/>
            <a:ext cx="1639197" cy="286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0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BNF: Extendido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BNFE en BNFE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24164"/>
            <a:ext cx="4376935" cy="43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5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Equivalencia GLC a AP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Queremos convertir una GLC a AP.</a:t>
                </a:r>
                <a:endParaRPr lang="es-ES" sz="2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ello:</a:t>
                </a:r>
              </a:p>
              <a:p>
                <a:pPr lvl="1" algn="just"/>
                <a:r>
                  <a:rPr lang="es-CL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s-CL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reamos 3 estados: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s-CL" sz="2200" b="0" i="1" smtClean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s-CL" sz="2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s-CL" sz="2200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s-CL" sz="22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CL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Estado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apila No Terminal inicial sin leer entrada y va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apila y </a:t>
                </a:r>
                <a:r>
                  <a:rPr lang="es-ES" sz="2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desapila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⊥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va a estado 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s-CL" sz="22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Luego:</a:t>
                </a:r>
              </a:p>
              <a:p>
                <a:pPr lvl="2" algn="just"/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ES" sz="18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 regla: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s-CL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𝛾</m:t>
                        </m:r>
                      </m:e>
                    </m:d>
                  </m:oMath>
                </a14:m>
                <a:endParaRPr lang="es-E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/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Por cada terminal a: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s-CL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CL" sz="1800" i="1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𝜀</m:t>
                        </m:r>
                      </m:e>
                    </m:d>
                  </m:oMath>
                </a14:m>
                <a:endParaRPr lang="es-E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278" t="-1181" r="-10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9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615</Words>
  <Application>Microsoft Office PowerPoint</Application>
  <PresentationFormat>Presentación en pantalla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Fundamentos de Ciencias de la Computación</vt:lpstr>
      <vt:lpstr>Objetivos para Hoy</vt:lpstr>
      <vt:lpstr>Forma Backus-Naur</vt:lpstr>
      <vt:lpstr>BNF: Notación</vt:lpstr>
      <vt:lpstr>BNF: Reglas</vt:lpstr>
      <vt:lpstr>BNF: Ejercicio</vt:lpstr>
      <vt:lpstr>BNF: Extendido</vt:lpstr>
      <vt:lpstr>BNF: Extendido</vt:lpstr>
      <vt:lpstr>Equivalencia GLC a AP</vt:lpstr>
      <vt:lpstr>Equivalencia AP y GLC</vt:lpstr>
      <vt:lpstr>Equivalencia AP a GLC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Ciencias de la Computación</dc:title>
  <dc:creator>ProBook 4420s</dc:creator>
  <cp:lastModifiedBy>Rodrigo Torres</cp:lastModifiedBy>
  <cp:revision>139</cp:revision>
  <dcterms:created xsi:type="dcterms:W3CDTF">2017-03-16T16:14:48Z</dcterms:created>
  <dcterms:modified xsi:type="dcterms:W3CDTF">2018-05-07T13:34:42Z</dcterms:modified>
</cp:coreProperties>
</file>