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8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1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7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0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7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89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27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8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5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7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76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6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85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1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9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28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5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38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1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7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240360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Bombeo y GDC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6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Opciones de Producciones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Gramática Regular (izquierda):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𝑎𝐵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endParaRPr lang="es-CL" sz="24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CL" sz="24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Nota 1: Izquierda o derecha son equivalentes.</a:t>
                </a:r>
              </a:p>
              <a:p>
                <a:pPr marL="457200" lvl="1" indent="0" algn="just">
                  <a:buNone/>
                </a:pP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Gramática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Libre de contexto: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con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cadena de terminales y no terminales.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1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3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Opciones de Producciones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Gramática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Dependiente del contexto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𝛼𝛾𝛽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CL" sz="24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Letras griegas son palabras de terminales y no terminales,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un no terminal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𝛾</m:t>
                        </m:r>
                      </m:e>
                    </m:d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).</a:t>
                </a:r>
              </a:p>
              <a:p>
                <a:pPr lvl="1" algn="just"/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Demás está decir que cualquier otra 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gramática vista hasta ahora </a:t>
                </a:r>
                <a:r>
                  <a:rPr lang="es-C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es entonces sensible al contexto.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Notación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Notación: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s-CL" sz="24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→</m:t>
                        </m:r>
                      </m:e>
                      <m:sup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𝑎𝑎𝑏𝑏𝑐𝑐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Significa que la primera, después de sucesivas aplicaciones, puede generar la segunda.</a:t>
                </a:r>
              </a:p>
              <a:p>
                <a:pPr lvl="1" algn="just"/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lenguaje generado es, entonces </a:t>
                </a:r>
                <a14:m>
                  <m:oMath xmlns:m="http://schemas.openxmlformats.org/officeDocument/2006/math"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ℒ</m:t>
                    </m:r>
                    <m:d>
                      <m:dPr>
                        <m:ctrlP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sSup>
                      <m:sSupPr>
                        <m:ctrlP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→</m:t>
                        </m:r>
                      </m:e>
                      <m:sup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Estos son, exactamente, los lenguajes dependientes del contexto.</a:t>
                </a:r>
                <a:endParaRPr lang="es-C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Esta GDC reconoce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sSup>
                      <m:sSupPr>
                        <m:ctrlP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CL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CL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CL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s-CL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,  </m:t>
                    </m:r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</m:t>
                    </m:r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𝑎𝑆𝐵𝐶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𝐶𝐵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𝐻𝐶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𝐻𝐶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𝐻𝐵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𝐻𝐵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𝐵𝐶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𝑎𝐵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𝑎𝑏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𝑏𝐵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𝑏𝑏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𝑏𝐶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𝑏𝑐</m:t>
                    </m:r>
                  </m:oMath>
                </a14:m>
                <a:endParaRPr lang="es-CL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𝑐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𝐶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𝑐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s-CL" sz="24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3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</a:t>
            </a:r>
            <a:r>
              <a:rPr lang="es-ES" b="1" smtClean="0">
                <a:solidFill>
                  <a:prstClr val="white"/>
                </a:solidFill>
                <a:latin typeface="Arial Black" panose="020B0A04020102020204" pitchFamily="34" charset="0"/>
              </a:rPr>
              <a:t>clase: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2" descr="http://i0.kym-cdn.com/entries/icons/original/000/006/026/NOTSUREI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5863"/>
            <a:ext cx="7043107" cy="39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445135" y="1746682"/>
            <a:ext cx="60152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intersección de</a:t>
            </a:r>
          </a:p>
          <a:p>
            <a:pPr algn="ctr"/>
            <a:r>
              <a:rPr lang="es-E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s-E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egulares….</a:t>
            </a:r>
            <a:endParaRPr lang="es-E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508412" y="5025950"/>
            <a:ext cx="60152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 regular al final?</a:t>
            </a:r>
            <a:endParaRPr lang="es-E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Teorema del Bombeo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Clausura de LR y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Gramáticas Dependientes del Contexto</a:t>
            </a:r>
          </a:p>
        </p:txBody>
      </p:sp>
    </p:spTree>
    <p:extLst>
      <p:ext uri="{BB962C8B-B14F-4D97-AF65-F5344CB8AC3E}">
        <p14:creationId xmlns:p14="http://schemas.microsoft.com/office/powerpoint/2010/main" val="10094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Teorema del bombeo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un lenguaje es Libre de Contexto, entonces para un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tal que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|&gt;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dado, se puede separar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𝑥𝑢𝑦𝑣𝑧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tal que: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𝑢𝑣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≠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𝑢𝑦𝑣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|≤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≥0, 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sSup>
                      <m:sSupPr>
                        <m:ctrlP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𝑦</m:t>
                    </m:r>
                    <m:sSup>
                      <m:sSupPr>
                        <m:ctrlP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𝑧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61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Demostración: T. del bombeo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gramática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𝑉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𝑅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LC.</a:t>
                </a:r>
              </a:p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una palabra es de largo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𝑁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&gt;|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𝑉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de debe repetir un no terminal.</a:t>
                </a:r>
              </a:p>
              <a:p>
                <a:pPr marL="0" indent="0" algn="just">
                  <a:buNone/>
                </a:pP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8999"/>
            <a:ext cx="4914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7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Demostración: T. del bombeo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9" y="1772816"/>
            <a:ext cx="33337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40" y="3303698"/>
            <a:ext cx="32480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8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Propiedades de Clausura: LR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 lenguajes regulares son cerrados por unión, concatenación y clausura de </a:t>
                </a:r>
                <a:r>
                  <a:rPr lang="es-CL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Kleene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∘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ℒ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24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400" i="1">
                                <a:latin typeface="Cambria Math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CL" sz="24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2400" i="1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ℒ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CL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sz="24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2400" i="1">
                                <a:latin typeface="Cambria Math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CL" sz="24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lenguajes regulares son cerrados por 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complemento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reconoce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4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reconoce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s-CL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 pesar de que la intersección no es equivalente a la concatenación, es demostrable que la intersección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finita de </a:t>
                </a:r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regulares y la resta si son regulares.</a:t>
                </a:r>
              </a:p>
            </p:txBody>
          </p:sp>
        </mc:Choice>
        <mc:Fallback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278" t="-2887" r="-1438" b="-22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73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Propiedades de Clausura: LLC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lenguajes libre de contexto son cerrados por unión, concatenación y clausura de </a:t>
            </a:r>
            <a:r>
              <a:rPr lang="es-C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Kleene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endParaRPr lang="es-C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lenguajes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libre de contexto NO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son cerrados por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complemento, intersección o resta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Actividades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Demostrar que</a:t>
                </a:r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CL" sz="28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≥0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no es LLC.</a:t>
                </a:r>
              </a:p>
              <a:p>
                <a:pPr marL="457200" lvl="1" indent="0" algn="just">
                  <a:buNone/>
                </a:pPr>
                <a:endParaRPr lang="es-CL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Demostrar que el lenguaje de los paréntesis pareados no es </a:t>
                </a:r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regular.</a:t>
                </a:r>
              </a:p>
              <a:p>
                <a:pPr marL="0" indent="0" algn="just">
                  <a:buNone/>
                </a:pP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Demostrar que el siguiente lenguaje es LC </a:t>
                </a:r>
                <a14:m>
                  <m:oMath xmlns:m="http://schemas.openxmlformats.org/officeDocument/2006/math"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s-CL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s-CL" sz="2800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∨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∨</m:t>
                    </m:r>
                    <m:r>
                      <a:rPr lang="es-CL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2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Gramáticas Dependientes del Contexto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 smtClean="0"/>
                  <a:t>En términos formales, se definen igual que las gramáticas de siempre:</a:t>
                </a:r>
              </a:p>
              <a:p>
                <a:pPr marL="0" indent="0" algn="just">
                  <a:buNone/>
                </a:pPr>
                <a:endParaRPr lang="es-CL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CL" sz="28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𝑆</m:t>
                        </m:r>
                      </m:e>
                    </m:d>
                  </m:oMath>
                </a14:m>
                <a:endParaRPr lang="es-CL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Alfabeto o conjunto de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terminales</a:t>
                </a: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Conjunto de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terminales</a:t>
                </a: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Conjunto de producciones.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terminal </a:t>
                </a: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inicial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  <a:blipFill rotWithShape="1">
                <a:blip r:embed="rId4"/>
                <a:stretch>
                  <a:fillRect l="-1757" t="-1752" r="-20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1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919</Words>
  <Application>Microsoft Office PowerPoint</Application>
  <PresentationFormat>Presentación en pantalla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Tema de Office</vt:lpstr>
      <vt:lpstr>1_Tema de Office</vt:lpstr>
      <vt:lpstr>2_Tema de Office</vt:lpstr>
      <vt:lpstr>Fundamentos de Ciencias de la Computación</vt:lpstr>
      <vt:lpstr>Objetivos para Hoy</vt:lpstr>
      <vt:lpstr>Teorema del bombeo</vt:lpstr>
      <vt:lpstr>Demostración: T. del bombeo</vt:lpstr>
      <vt:lpstr>Demostración: T. del bombeo</vt:lpstr>
      <vt:lpstr>Propiedades de Clausura: LR</vt:lpstr>
      <vt:lpstr>Propiedades de Clausura: LLC</vt:lpstr>
      <vt:lpstr>Actividades</vt:lpstr>
      <vt:lpstr>Gramáticas Dependientes del Contexto</vt:lpstr>
      <vt:lpstr>Opciones de Producciones</vt:lpstr>
      <vt:lpstr>Opciones de Producciones</vt:lpstr>
      <vt:lpstr>Notación</vt:lpstr>
      <vt:lpstr>Ejemplo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del bombeo</dc:title>
  <dc:creator>Rodrigo Torres</dc:creator>
  <cp:lastModifiedBy>Rodrigo Torres</cp:lastModifiedBy>
  <cp:revision>8</cp:revision>
  <dcterms:created xsi:type="dcterms:W3CDTF">2018-05-07T12:37:35Z</dcterms:created>
  <dcterms:modified xsi:type="dcterms:W3CDTF">2018-05-07T19:11:11Z</dcterms:modified>
</cp:coreProperties>
</file>