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152" r:id="rId3"/>
    <p:sldMasterId id="2147484164" r:id="rId4"/>
    <p:sldMasterId id="2147484176" r:id="rId5"/>
    <p:sldMasterId id="2147484188" r:id="rId6"/>
    <p:sldMasterId id="2147484200" r:id="rId7"/>
    <p:sldMasterId id="2147484212" r:id="rId8"/>
    <p:sldMasterId id="2147484224" r:id="rId9"/>
    <p:sldMasterId id="2147484236" r:id="rId10"/>
    <p:sldMasterId id="2147484248" r:id="rId11"/>
    <p:sldMasterId id="2147484260" r:id="rId12"/>
  </p:sldMasterIdLst>
  <p:sldIdLst>
    <p:sldId id="256" r:id="rId13"/>
    <p:sldId id="257" r:id="rId14"/>
    <p:sldId id="291" r:id="rId15"/>
    <p:sldId id="25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115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400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960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335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864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9126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95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0035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477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47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926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147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915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1138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00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5867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39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039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6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802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845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681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963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357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54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5353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192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719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616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0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856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2298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1144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2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3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5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7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92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0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7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87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6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51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23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21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22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77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82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5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621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36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31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50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87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957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65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511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79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8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37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97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20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836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6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207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69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599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77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106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995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674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224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37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937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495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378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419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325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80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981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55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62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297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913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105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33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953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963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298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476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077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27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832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70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292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4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0512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998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76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86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683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060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231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52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643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5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0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6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9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240360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Agentes inteligentes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1: Accesibilidad.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un ambiente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totalmente accesible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si el agente es capaz de captar todos los datos de su entorno.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Esto libera al agente de mantener en memoria estados internos sobre el exterior.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9380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2: Determinismo.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un ambiente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si es posible determinar el siguiente estado del ambiente a partir del actual y las acciones del agente.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Accesible → Determinista.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 Accesible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Aparentemente no Determinista.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407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3: Episódico.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el ambiente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episódico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cuando el agente necesita tomar una decisión basada en un instante y esta no tiene consecuencias futuras.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ambiente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secuencial,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por el contrario, las acciones pueden tener consecuencias incluso a largo plazo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ajedrez).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OBS: El primero es mucho más sencillo.</a:t>
            </a: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6060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4: Dinamismo.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un ambiente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dinámico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este cambia mientras el agente toma su decisión. El agente debe preocuparse por el tiempo que pasa desde la percepción y la acción.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el ambiente es </a:t>
            </a:r>
            <a:r>
              <a:rPr lang="es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-dinámico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si el que cambia es la medida de calificación de rendimiento.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2504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5: Discreto.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un ambiente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discreto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la cantidad de percepciones es limitada igual que las acciones, además de ser claramente distinguibles.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el ambiente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de lo contrario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ajedrez vs taxi).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9177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6: Multiplicidad.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dice que un ambiente es </a:t>
            </a:r>
            <a:r>
              <a:rPr lang="es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-agente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la cantidad agentes actuando es mayor que 1.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Ajedrez = 2 agentes.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Tráfico = Muchísimos agentes.</a:t>
            </a:r>
          </a:p>
          <a:p>
            <a:pPr lvl="2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¿Es la lluvia un agente?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considera agente dentro del mismo entorno si su medida de rendimiento de otro.</a:t>
            </a: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04455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15690"/>
            <a:ext cx="6846694" cy="376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87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Según Stuart Russell and Peter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Norvig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su libro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</a:t>
            </a:r>
            <a:r>
              <a:rPr lang="es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: A Modern </a:t>
            </a:r>
            <a:r>
              <a:rPr lang="es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se pueden clasificar los agentes según la percepción que tenemos de su inteligencia y capacidad.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Clasificación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6969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26084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Reactivo Simple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Estos agentes actúan según reglas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según la percepción actual.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Recomendados ambientes totalmente observables.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Clasificación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" b="4689"/>
          <a:stretch/>
        </p:blipFill>
        <p:spPr bwMode="auto">
          <a:xfrm>
            <a:off x="2771800" y="3674947"/>
            <a:ext cx="6048672" cy="292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6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26084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Reactivo Basado en Modelos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Estos agentes poseen un modelo del ambiente y estados internos.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trabajar en ambientes no totalmente observables.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Clasificación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33" y="3836568"/>
            <a:ext cx="5615231" cy="279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6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agente?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Ambientes de los agentes</a:t>
            </a: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agentes inteligentes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26084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Basado en Metas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 le añade información de la meta a lograr para tomar acción.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Generalmente más lentos, pero más flexibles.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Clasificación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4" y="3796271"/>
            <a:ext cx="6804248" cy="28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26084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Basado en Utilidad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Las acciones se toman basadas en la </a:t>
            </a:r>
            <a:r>
              <a:rPr lang="es-E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utilidad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del próximo estado.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 metas: Blanco y Negro.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 Utilidad: Escala de grises.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Clasificación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08053"/>
            <a:ext cx="5688630" cy="268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1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26084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de Aprendizaje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Este agente se basa en su performance para realizar mejoras a su comportamiento, y desde ahí genera acción al ambiente.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Clasificación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3074" name="Picture 2" descr="https://upload.wikimedia.org/wikipedia/commons/0/09/IntelligentAgent-Le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17032"/>
            <a:ext cx="46994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 descr="Resultado de imagen para meme 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252" y="1703238"/>
            <a:ext cx="4890002" cy="4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Tres leyes de la robótica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Daño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Órdenes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Autosustento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Dilema de “Yo, Robot”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“La mejor decisión</a:t>
            </a:r>
          </a:p>
          <a:p>
            <a:pPr marL="457200" lvl="1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Introducción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 descr="Movie poster i rob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01008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548879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palabra ‘Agente’ viene del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agere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(hacer), por lo que su principal función es actuar ante su entorno.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‘Agente’ e ‘inteligente’ normalmente están relacionados, pero pueden distinguirse según el diagrama de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Nwanna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es un Agente?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37102"/>
            <a:ext cx="4807843" cy="26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3412975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es un paradigma, tal cual POO. La idea de programar a través de agentes es seguir el lineamiento siguiente: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Persistencia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Autonomía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 social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Reactividad</a:t>
            </a:r>
          </a:p>
          <a:p>
            <a:pPr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siguiente diagrama muestra como actúa un agente: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Una manera de programar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7" name="Picture 5" descr="http://galeon.hispavista.com/osptsoft/img/AMBIEN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03012"/>
            <a:ext cx="4320480" cy="27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853135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Humano: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Percepción: Sentidos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Actuación: Muchos</a:t>
            </a:r>
          </a:p>
          <a:p>
            <a:pPr marL="457200" lvl="1" indent="0" algn="just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robótico: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Percepción: Sensores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Actuación: Actuadores</a:t>
            </a:r>
          </a:p>
          <a:p>
            <a:pPr marL="0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Software: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Percepción: Fuentes de datos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Actuación: Resultados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 de Agentes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00808"/>
            <a:ext cx="112861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96" y="3098016"/>
            <a:ext cx="1216332" cy="137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static.hosteltur.com/web/uploads/2016/04/Cortana_en_espayol_skyp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04" y="4770793"/>
            <a:ext cx="2507432" cy="14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85313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agente puede ser visto como una función matemática en varias variables. Sean n perceptores, y m actuadores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s-ES" b="0" i="1" smtClean="0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es-ES" b="0" i="1" dirty="0" smtClean="0">
                  <a:latin typeface="Cambria Math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s-ES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s-ES" b="0" i="1" smtClean="0"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s-ES" b="0" i="0" smtClean="0">
                          <a:latin typeface="Cambria Math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853135"/>
              </a:xfrm>
              <a:blipFill rotWithShape="1">
                <a:blip r:embed="rId3"/>
                <a:stretch>
                  <a:fillRect l="-2140" t="-1633" r="-2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¿Matemática?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0786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2332855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Agente mide su racionalidad gracias a través de normas externas que definen su rendimiento: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Medición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 descr="http://o.aolcdn.com/hss/storage/midas/5f44fb808546e25cac956b11a85e67d4/200554986/samsung-aspirado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57" y="3664933"/>
            <a:ext cx="4908451" cy="25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Agente percibe su ambiente y actúa sobre él. Independiente de la capacidad del agente, es el problema que enfrenta muchas veces el que define.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Mientras más restringido el problema ↔ Menos elementos tenga el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entorno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↔ Más sencillo el agente a diseñar.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897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1087</Words>
  <Application>Microsoft Office PowerPoint</Application>
  <PresentationFormat>Presentación en pantalla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12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65</cp:revision>
  <dcterms:created xsi:type="dcterms:W3CDTF">2016-08-05T13:07:15Z</dcterms:created>
  <dcterms:modified xsi:type="dcterms:W3CDTF">2019-08-14T14:40:12Z</dcterms:modified>
</cp:coreProperties>
</file>