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20" r:id="rId2"/>
    <p:sldMasterId id="2147484032" r:id="rId3"/>
    <p:sldMasterId id="2147484044" r:id="rId4"/>
    <p:sldMasterId id="2147484056" r:id="rId5"/>
    <p:sldMasterId id="2147484068" r:id="rId6"/>
    <p:sldMasterId id="2147484080" r:id="rId7"/>
    <p:sldMasterId id="2147484092" r:id="rId8"/>
  </p:sldMasterIdLst>
  <p:sldIdLst>
    <p:sldId id="256" r:id="rId9"/>
    <p:sldId id="257" r:id="rId10"/>
    <p:sldId id="25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290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7609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00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8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110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778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152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33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4759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62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44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603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873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6152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77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104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7703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040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81563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8876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22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6507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0558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2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05277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77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104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77035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0405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8156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88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19040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22461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650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05583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24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05277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77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1042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77035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0405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81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18156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88764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2246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6507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05583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24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05277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775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1042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77035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04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388764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81563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88764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22461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6507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05583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24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05277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775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1042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770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622461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0405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81563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88764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224616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6507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05583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2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05277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775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10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756507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77035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0405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81563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887640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22461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6507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05583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249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052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pPr/>
              <a:t>28/08/2016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8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28/08/2016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robocode/file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439025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Inteligencia</a:t>
            </a:r>
            <a:b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Artificial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3240360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2: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Agentes!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376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32802" y="6309320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=""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cañon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 el radar y el cuerpo pueden todos rotar independientemente.</a:t>
            </a:r>
          </a:p>
          <a:p>
            <a:pPr algn="just"/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Cañon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20 grados/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Radar: 45 grados/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Cuerpo: 10 – 0.75*v grados/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Velocidad.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Mientras más rápido se mueve, más lento gira.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Rotaciones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 agente parte con 100 puntos de vida.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Disparar cada bala consume el poder que se le imprime (desde 0.1 hasta 3).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 bala quita: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4*poder; si poder ≤ 1.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4*poder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+ 2*(poder-1); en otros casos.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 bala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retorna: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3*poder.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Vida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velocidad de una bala es: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20 - 3*poder.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Disparar genera calor. Un cañón no puede disparar si está caliente.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Calor generado: 1+Poder/5.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Cada turno se enfría según se establezca (default = 0.1)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alor inicial de cada ronda es 3.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 un robot choca, pierde vida: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0.6 cada robot.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Contra pared: v*0.5-1 (sólo RA*)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Balas y Colisiones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Adquiera JAVA 6.0 o superior (JRE o JDE funcionan).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Descargue el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de: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sourceforge.net/projects/robocode/files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Simplemente ejecute el archivo de instalación.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Instalación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Abra la aplicación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Robocode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Robot→Source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Editor.</a:t>
            </a:r>
          </a:p>
          <a:p>
            <a:pPr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File→New→Robot.c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Mi primer Robot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9971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L" sz="1650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s-CL" sz="16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650" dirty="0" err="1" smtClean="0">
                <a:latin typeface="Arial" pitchFamily="34" charset="0"/>
                <a:cs typeface="Arial" pitchFamily="34" charset="0"/>
              </a:rPr>
              <a:t>man</a:t>
            </a:r>
            <a:r>
              <a:rPr lang="es-CL" sz="165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s-CL" sz="1650" dirty="0" err="1" smtClean="0">
                <a:latin typeface="Arial" pitchFamily="34" charset="0"/>
                <a:cs typeface="Arial" pitchFamily="34" charset="0"/>
              </a:rPr>
              <a:t>import</a:t>
            </a:r>
            <a:r>
              <a:rPr lang="es-CL" sz="16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650" dirty="0" smtClean="0">
                <a:latin typeface="Arial" pitchFamily="34" charset="0"/>
                <a:cs typeface="Arial" pitchFamily="34" charset="0"/>
              </a:rPr>
              <a:t>robocode</a:t>
            </a:r>
            <a:r>
              <a:rPr lang="es-CL" sz="1650" dirty="0" smtClean="0">
                <a:latin typeface="Arial" pitchFamily="34" charset="0"/>
                <a:cs typeface="Arial" pitchFamily="34" charset="0"/>
              </a:rPr>
              <a:t>.*;</a:t>
            </a:r>
          </a:p>
          <a:p>
            <a:pPr>
              <a:buNone/>
            </a:pPr>
            <a:endParaRPr lang="es-CL" sz="165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650" dirty="0" err="1" smtClean="0">
                <a:latin typeface="Arial" pitchFamily="34" charset="0"/>
                <a:cs typeface="Arial" pitchFamily="34" charset="0"/>
              </a:rPr>
              <a:t>public</a:t>
            </a:r>
            <a:r>
              <a:rPr lang="es-CL" sz="16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650" dirty="0" err="1" smtClean="0">
                <a:latin typeface="Arial" pitchFamily="34" charset="0"/>
                <a:cs typeface="Arial" pitchFamily="34" charset="0"/>
              </a:rPr>
              <a:t>class</a:t>
            </a:r>
            <a:r>
              <a:rPr lang="es-CL" sz="16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650" dirty="0" err="1" smtClean="0">
                <a:latin typeface="Arial" pitchFamily="34" charset="0"/>
                <a:cs typeface="Arial" pitchFamily="34" charset="0"/>
              </a:rPr>
              <a:t>MyFirstRobot</a:t>
            </a:r>
            <a:r>
              <a:rPr lang="es-CL" sz="16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L" sz="1650" dirty="0" err="1" smtClean="0">
                <a:latin typeface="Arial" pitchFamily="34" charset="0"/>
                <a:cs typeface="Arial" pitchFamily="34" charset="0"/>
              </a:rPr>
              <a:t>extends</a:t>
            </a:r>
            <a:r>
              <a:rPr lang="es-CL" sz="1650" dirty="0" smtClean="0">
                <a:latin typeface="Arial" pitchFamily="34" charset="0"/>
                <a:cs typeface="Arial" pitchFamily="34" charset="0"/>
              </a:rPr>
              <a:t> Robot </a:t>
            </a:r>
            <a:r>
              <a:rPr lang="es-CL" sz="165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s-CL" sz="165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run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() {</a:t>
            </a:r>
            <a:endParaRPr lang="es-CL" sz="1650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(true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){</a:t>
            </a:r>
          </a:p>
          <a:p>
            <a:pPr>
              <a:buNone/>
            </a:pP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ahead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(100);</a:t>
            </a:r>
          </a:p>
          <a:p>
            <a:pPr>
              <a:buNone/>
            </a:pP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turnGunRight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(360);</a:t>
            </a:r>
          </a:p>
          <a:p>
            <a:pPr>
              <a:buNone/>
            </a:pP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back(100);</a:t>
            </a:r>
          </a:p>
          <a:p>
            <a:pPr>
              <a:buNone/>
            </a:pP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turnGunRight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(360);</a:t>
            </a:r>
          </a:p>
          <a:p>
            <a:pPr>
              <a:buNone/>
            </a:pP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}</a:t>
            </a:r>
            <a:endParaRPr lang="es-CL" sz="1650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endParaRPr lang="es-CL" sz="1650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onScannedRobot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ScannedRobotEvent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e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){ 	</a:t>
            </a:r>
            <a:r>
              <a:rPr lang="es-CL" sz="165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fire</a:t>
            </a: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(1);</a:t>
            </a:r>
          </a:p>
          <a:p>
            <a:pPr>
              <a:buNone/>
            </a:pPr>
            <a:r>
              <a:rPr lang="es-CL" sz="165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	}</a:t>
            </a:r>
            <a:endParaRPr lang="es-CL" sz="165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CL" sz="1650" dirty="0" smtClean="0">
                <a:latin typeface="Arial" pitchFamily="34" charset="0"/>
                <a:cs typeface="Arial" pitchFamily="34" charset="0"/>
              </a:rPr>
              <a:t>}</a:t>
            </a:r>
            <a:endParaRPr lang="es-ES" sz="16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Mi primer Robot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444208" y="2132856"/>
            <a:ext cx="25202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Método RUN: Se ejecuta cuando comienza cada ronda.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6444208" y="3212976"/>
            <a:ext cx="25202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Mueve 100px adelante</a:t>
            </a:r>
            <a:endParaRPr lang="es-CL" dirty="0"/>
          </a:p>
        </p:txBody>
      </p:sp>
      <p:sp>
        <p:nvSpPr>
          <p:cNvPr id="10" name="9 CuadroTexto"/>
          <p:cNvSpPr txBox="1"/>
          <p:nvPr/>
        </p:nvSpPr>
        <p:spPr>
          <a:xfrm>
            <a:off x="6444208" y="3635732"/>
            <a:ext cx="25202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Rota </a:t>
            </a:r>
            <a:r>
              <a:rPr lang="es-CL" dirty="0" err="1" smtClean="0"/>
              <a:t>cañon</a:t>
            </a:r>
            <a:r>
              <a:rPr lang="es-CL" dirty="0" smtClean="0"/>
              <a:t> 360° derecha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444208" y="4067780"/>
            <a:ext cx="25202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Mueve 100px atrás</a:t>
            </a:r>
            <a:endParaRPr lang="es-CL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004048" y="4942909"/>
            <a:ext cx="39604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Método </a:t>
            </a:r>
            <a:r>
              <a:rPr lang="es-CL" dirty="0" err="1" smtClean="0"/>
              <a:t>OnScannedRobot</a:t>
            </a:r>
            <a:r>
              <a:rPr lang="es-CL" dirty="0" smtClean="0"/>
              <a:t>: Se ejecuta cuando radar mira robot ‘e’</a:t>
            </a:r>
            <a:endParaRPr lang="es-CL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004048" y="5805264"/>
            <a:ext cx="39604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dirty="0" smtClean="0"/>
              <a:t>Dispara en dirección del cañón poder 1</a:t>
            </a:r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Métodos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339752" y="2284080"/>
          <a:ext cx="66247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12168"/>
                <a:gridCol w="3456383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Método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Entrada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Cuando se ejecuta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OnBulletHit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Evento e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Bala choca con robot e.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OnHitByBullet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Evento e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Bala de robot e te choca.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OnHitRobot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Evento 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Cuando colisiona con robot e.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OnHitWall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Evento e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Choca contra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pared.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OnRobotDeath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Evento e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Robot e muere.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604663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Algunos métodos interesantes.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2339752" y="4509120"/>
            <a:ext cx="6552728" cy="604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Alguna información</a:t>
            </a:r>
            <a:r>
              <a:rPr kumimoji="0" lang="es-E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del evento e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339752" y="5020384"/>
          <a:ext cx="66247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Información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Cuando se ejecuta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e.Name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Nombre del evento (robot).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e.Bearing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Ángulo contra el evento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(descrito anteriormente).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e.Distance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Distancia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hacia el evento (robot)</a:t>
                      </a:r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Acciones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979712" y="2284080"/>
          <a:ext cx="698477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065249"/>
                <a:gridCol w="4479366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Acción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Entrada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Cuando se ejecuta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Ahead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P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Avanza P pixeles hacia adelante.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Back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P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Retrocede </a:t>
                      </a:r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P pixeles hacia </a:t>
                      </a:r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atrás.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DoNothing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--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No haga nada este turno.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Fire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Poder P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Dispara con poder P dirección de cañón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FireBullet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Poder P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Igual que </a:t>
                      </a:r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Fire</a:t>
                      </a:r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, pero devuelve objeto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CL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Bullet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Resume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--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Comienza después de Stop()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Bool</a:t>
                      </a:r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Para.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Guarda acciones para recomenzar.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TurnGunXXX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P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Gira cañón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P grados hacia XXX (</a:t>
                      </a:r>
                      <a:r>
                        <a:rPr lang="es-CL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Left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s-CL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Right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).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TurnXXX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err="1" smtClean="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P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>
                          <a:latin typeface="Arial" pitchFamily="34" charset="0"/>
                          <a:cs typeface="Arial" pitchFamily="34" charset="0"/>
                        </a:rPr>
                        <a:t>Gira Cuerpo P grados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hacia XXX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s-CL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Left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s-CL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Right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s-CL" sz="16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s-CL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604663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Algunas acciones interesantes.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5362" name="Picture 2" descr="http://img.memecdn.com/i-personally-wish-my-parents-had-one_c_58943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7932" y="1657237"/>
            <a:ext cx="3682380" cy="4868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451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Agentes aplicados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Mi primer Combatiente</a:t>
            </a:r>
          </a:p>
          <a:p>
            <a:pPr algn="just"/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Métodos comunes y discusión.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Temario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=""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3628999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Estamos en el año 20XX.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 clases han evolucionado debido a que todos los alumnos aprenden toda la materia a niveles de perfección gracias a mecanismos futuristas. Los certámenes son cosas del pasado.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única manera de decidir un ranking es matarse entre si!...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Simbólicamente.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El Profe se volvió loco!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20482" name="Picture 2" descr="https://lh5.googleusercontent.com/-3GK5-5ErZpo/AAAAAAAAAAI/AAAAAAAAAFY/-koba5-1MFQ/ph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5085184"/>
            <a:ext cx="1276747" cy="12767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565103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 grupos de 3 alumnos, se implementará un Agente (del tipo que ustedes decidan y el tiempo les de) que combatirá en un ambiente: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totalmente accesible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Determinista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Secuencial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Dinámico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Discreto</a:t>
            </a:r>
          </a:p>
          <a:p>
            <a:pPr lvl="1" algn="just"/>
            <a:r>
              <a:rPr 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MultiAgente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Todos los agentes del curso competirán en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RoboCode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Turn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your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game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on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!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58722" name="Picture 2" descr="http://robocode.sourceforge.net/home/robocode_logo_whi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3645024"/>
            <a:ext cx="2978696" cy="10375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565103"/>
          </a:xfrm>
        </p:spPr>
        <p:txBody>
          <a:bodyPr>
            <a:noAutofit/>
          </a:bodyPr>
          <a:lstStyle/>
          <a:p>
            <a:pPr algn="just"/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RoboCode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es un juego de programación de agentes, donde usted debe programar un tanque que peleará en pantalla y en tiempo real con los demás robots!</a:t>
            </a:r>
          </a:p>
          <a:p>
            <a:pPr algn="just"/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Profesor, ¿Qué tal si vemos una demostración?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RoboCode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Campo de Batalla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700808"/>
            <a:ext cx="632621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1979712" y="6228020"/>
            <a:ext cx="936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0,0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740352" y="1628800"/>
            <a:ext cx="1296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 err="1" smtClean="0"/>
              <a:t>Ancho,Alto</a:t>
            </a:r>
            <a:endParaRPr lang="es-CL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2212196"/>
            <a:ext cx="4543375" cy="380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Agente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45060" name="Picture 4" descr="https://lh5.googleusercontent.com/-3GK5-5ErZpo/AAAAAAAAAAI/AAAAAAAAAFY/-koba5-1MFQ/ph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707904" y="2276871"/>
            <a:ext cx="3600400" cy="3600400"/>
          </a:xfrm>
          <a:prstGeom prst="rect">
            <a:avLst/>
          </a:prstGeom>
          <a:noFill/>
        </p:spPr>
      </p:pic>
      <p:pic>
        <p:nvPicPr>
          <p:cNvPr id="45062" name="Picture 6" descr="http://www.ibm.com/developerworks/library/j-robocode/fig2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2420888"/>
            <a:ext cx="3888432" cy="338617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7020272" y="2204864"/>
            <a:ext cx="1296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36px,36px</a:t>
            </a:r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Ángulos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6312" y="1628800"/>
            <a:ext cx="69342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8112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Tiempo es medido en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Turnos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Distancia está medida en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Pixeles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 sin embargo, puede haber movimientos más pequeños que un pixel.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Agentes aceleran a 1px/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 y desaceleran a 2px/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 No pueden moverse más rápido que 8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Física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=""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926</Words>
  <Application>Microsoft Office PowerPoint</Application>
  <PresentationFormat>Presentación en pantalla (4:3)</PresentationFormat>
  <Paragraphs>178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8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Tema de Office</vt:lpstr>
      <vt:lpstr>2_Tema de Office</vt:lpstr>
      <vt:lpstr>1_Tema de Office</vt:lpstr>
      <vt:lpstr>3_Tema de Office</vt:lpstr>
      <vt:lpstr>4_Tema de Office</vt:lpstr>
      <vt:lpstr>5_Tema de Office</vt:lpstr>
      <vt:lpstr>6_Tema de Office</vt:lpstr>
      <vt:lpstr>7_Tema de Office</vt:lpstr>
      <vt:lpstr>Inteligencia Artificial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</cp:lastModifiedBy>
  <cp:revision>112</cp:revision>
  <dcterms:created xsi:type="dcterms:W3CDTF">2016-08-05T13:07:15Z</dcterms:created>
  <dcterms:modified xsi:type="dcterms:W3CDTF">2016-08-28T19:18:48Z</dcterms:modified>
</cp:coreProperties>
</file>