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164" r:id="rId2"/>
  </p:sldMasterIdLst>
  <p:sldIdLst>
    <p:sldId id="308" r:id="rId3"/>
    <p:sldId id="267" r:id="rId4"/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83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3C"/>
    <a:srgbClr val="990033"/>
    <a:srgbClr val="A50021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42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0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9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0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95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7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7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672408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FINAL: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Genéticos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4F81B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1568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Combinación Clásica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https://upload.wikimedia.org/wikipedia/commons/thumb/5/56/OnePointCrossover.svg/231px-OnePointCrossov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844824"/>
            <a:ext cx="2200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d/TwoPointCrossover.svg/226px-TwoPointCrossove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66" y="1844824"/>
            <a:ext cx="2152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7/73/CutSpliceCrosso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78" y="3284984"/>
            <a:ext cx="2514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8/8f/UniformCrosso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40" y="4670905"/>
            <a:ext cx="47910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varias formas de elegir a los padres: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 por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Torneo.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Truncada.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siempre puede usarse combinación clásica.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Además, se puede establecer un % de procreación.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Otras consideraciones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692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Tener un hijo sano es un milagro ¿Por qué?.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los genes, es imposible teniendo ambos padres ojos claros, que su hijo tenga ojos oscuros... Salvo por mutación!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 alguna probabilidad (generalmente muy baja), cada bit de hijos puede cambiar.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Dependiendo del problema, esto puede ser implementado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otras formas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 de Mutación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0467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Mutación bit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Límite (para números).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uniforme.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Uniforme.</a:t>
            </a: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Gausiano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Shrink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Tipos de Mutación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" name="Picture 2" descr="https://okdiario.com/series/img/2016/07/13/marvelxm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46" y="4581127"/>
            <a:ext cx="3445149" cy="19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Hay varias versiones sobre supervivencia a la siguiente generación. Una común es que sobrevivan los mejores (siempre mismo tamaño).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proceso se repite con la nueva población.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detiene el ciclo según un criterio de término, que puede ser cantidad determinada de ciclos o criterio de aceptación.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Selección, Evolución y término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265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puede observar, los AG dependen mucho del azar.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 embargo, existe una fundamentación teórica de su funcionamiento.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Asumamos un GA </a:t>
                </a:r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canónico: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Alfabeto Binario.</a:t>
                </a:r>
              </a:p>
              <a:p>
                <a:pPr lvl="1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Individuos de longitud fija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Selección de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fitness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proporcional.</a:t>
                </a:r>
              </a:p>
              <a:p>
                <a:pPr lvl="1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Combinación de un punto.</a:t>
                </a:r>
              </a:p>
              <a:p>
                <a:pPr lvl="1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Mutación tradicional por gen.</a:t>
                </a: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2"/>
                <a:stretch>
                  <a:fillRect l="-1550" t="-1323" r="-1723" b="-2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Framework Teórico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1790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</a:t>
                </a:r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esquema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un subconjunto de individuos (palabras) representados por un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template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template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incluye valores </a:t>
                </a:r>
                <a14:m>
                  <m:oMath xmlns:m="http://schemas.openxmlformats.org/officeDocument/2006/math">
                    <m:r>
                      <a:rPr lang="es-ES" sz="2800" dirty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1,0,∗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el último denotando un comodín, que puede ser 0 o 1.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Esquema</a:t>
                </a:r>
                <a:r>
                  <a:rPr lang="es-E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={1∗0110∗1}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permite:	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0110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0110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0110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0110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2"/>
                <a:stretch>
                  <a:fillRect l="-1550" t="-1323" r="-17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FT - Esquema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0257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orden de un esquema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el número de genes no comodines.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/>
                        <a:cs typeface="Arial" panose="020B0604020202020204" pitchFamily="34" charset="0"/>
                      </a:rPr>
                      <m:t>o</m:t>
                    </m:r>
                    <m:d>
                      <m:dPr>
                        <m:ctrlPr>
                          <a:rPr lang="es-ES" sz="2400" b="0" i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sz="24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  <a:cs typeface="Arial" panose="020B0604020202020204" pitchFamily="34" charset="0"/>
                              </a:rPr>
                              <m:t>1∗0110∗1</m:t>
                            </m:r>
                          </m:e>
                        </m:d>
                      </m:e>
                    </m:d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largo definido de un esquema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la distancia entre el primer y último gen no comodín.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Ejemplo: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δ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  <a:cs typeface="Arial" panose="020B0604020202020204" pitchFamily="34" charset="0"/>
                              </a:rPr>
                              <m:t>1∗0110∗1</m:t>
                            </m:r>
                          </m:e>
                        </m:d>
                      </m:e>
                    </m:d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fitness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esquema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simplemente el promedio de los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fitness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sus componentes.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2"/>
                <a:stretch>
                  <a:fillRect l="-1550" t="-1323" r="-1723" b="-25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FT 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– Orden y Largo y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fitness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3810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Considerando: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la probabilidad de combinación.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:r>
                  <a:rPr lang="es-E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probabilidad de 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mutación.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s-E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fitness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promedio en iteración t.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cantidad de elementos de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 iteración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 tiene que:</a:t>
                </a:r>
                <a:endParaRPr lang="es-E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𝐻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)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𝐻</m:t>
                              </m:r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s-ES" sz="2800" b="0" i="0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p</m:t>
                      </m:r>
                      <m:r>
                        <a:rPr lang="es-ES" sz="2800" b="0" i="0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Teniendo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𝑙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sSub>
                        <m:sSubPr>
                          <m:ctrlP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2"/>
                <a:stretch>
                  <a:fillRect l="-1550" t="-1323" r="-1120" b="-11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Holland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196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Diseño automático.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Predicción de estructura ARN.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Climatología.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 financiera.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 programac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ión (horario)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Ingeniería mecánica.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Medicina.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ETC.!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Usos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254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Funcionamiento.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Teorema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Holland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Usos.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63888" y="188641"/>
            <a:ext cx="60486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987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s.xkcd.com/comics/genetic_algorith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91" y="2245968"/>
            <a:ext cx="667482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Darwin y la teoría de la evolución (1858)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Genotipo y Fenotipo.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Herencia.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Mutación.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Selección Natural.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Introducción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Árbol de la vida simplific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75" y="3356992"/>
            <a:ext cx="3038505" cy="30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genético es una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metaheurística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que se inspira en la evolución y selección natural para resolver problemas de optimización.</a:t>
            </a:r>
          </a:p>
          <a:p>
            <a:pPr algn="just">
              <a:lnSpc>
                <a:spcPct val="12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coloquiales, genera una población inicial y la hace evolucionar miles o millones de años, para finalmente elegir al individuo más fuerte.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63888" y="188640"/>
            <a:ext cx="604867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</a:t>
            </a:r>
          </a:p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Genético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7136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Alan Turing en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(1950).</a:t>
            </a: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Simulación de sistemas evolutivos en 1954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Aall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Barricelli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Mucho trabajo en simulaciones entre 60’ y 70’.</a:t>
            </a: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Primeras resoluciones de optimización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por Hans-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Joachim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Bremermann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Estado actual de la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metaheurística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Henry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Holland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1975.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63888" y="188641"/>
            <a:ext cx="60486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831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generales, los tópicos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ligados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un algoritmo genético son los siguientes:</a:t>
            </a:r>
          </a:p>
          <a:p>
            <a:pPr lvl="1" algn="just">
              <a:lnSpc>
                <a:spcPct val="12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Población Inicial.</a:t>
            </a:r>
          </a:p>
          <a:p>
            <a:pPr lvl="1" algn="just">
              <a:lnSpc>
                <a:spcPct val="12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de aptitud.</a:t>
            </a:r>
          </a:p>
          <a:p>
            <a:pPr lvl="1" algn="just">
              <a:lnSpc>
                <a:spcPct val="12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de combinación (sexo).</a:t>
            </a:r>
          </a:p>
          <a:p>
            <a:pPr lvl="1" algn="just">
              <a:lnSpc>
                <a:spcPct val="12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y tasa de Mutación.</a:t>
            </a:r>
          </a:p>
          <a:p>
            <a:pPr lvl="1" algn="just">
              <a:lnSpc>
                <a:spcPct val="12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Selección.</a:t>
            </a:r>
          </a:p>
          <a:p>
            <a:pPr lvl="1" algn="just">
              <a:lnSpc>
                <a:spcPct val="120000"/>
              </a:lnSpc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440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¿Cómo funciona un AG?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3019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Población Inicial consta de soluciones (ya sean parciales y/o totales).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Debido a que los problemas que se abordan con AG son generalmente exponenciales, la población inicial es sólo una pequeña muestra del universo de soluciones.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Generalmente, se eligen azarosamente. De lo contrario, hay que asegurar diversidad.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Población Inicial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92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 Función de Aptitud nos dice que tan apta es la solución para el problema.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Esa función depende exclusivamente de cada problema, pero por lo general debe ser rápida de corroborar.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Dependiendo del tiempo que tome, puede aplicarse esta función sólo a una muestra de la población inicial.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Función de Aptitud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566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Básicamente acá es que los individuos con mejor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tienen mayores posibilidades de procrear (parecido a la realidad, no?).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piensa usted que no se le permite sólo reproducirse a los mejores?.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Algunas aproximaciones (matemáticas), impone que al menos 1 hijo sea mejor que los padres. Los hijos deben ser soluciones.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67944" y="188640"/>
            <a:ext cx="4968552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Algoritmo de Combinación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8622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1171</Words>
  <Application>Microsoft Office PowerPoint</Application>
  <PresentationFormat>Presentación en pantalla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14_Tema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ProBook 4420s</cp:lastModifiedBy>
  <cp:revision>262</cp:revision>
  <dcterms:created xsi:type="dcterms:W3CDTF">2016-08-05T13:07:15Z</dcterms:created>
  <dcterms:modified xsi:type="dcterms:W3CDTF">2016-11-25T20:08:45Z</dcterms:modified>
</cp:coreProperties>
</file>