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08" r:id="rId2"/>
    <p:sldMasterId id="2147484020" r:id="rId3"/>
  </p:sldMasterIdLst>
  <p:sldIdLst>
    <p:sldId id="256" r:id="rId4"/>
    <p:sldId id="257" r:id="rId5"/>
    <p:sldId id="284" r:id="rId6"/>
    <p:sldId id="258" r:id="rId7"/>
    <p:sldId id="271" r:id="rId8"/>
    <p:sldId id="272" r:id="rId9"/>
    <p:sldId id="273" r:id="rId10"/>
    <p:sldId id="274" r:id="rId11"/>
    <p:sldId id="275" r:id="rId12"/>
    <p:sldId id="282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5" r:id="rId21"/>
    <p:sldId id="286" r:id="rId22"/>
    <p:sldId id="287" r:id="rId23"/>
    <p:sldId id="270" r:id="rId24"/>
    <p:sldId id="288" r:id="rId25"/>
    <p:sldId id="289" r:id="rId26"/>
    <p:sldId id="290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5186" autoAdjust="0"/>
  </p:normalViewPr>
  <p:slideViewPr>
    <p:cSldViewPr>
      <p:cViewPr>
        <p:scale>
          <a:sx n="110" d="100"/>
          <a:sy n="110" d="100"/>
        </p:scale>
        <p:origin x="-192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2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93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1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8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97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80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0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92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72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20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40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75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53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12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82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14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15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81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73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0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4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5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7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24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t>22/03/2017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22/03/2017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4794721"/>
            <a:ext cx="734481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Teoría de Sistemas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2808312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2:</a:t>
            </a:r>
          </a:p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  <a:endParaRPr lang="es-E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41144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Los sistemas </a:t>
            </a:r>
            <a:r>
              <a:rPr lang="es-E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Abiertos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son aquellos que interactúan con el ambiente.</a:t>
            </a:r>
          </a:p>
          <a:p>
            <a:pPr marL="0" indent="0" algn="just">
              <a:buNone/>
            </a:pPr>
            <a:endParaRPr lang="es-ES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Al contrario, se encuentran los sistemas </a:t>
            </a:r>
            <a:r>
              <a:rPr lang="es-E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cerrados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Conceptos: Ambiente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1558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Cambio en una o más de las propiedades relevantes del sistema.</a:t>
            </a:r>
          </a:p>
          <a:p>
            <a:pPr marL="0" indent="0" algn="just">
              <a:buNone/>
            </a:pPr>
            <a:endParaRPr lang="es-ES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puede definirse eventos para el ambiente.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Conceptos: Evento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92147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Cuando la suma aislada de las partes no puede explicar o predecir el comportamiento del sistema.</a:t>
            </a: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Cuando el conjunto de elementos no cuentan con sinergia, se le denomina </a:t>
            </a:r>
            <a:r>
              <a:rPr lang="es-E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conglomerado</a:t>
            </a:r>
            <a:r>
              <a:rPr lang="es-E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Conceptos: Sinergia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92147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Evolución del sistema a través del tiempo.</a:t>
            </a: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dinámicos: Sistemas que evolucionan en el tiempo</a:t>
            </a:r>
            <a:r>
              <a:rPr lang="es-E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Importa más el comportamiento a largo plazo.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Conceptos: Dinámica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76343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Mientras más alejado un fenómeno ocurre, menos perceptible es.</a:t>
            </a: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Mientras más tardío un fenómeno, menos perceptible es</a:t>
            </a:r>
            <a:r>
              <a:rPr lang="es-E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Conceptos: Tiempo-Espacio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8891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Cuantitativa: Cantidad de </a:t>
            </a:r>
            <a:r>
              <a:rPr lang="es-E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(componentes) de un sistema.</a:t>
            </a: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Conectiva: Cantidad de interacción</a:t>
            </a:r>
            <a:r>
              <a:rPr lang="es-E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Variativa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 Cantidad de estados posibles.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Conceptos: Complejidad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8891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Tendencia natural al desorden.</a:t>
            </a: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Los sistemas cerrados están condenados al desorden</a:t>
            </a:r>
            <a:r>
              <a:rPr lang="es-E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 contraejemplos teóricos y parciales temporalmente.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Conceptos: Entropía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1427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 sistemas que son capaces de conservar estados de organización.</a:t>
            </a: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Este fenómeno se debe a que se importa energía</a:t>
            </a:r>
            <a:r>
              <a:rPr lang="es-E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Un sistema con </a:t>
            </a:r>
            <a:r>
              <a:rPr lang="es-E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negaentropía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es capaz de prevalecer.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Conceptos: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NegaEntropía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6137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Estructura: Interrelaciones estables del sistema.</a:t>
            </a: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Frontera: Separa al ambiente y al sistema</a:t>
            </a:r>
            <a:r>
              <a:rPr lang="es-E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Modelo: Constructos hechos para observar al sistema.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Conceptos: Estructura, Frontera y modelo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0107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Energía: Cumple la ley de termodinámica.</a:t>
            </a: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Información: Se suma a la existente, pero ésta no se pierde al compartirse con el ambiente</a:t>
            </a:r>
            <a:r>
              <a:rPr lang="es-E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Conceptos: Energía e Información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23072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Enfoques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Términos Varios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Objetivos Para Hoy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42" name="Picture 2" descr="https://ampalesxanes.files.wordpress.com/2015/05/admitidos_gr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87056"/>
            <a:ext cx="20002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Interdependencia de las distintas partes ya organizadas.</a:t>
            </a: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La organización permite al sistema funcionar</a:t>
            </a:r>
            <a:r>
              <a:rPr lang="es-E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La entropía atenta contra ella.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Conceptos: Organización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05678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Resultado de imagen para paradox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663647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1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Motivación: Paradoja de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Braess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3076" name="Picture 4" descr="https://3c1703fe8d.site.internapcdn.net/newman/gfx/news/hires/highw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6" y="2204864"/>
            <a:ext cx="637247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Motivación: Paradoja de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Braess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9" name="Picture 2" descr="Braess paradox road examp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243" y="3356992"/>
            <a:ext cx="6542253" cy="169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3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08730"/>
            <a:ext cx="6697212" cy="220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8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Dinámica: Los ciegos y el elefante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90" y="2132856"/>
            <a:ext cx="6526049" cy="4287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3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2913348941/48f7eabc3c424b5c1462477d906210f2.jpe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65" y="2923171"/>
            <a:ext cx="3602174" cy="360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Teoría: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Conocimiento especulativo considerado independiente de toda aplicación.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Leyes que relaciona determinado orden de fenómenos.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Hipótesis cuyas consecuencias de aplican a toda una ciencia (o gran parte).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Sistema: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Conjunto de reglas o principios sobre una materia racionalmente enlazados entre sí.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Conjunto de cosas que relacionadas entre sí contribuyen a determinado objeto.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¿Qué podemos entender por Teoría de Sistemas?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7082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Serie de leyes que sirven para describir el comportamiento de un conjunto de objetos que se relacionan entre sí.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 un campo interdisciplinario, dedicado a estudiar los sistemas complejos.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 marco de trabajo mediante el cual se pueden analizar y/o describir cualquier conjunto de objetos concertados para un objetivo.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Definición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11659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 sistema es un todo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percibido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, cuyos elementos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cuelgan juntos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, ya que continua y mutuamente se afectan y operan hacia un propósito común.</a:t>
            </a:r>
          </a:p>
          <a:p>
            <a:pPr marL="0" indent="0" algn="just">
              <a:buNone/>
            </a:pPr>
            <a:endParaRPr lang="es-E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Griego </a:t>
            </a:r>
            <a:r>
              <a:rPr lang="es-E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sunistánai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: Lo que causa que estén juntos.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Una visión más “holística”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14359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Todos los elementos en un sistema están relacionados</a:t>
            </a:r>
            <a:endParaRPr lang="es-ES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 comportamiento de cualquier elemento afecta al sistema.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Esto aplica también para cualquier subconjunto (subsistema) de elementos.</a:t>
            </a: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Purísticamente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 hablando…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1215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 estado de un sistema en un momento dado es el valor de un conjunto de propiedades </a:t>
            </a:r>
            <a:r>
              <a:rPr lang="es-E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relevantes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del sistema.</a:t>
            </a:r>
            <a:endParaRPr lang="es-ES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Propiedades del sistema puede ser ilimitada, por lo que depende del observador cuales son relevantes.</a:t>
            </a: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se les denomina a las propiedades </a:t>
            </a:r>
            <a:r>
              <a:rPr lang="es-E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Conceptos: Estado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6429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Conjunto de elementos que, no siendo parte del sistema, pueden afectar su estado o comportamiento.</a:t>
            </a:r>
          </a:p>
          <a:p>
            <a:pPr marL="0" indent="0" algn="just">
              <a:buNone/>
            </a:pPr>
            <a:endParaRPr lang="es-ES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su vez, el sistema puede afectar a dichos elementos.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Conceptos: Ambiente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92147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</TotalTime>
  <Words>967</Words>
  <Application>Microsoft Office PowerPoint</Application>
  <PresentationFormat>Presentación en pantalla (4:3)</PresentationFormat>
  <Paragraphs>107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Tema de Office</vt:lpstr>
      <vt:lpstr>1_Tema de Office</vt:lpstr>
      <vt:lpstr>2_Tema de Office</vt:lpstr>
      <vt:lpstr>Teoría de Sistemas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ProBook 4420s</cp:lastModifiedBy>
  <cp:revision>127</cp:revision>
  <dcterms:created xsi:type="dcterms:W3CDTF">2016-08-05T13:07:15Z</dcterms:created>
  <dcterms:modified xsi:type="dcterms:W3CDTF">2017-03-22T21:01:39Z</dcterms:modified>
</cp:coreProperties>
</file>