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08" r:id="rId2"/>
    <p:sldMasterId id="2147484020" r:id="rId3"/>
  </p:sldMasterIdLst>
  <p:sldIdLst>
    <p:sldId id="256" r:id="rId4"/>
    <p:sldId id="257" r:id="rId5"/>
    <p:sldId id="258" r:id="rId6"/>
    <p:sldId id="271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290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5186" autoAdjust="0"/>
  </p:normalViewPr>
  <p:slideViewPr>
    <p:cSldViewPr>
      <p:cViewPr>
        <p:scale>
          <a:sx n="110" d="100"/>
          <a:sy n="110" d="100"/>
        </p:scale>
        <p:origin x="-192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9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1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80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92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72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20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4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75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5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12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82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14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15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81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7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04/04/2018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94721"/>
            <a:ext cx="734481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Teoría de Sistemas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808312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2:</a:t>
            </a:r>
          </a:p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  <a:endParaRPr lang="es-E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Antes de ir directamente al enfoque de sistemas, iremos por sus primeros intentos en ciencias básicas.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Son en realidad tendencias de aplicación práctica de la TGS.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Veremos esto en distintas disciplinas.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Ciencias Básicas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26848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aplica en matemáticas (Cálculo infinitesimal).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busca enunciar principios aplicables a sistemas en general o a subclases, ya sea abierto o cerrado.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proporcionan técnicas para investigación, descripción y aplicación en casos concretos.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Teoría Clásica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99136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computación ha abierto un flanco gracias a su poderío actual.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experimentación es sustituida por simulación computacional, comprobando modelos con datos experimentales.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Usado en economía, EDNL, mercados, etc.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Simulación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7199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Desarrollada por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Rescigno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 Segre en 1966.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 subunidad tiene condiciones de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frontera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Cada sub-unidad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comparte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 cadena o bien una unidad central en comunicación con periféricos.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</a:t>
            </a:r>
            <a:r>
              <a:rPr lang="es-ES" sz="39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Teoría de los compartimientos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6410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Desarrollada por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Mesarovic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(1964) y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Maccia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(1966) de manera independiente.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Sostiene que las propiedades de sistemas pueden ser interpretadas por teoría de conjuntos y sus operaciones.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</a:t>
            </a:r>
            <a:r>
              <a:rPr lang="es-ES" sz="39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Teoría de los conjuntos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8018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Desarrollada por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Rapoport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(1949).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estudian las redes desde un punto de vista construccionista.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Según esta visión, las redes se construyen desde eventos locales de conexión que tienen componentes ambas al azar y sesgadas.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</a:t>
            </a:r>
            <a:r>
              <a:rPr lang="es-ES" sz="39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Teoría de las Redes Sesgadas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2298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Nacida oficialmente en 1736, por Euler al resolver el problema general de los puentes de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Königsberg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problemas se analizan desde un foco estructural o topológico más que de sus relaciones.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Punto especial a los grafos dirigidos. Se estudian propiedades como convergencia, conectividad, etc.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</a:t>
            </a:r>
            <a:r>
              <a:rPr lang="es-ES" sz="39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Teoría de Grafos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9478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Nacida en 1942 por Wiener y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Rosenblueth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como la ciencia que estudia “el control y comunicación en el animal y la máquina”.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términos generales, se centra en los flujos de energía e información entre sistemas.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 bien se confunde con la robótica, es un campo mucho más amplio.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</a:t>
            </a:r>
            <a:r>
              <a:rPr lang="es-ES" sz="39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Cibernética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5963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Nacida en 1967 por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Mibsky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autómatas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abstractos con input, output y posible aprendizaje.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Basado en el modelo general de la máquina de Turing.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Aplicación: IA.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</a:t>
            </a:r>
            <a:r>
              <a:rPr lang="es-ES" sz="39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Teoría de autómatas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02196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Nacida en 1947 por von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Newmann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Morgenstern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Esta estudia el comportamiento de jugadores racionales dentro de un juego a fin de obtener ganancias máximas a través de estrategias colaborativas o no colaborativas.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Usado grandemente en economía.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</a:t>
            </a:r>
            <a:r>
              <a:rPr lang="es-ES" sz="39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Teoría de Juegos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9734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Repaso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Enfoques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Reduccionista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Mecanicista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Sistémico</a:t>
            </a: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Ejemplos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Objetivos Para Hoy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42" name="Picture 2" descr="https://ampalesxanes.files.wordpress.com/2015/05/admitidos_gr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87056"/>
            <a:ext cx="20002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Interdisciplinaria entre administración, economía y psicología.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Centrada en el que toma la decisión, teniendo en cuenta condiciones como la cantidad de información que posee.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decisiones sin riesgo, bajo incertidumbre, atemporal y social.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</a:t>
            </a:r>
            <a:r>
              <a:rPr lang="es-ES" sz="39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Teoría de la Decisión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20704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Teoría de las colas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Optimización en condiciones de apiñamiento.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Factorial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Aislamiento de fenómenos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multivariable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Verbal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Teorías verbales de modelos formulados. Los anteriores son modelos matemáticos en general.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</a:t>
            </a:r>
            <a:r>
              <a:rPr lang="es-ES" sz="39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Otras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3081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términos aplicativos, se pueden clasificar enfoques sistémicos en: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Ingeniería de Sistemas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Sistemas Hombre-Máquina.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Investigación de Operaciones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Centrado en sistemas existentes humanos, máquinas, materiales, dinero. Incorpora azar, riesgo y sesgo.</a:t>
            </a:r>
          </a:p>
          <a:p>
            <a:pPr lvl="1" algn="just"/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Ingeniería Humana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Ocupado del sistema humano, su estudio, aumento y límites.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Cs. Básicas: </a:t>
            </a:r>
            <a:r>
              <a:rPr lang="es-ES" sz="39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Ciencia de los sistemas</a:t>
            </a: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582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 general de sistemas aplicada.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 una forma de enfrentar un problema desde una visión general, considerando las interacción de las partes.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Enfoque desde un punto de vista global.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Sistemas</a:t>
            </a:r>
            <a:endParaRPr lang="es-ES" sz="3900" b="1" dirty="0" smtClean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27785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Metodología de diseño: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Implicancias de las decisiones diseñadas.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Marco Conceptual Común: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Modelos, propiedades, estructuras, confrontación de dilemas.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Nueva Clase de método científico.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Busca redefinir el método científico para enfrentar procesos generales.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Sistemas: Descripciones</a:t>
            </a:r>
            <a:endParaRPr lang="es-ES" sz="3900" b="1" dirty="0" smtClean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6438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 de Organizaciones: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Busca ver las organizaciones como un todo, aunando lo conductual, mecánico y objetivos.</a:t>
            </a: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Dirección por sistemas: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busca una eficacia total global, no optimización local.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Métodos relacionados: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Disciplinas en estado de flujo, pero con intereses y raíces comunes.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Sistemas: Descripciones</a:t>
            </a:r>
            <a:endParaRPr lang="es-ES" sz="3900" b="1" dirty="0" smtClean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3211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Distinción entre Reduccionista y Sistémico</a:t>
            </a:r>
            <a:endParaRPr lang="es-ES" sz="3900" b="1" dirty="0" smtClean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76788"/>
            <a:ext cx="6509043" cy="46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0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n para reduccionismo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76" y="2780928"/>
            <a:ext cx="657423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 el capítulo anterior: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8" name="Picture 4" descr="https://upload.wikimedia.org/wikipedia/commons/thumb/1/18/Bankomat_050421.jpg/220px-Bankomat_0504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39" y="1924667"/>
            <a:ext cx="20955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3.bp.blogspot.com/_flHrbvM5JkE/S3x0RcozasI/AAAAAAAAABE/winvt1hKZNc/s400/Sistema+nervioso%5B1%5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463" y="3386817"/>
            <a:ext cx="1528276" cy="26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Conceptos: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Estado.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 (</a:t>
            </a:r>
            <a:r>
              <a:rPr 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Abierto/Cerrado).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Evento.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Sinergia.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Dinámica, Tiempo y Espacio.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Complejidad</a:t>
            </a:r>
          </a:p>
          <a:p>
            <a:pPr lvl="2"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Cuantitativa, Conectiva y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Variativa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Entropía, </a:t>
            </a:r>
            <a:r>
              <a:rPr 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NegaEntropía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Energía e Información.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Estructura, frontera y modelo.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Energía e Información.</a:t>
            </a:r>
          </a:p>
          <a:p>
            <a:pPr lvl="1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</a:t>
            </a:r>
          </a:p>
        </p:txBody>
      </p:sp>
    </p:spTree>
    <p:extLst>
      <p:ext uri="{BB962C8B-B14F-4D97-AF65-F5344CB8AC3E}">
        <p14:creationId xmlns:p14="http://schemas.microsoft.com/office/powerpoint/2010/main" val="37082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analizar un sistema, uno puede tomar puntos de vista distintos.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Veremos enfoques distintos, haciendo hincapié en los de vista más holístico.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11659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este planteamiento, se descompone el objeto a estudiar en sus partes constituyentes, de manera de estudiarlos para tratar de inferir el comportamiento general.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objetivo es la subdivisión más pequeña posible de los elementos para así individualizar y facilitar su completo entendimiento.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Reduccionista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2257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Consta de 3 pasos: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Reducción: Separar en elementos.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Análisis: Analizar dichos elementos.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Síntesis: Establecer relaciones.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Ciencias duras.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Computador: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Reduccionista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77072"/>
            <a:ext cx="25050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0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siempre es la opción más acertada: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Biología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Cuántica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Reduccionista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2050" name="Picture 2" descr="https://apuntomania.files.wordpress.com/2012/06/animales_clasificados_reino_animal.jpg?w=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80928"/>
            <a:ext cx="2778981" cy="198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ortalastronomico.com/wp-content/uploads/2015/03/fisica-cuantica-y-graved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92" y="4814206"/>
            <a:ext cx="2817225" cy="140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6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Este es un ‘hijo’ del anterior, aunque algunos autores los separan.</a:t>
            </a:r>
          </a:p>
          <a:p>
            <a:pPr marL="0" indent="0" algn="just">
              <a:buNone/>
            </a:pPr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centra en la relación causa efecto en el comportamiento de los sistemas.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considera que el ambiente forme parte de la ecuación.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Analítico Mecanicista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1405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Analítico Mecanicista: Supuestos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86" y="1961108"/>
            <a:ext cx="3717342" cy="456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9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1423</Words>
  <Application>Microsoft Office PowerPoint</Application>
  <PresentationFormat>Presentación en pantalla (4:3)</PresentationFormat>
  <Paragraphs>180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Tema de Office</vt:lpstr>
      <vt:lpstr>1_Tema de Office</vt:lpstr>
      <vt:lpstr>2_Tema de Office</vt:lpstr>
      <vt:lpstr>Teoría 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157</cp:revision>
  <dcterms:created xsi:type="dcterms:W3CDTF">2016-08-05T13:07:15Z</dcterms:created>
  <dcterms:modified xsi:type="dcterms:W3CDTF">2018-04-04T20:26:42Z</dcterms:modified>
</cp:coreProperties>
</file>