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  <p:sldMasterId id="2147484032" r:id="rId4"/>
  </p:sldMasterIdLst>
  <p:sldIdLst>
    <p:sldId id="256" r:id="rId5"/>
    <p:sldId id="257" r:id="rId6"/>
    <p:sldId id="29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290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186" autoAdjust="0"/>
  </p:normalViewPr>
  <p:slideViewPr>
    <p:cSldViewPr>
      <p:cViewPr>
        <p:scale>
          <a:sx n="80" d="100"/>
          <a:sy n="80" d="100"/>
        </p:scale>
        <p:origin x="-12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0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033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108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4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96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69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33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508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69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4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18/04/2017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4: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 y Sistema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abierto, incorpora información para bajar entropía.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 mediante codificación de datos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estable si utiliza dicha información para que los ciclos de acontecimientos sean de realimentación negativa.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Insumos de Información, realimentación negativa y codificación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abierto, incorpora información para bajar entropía.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 mediante codificación de datos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estable si utiliza dicha información para que los ciclos de acontecimientos sean de realimentación negativa.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Insumos de Información, realimentación negativa y codificación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63595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denomina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equilibrio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cuando todos sus elementos interactúan tal que el estado que alcanza el sistema es su objetivo.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Esto puede ser conseguido de manera inmediata, o a través de varias iteraciones.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este proceso se le denomina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homeóstasis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Homeóstasis Dinámica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5391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tienden al crecimiento cuantitativo.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Cierto nivel de crecimiento requiere subsistemas especializados y cualitativamente diferente.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Crecimiento es también objetivo del sistema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Homeóstasis Dinámica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237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la teoría de von Bertalanffy, a medida que los sistemas crecen y ciclos consecutivos de acontecimientos, los sistemas tienden a diferenciarse.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sistema y subsistema adoptarán formas diferentes que los hará más eficientes para su objetivo.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Diferenciación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522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cerrado: Estado final determinado por condiciones iniciales. No en sistemas abiertos.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Equifinalidad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refiere a que el mismo estado final puede ser alcanzado por distintos caminos, y/o distintas condiciones iniciales.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existe procedimiento óptimo.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Equifinalidad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8696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168352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 como Sistema Abierto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9424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como sistema es afectada por el ambiente, sin fronteras en general, con variables desconocidas e incontrolables.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Proveedores.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Agencias.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general Comportamiento Humano y/o social.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Previsión del futuro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236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Organizaciones son sistemas dentro de otros sistemas.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Debe enfocarse como sistema social especial, enfocado a una meta.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completo se estudia como una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sociedad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Las interacciones internas y externas del sistema reflejan diferentes </a:t>
            </a:r>
            <a:r>
              <a:rPr lang="es-CL" sz="2800" i="1" dirty="0">
                <a:latin typeface="Arial" panose="020B0604020202020204" pitchFamily="34" charset="0"/>
                <a:cs typeface="Arial" panose="020B0604020202020204" pitchFamily="34" charset="0"/>
              </a:rPr>
              <a:t>niveles de control y de autonomía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Como subsistema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208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Necesarios son: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Unidireccionalidad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Lograr objetivos a pesar de los cambios.</a:t>
            </a:r>
          </a:p>
          <a:p>
            <a:pPr lvl="1"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Progreso hacia el fin deseado; se intenta mejorar con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menor esfuerzo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mayor precisión.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Estado firme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794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TGS en las Organizaciones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Organizaciones como</a:t>
            </a:r>
          </a:p>
          <a:p>
            <a:pPr marL="0" indent="0" algn="just"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Sistemas abiertos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frontera no necesariamente es física en una organización.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identificarlas, es mejor considerar variables del sistema que tengan mayor intercambio con el ambiente.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frontera tiene distinto grado de permeabilidad, lo que define que tan abierto es el sistema.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Frontera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794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Punto diferenciador entre organización y sistemas como los mecánicos y/o biológicos.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 sistema organizacional tiene la capacidad de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sus conductas estructurales en orden de lograr el objetivo.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morfogénesis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es una capacidad distintiva de los sistemas organizacionales.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Morfogénesis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179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posee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voluntad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 funcional.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subsistema (funcional) conoce el comportamiento de los otros.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Grado de libertad de elección de caminos y resultados.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 subsistema al menos tiene función de control.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Otras Características (</a:t>
            </a:r>
            <a:r>
              <a:rPr lang="es-CL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)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2938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(entre componentes y estructura).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 de toma de decisiones.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Retroalimentación dinámica.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Elementos constituyentes 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(</a:t>
            </a:r>
            <a:r>
              <a:rPr lang="es-CL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)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4569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memesuper.com/84a275ed6126bbb642d2a9c8f9ca2b08_-ingeniero-en-sistemas-memes-de-ing-en-sistemas_400-4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Queremos aplicar la teoría general de sistemas en la organización.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Bajo este punto de vista, es la cual sus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principales componentes son individuos cuyas actividades más importantes se relacionan con la toma de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TGS en las Organizaciones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502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empresa es una estructura que se reproduce y visualiza como un sistema de toma de decisiones.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Caracterizamos una organización por 3 componentes: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del sistema.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del sistema.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Interacciones entre dichos elementos.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TGS en las Organizaciones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257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Importancia de Energía.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 y obtención del resultado.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Ciclos de acontecimientos.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Entropía negativa.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Insumos de información, retroalimentación negativa y codificación.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Homeóstasis dinámica.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Diferenciación.</a:t>
            </a: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Equifinalidad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Propiedades de los sistemas en el contexto Organizativo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199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Energía (general): Lo que el sistema importa.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Oxígeno.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Alimentos.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Estímulos.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Energía (Organización):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Dinero.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Satisfacción moral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Reconocimiento legal.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Importancia de Energía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2844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 que transforma el input energético en resultado.</a:t>
                </a:r>
              </a:p>
              <a:p>
                <a:pPr algn="just"/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Hidratos de carbono y azúcar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calor y </a:t>
                </a:r>
                <a:r>
                  <a:rPr lang="es-ES" sz="280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energía.</a:t>
                </a: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Importancia: Intercambio con el medio.</a:t>
                </a:r>
                <a:endParaRPr lang="es-E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  <a:blipFill rotWithShape="1">
                <a:blip r:embed="rId2"/>
                <a:stretch>
                  <a:fillRect l="-1693" t="-1333" r="-18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prstClr val="white"/>
                </a:solidFill>
                <a:latin typeface="Arial Black" panose="020B0A04020102020204" pitchFamily="34" charset="0"/>
              </a:rPr>
              <a:t>Proceso y obtención del resultado.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0710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Ciclo: Insumo-Proceso-Resultado.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Suelen repetirse ya que los resultados proporciona muchas veces nuevos insumos.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Ciclo económico (reinversión).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Ciclos de acontecimientos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625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Energía Insumo&gt;Energía Resultado.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Excedente se usa para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reducir entropía - Supervivencia y crecimiento.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Últimos conceptos son fundamentales en la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eficacia organizativa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Entropía Negativa</a:t>
            </a:r>
            <a:endParaRPr lang="es-CL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625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1131</Words>
  <Application>Microsoft Office PowerPoint</Application>
  <PresentationFormat>Presentación en pantalla (4:3)</PresentationFormat>
  <Paragraphs>156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Tema de Office</vt:lpstr>
      <vt:lpstr>1_Tema de Office</vt:lpstr>
      <vt:lpstr>2_Tema de Office</vt:lpstr>
      <vt:lpstr>3_Tema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189</cp:revision>
  <dcterms:created xsi:type="dcterms:W3CDTF">2016-08-05T13:07:15Z</dcterms:created>
  <dcterms:modified xsi:type="dcterms:W3CDTF">2017-04-18T19:44:28Z</dcterms:modified>
</cp:coreProperties>
</file>