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08" r:id="rId2"/>
    <p:sldMasterId id="2147484020" r:id="rId3"/>
  </p:sldMasterIdLst>
  <p:sldIdLst>
    <p:sldId id="256" r:id="rId4"/>
    <p:sldId id="257" r:id="rId5"/>
    <p:sldId id="292" r:id="rId6"/>
    <p:sldId id="291" r:id="rId7"/>
    <p:sldId id="294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290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5186" autoAdjust="0"/>
  </p:normalViewPr>
  <p:slideViewPr>
    <p:cSldViewPr>
      <p:cViewPr>
        <p:scale>
          <a:sx n="80" d="100"/>
          <a:sy n="80" d="100"/>
        </p:scale>
        <p:origin x="-2874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9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1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8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80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92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72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20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40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75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5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12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82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14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15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81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7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0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4794721"/>
            <a:ext cx="734481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Teoría de Sistemas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808312" cy="864096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5:</a:t>
            </a:r>
          </a:p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Organización y Sistema 2</a:t>
            </a:r>
            <a:endParaRPr lang="es-E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Propuesto en 1948.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Importancia histórica.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Primero en considerar aspectos sociológicos en la organización.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Selznick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924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organización es una economía y una estructura social adaptativa.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Así, la organización sería un sistema de relaciones: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disponibilidad de recursos según eficiencia y eficacia.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aspecto económico es el que rige el comportamiento de los administradores.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de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Selznick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02379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organización se ve como un sistema cooperativo constituido por individuos que trabajan como un todo coordinados formalmente.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Sin embargo la estructura completa es resultado de aspectos formales e informales: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Así la organización es adaptativa al medio, permitiéndole mantener integridad y continuidad.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de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Selznick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9359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Propuesto en 1968.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 5 aspectos: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Ambiente.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Recursos.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Componentes.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Administración.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Churchman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1121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Aunque la lógica de entender objetivos es correcta al problema, puede atraer problemas.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 el caso cuando la resolución óptima de la problemática va en contra  de los objetivos del sistema contenedor.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Objetivos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47091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Sistemas mayores alcanzan mayores niveles de complejidad ya que:</a:t>
            </a:r>
          </a:p>
          <a:p>
            <a:pPr lvl="1" algn="just"/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Los componentes interactúan cada vez entre ellos y con el 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medio.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Por lo que es más difícil de entender y estimar su 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comportamiento.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El uso de recursos es 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mayor.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Ambiente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1804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 evaluación bajo este esquema obliga a:</a:t>
            </a: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Tener conocimiento real de los objetivos del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Tener claros los procedimientos mediante los cuales se lograron conocer dichos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objetivos.</a:t>
            </a:r>
          </a:p>
          <a:p>
            <a:pPr marL="457200" lvl="1" indent="0" algn="just">
              <a:buNone/>
            </a:pP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Esto no siempre es posible y se falla en la precisión de los objetivos reales del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Recursos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2180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necesita determinar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quienes son los responsables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establecer los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objetivos reales del sistema (los administradores o los analistas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buNone/>
            </a:pP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deben 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considerar que los objetivos serán identificados y que se podrá, a partir de allí, plantear el enfoque sin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Componentes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8549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Sin embargo esta suposición puede ser errónea pues hay que diferenciar entre lo que se quiere y lo que se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necesita.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 tendencia es a plantear lo que se quiere (aspectos positivos) dejando de lado los aspectos negativos (restricciones o limitaciones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Ambos aspectos deben estar presentes en la formulación de los reales objetivos del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Componentes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5717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Es importante saber, cuando se están identificando los objetivos reales, quienes son los clientes del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sistema.</a:t>
            </a:r>
          </a:p>
          <a:p>
            <a:pPr marL="0" indent="0" algn="just">
              <a:buNone/>
            </a:pP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Los que serán atendidos por las operaciones del sistema no son los mismos (en la mayoría de los casos) que los toman decisiones sobre la administración del 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Administración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1196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Describir una organización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Planteamientos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Objetivos Para Hoy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42" name="Picture 2" descr="https://ampalesxanes.files.wordpress.com/2015/05/admitidos_gr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87056"/>
            <a:ext cx="20002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CL" sz="2800" b="1" dirty="0">
                <a:latin typeface="Arial" panose="020B0604020202020204" pitchFamily="34" charset="0"/>
                <a:cs typeface="Arial" panose="020B0604020202020204" pitchFamily="34" charset="0"/>
              </a:rPr>
              <a:t>Organización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: Esta empresa se dedica al transporte de madera desde los bosques a las plantas de almacenaje y plantas de procesamiento. Trabaja como contratista para diferentes empresas forestales en la zona sur de Chile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Identifiquemos: Objetivo, ambiente y componentes.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Describamos según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Churchman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88904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C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reconocida como una empresa integra que cuidad de sus trabajadores y medio ambiente y provee un servicio de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calidad.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Pretende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, además, consolidarse como a primera opción para las empresas forestales a la hora de contratar este tipo de servicios.</a:t>
            </a:r>
          </a:p>
          <a:p>
            <a:pPr algn="just"/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Describamos según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Churchman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16716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C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Ambiente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Otras empresas de transporte de carga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forestal.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Forestales.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Propietarios de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bosques.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Legislación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vigente.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Mercado del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petróleo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Describamos según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Churchman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90965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C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de control de carga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 en este sistema se maneja la información relacionada con la carga, origen y destino de la misma, camiones que realizan el transporte, choferes y gastos atribuibles al flete (por ejemplo gasolina)</a:t>
            </a:r>
          </a:p>
          <a:p>
            <a:pPr lvl="1"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de control de camiones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 este sistema permite tener el control de cada camión en la empresa en cuanto a sus características (tara, carga, etc.), gastos en repuestos y reparaciones y mantenciones periódicas (neumático, aceite, etc.)</a:t>
            </a:r>
          </a:p>
          <a:p>
            <a:pPr lvl="1"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de pagos y cobranzas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 Permite mantener información relacionada con los pagos que se hacen en la empresa (remuneraciones, proveedores, reparaciones etc.) y el cobro e ingreso de valores por concepto de fletes entre otros.</a:t>
            </a:r>
          </a:p>
          <a:p>
            <a:pPr lvl="1" algn="just"/>
            <a:r>
              <a:rPr lang="es-C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Sistema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de seguridad, monitoreo, control, administración, financiamiento, dirección,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gestión.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Describamos según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Churchman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55932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.meme.am/cache/images/folder304/600x600/11391304/dio-brando-joj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117570"/>
            <a:ext cx="4666714" cy="46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275856" y="2117570"/>
            <a:ext cx="4666714" cy="46667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es-CL" sz="28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CL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8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es-CL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8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expecting</a:t>
            </a:r>
            <a:r>
              <a:rPr lang="es-CL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es-CL" sz="28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s-CL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endParaRPr lang="es-CL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2800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2800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2800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L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L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s-CL" sz="28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s-CL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8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s-CL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8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es-CL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me,</a:t>
            </a:r>
            <a:br>
              <a:rPr lang="es-CL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L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Dio!</a:t>
            </a:r>
          </a:p>
        </p:txBody>
      </p:sp>
    </p:spTree>
    <p:extLst>
      <p:ext uri="{BB962C8B-B14F-4D97-AF65-F5344CB8AC3E}">
        <p14:creationId xmlns:p14="http://schemas.microsoft.com/office/powerpoint/2010/main" val="17408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Para describir correctamente un sistema (y por ende, una organización) es necesario: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Identificarla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: Existencia y límites.</a:t>
            </a:r>
          </a:p>
          <a:p>
            <a:pPr lvl="1" algn="just"/>
            <a:r>
              <a:rPr lang="es-CL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Caracterizarla</a:t>
            </a:r>
            <a:r>
              <a:rPr lang="es-CL" dirty="0" smtClean="0">
                <a:latin typeface="Arial" panose="020B0604020202020204" pitchFamily="34" charset="0"/>
                <a:cs typeface="Arial" panose="020B0604020202020204" pitchFamily="34" charset="0"/>
              </a:rPr>
              <a:t>: Propiedades relevantes y relaciones.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Describir correctamente una organización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0502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Recordemos que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TGS es simplemente un modo de pensar. 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Aún así, existen distintas formas de implementar este enfoque:</a:t>
            </a:r>
          </a:p>
          <a:p>
            <a:pPr lvl="1" algn="just"/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Eficientista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Sistémico.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Humanista.</a:t>
            </a:r>
          </a:p>
          <a:p>
            <a:pPr lvl="1" algn="just"/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Antiplanificador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Planteamientos para describir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22570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Centrado en los cuellos de botella y actividades derrochadoras; luego se procede a minimizarlas/eliminarlas. 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“No hay peor cosa que hacer bien algo que no se debe hacer”.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Usable en actividades, pero no para toda la organización.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Planteamiento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Eficientista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49551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argumenta que se puede ver un sistema u organización de manera objetiva, o sea, construir un modelo que describa como funciona. 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Mayormente usado para resolver problemas en organizaciones.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Planteamiento Sistémico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6987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sistemas son las personas, y por tanto se debe prestar atención a valores humanos como libertad, dignidad y privacidad. 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Comportamiento humano &gt; modelos supuestos.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Componentes = comportamientos.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Planteamiento Humanista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7573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argumenta que la planificación es infructuosa, debido a los imprevistos.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basa en un enfoque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reaccionista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 vez de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proactivista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Decisiones se basan en las experiencias del problema.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Planteamiento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Antiplanificador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7573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enfoque utilizado para abordar problemas en la organización es una mezcla de los vistos anteriormente.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Veremos cuatro ejemplos de enfoques para problemas: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Selznick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Churchman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Scott.</a:t>
            </a:r>
          </a:p>
          <a:p>
            <a:pPr lvl="1" algn="just"/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Ackoff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No todo es blanco y negro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33607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4039</TotalTime>
  <Words>1342</Words>
  <Application>Microsoft Office PowerPoint</Application>
  <PresentationFormat>Presentación en pantalla (4:3)</PresentationFormat>
  <Paragraphs>160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Tema de Office</vt:lpstr>
      <vt:lpstr>1_Tema de Office</vt:lpstr>
      <vt:lpstr>2_Tema de Office</vt:lpstr>
      <vt:lpstr>Teoría de Sistemas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 Torres</cp:lastModifiedBy>
  <cp:revision>202</cp:revision>
  <dcterms:created xsi:type="dcterms:W3CDTF">2016-08-05T13:07:15Z</dcterms:created>
  <dcterms:modified xsi:type="dcterms:W3CDTF">2018-05-17T14:02:59Z</dcterms:modified>
</cp:coreProperties>
</file>