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08" r:id="rId2"/>
    <p:sldMasterId id="2147484020" r:id="rId3"/>
  </p:sldMasterIdLst>
  <p:sldIdLst>
    <p:sldId id="256" r:id="rId4"/>
    <p:sldId id="257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8" r:id="rId13"/>
    <p:sldId id="309" r:id="rId14"/>
    <p:sldId id="310" r:id="rId15"/>
    <p:sldId id="311" r:id="rId16"/>
    <p:sldId id="307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4" r:id="rId39"/>
    <p:sldId id="335" r:id="rId40"/>
    <p:sldId id="336" r:id="rId41"/>
    <p:sldId id="290" r:id="rId4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5186" autoAdjust="0"/>
  </p:normalViewPr>
  <p:slideViewPr>
    <p:cSldViewPr>
      <p:cViewPr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527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93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10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97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80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92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872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0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040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7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5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122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82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14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15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812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3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15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87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22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65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t>24/05/2018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12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24/05/2018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4794721"/>
            <a:ext cx="734481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Teoría de Sistemas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2924944"/>
            <a:ext cx="2808312" cy="864096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6:</a:t>
            </a:r>
          </a:p>
          <a:p>
            <a:pPr algn="l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 y Sistema 3</a:t>
            </a:r>
            <a:endParaRPr lang="es-E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635896" y="6381328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Comunicaciones:</a:t>
            </a: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Los mecanismos que permiten ligar los diferentes elementos del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Es más completo que el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solo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establecimiento de las formas de comunicación (formal-informal, vertical-horizontal, línea-staff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En el enfoque sistémico las comunicaciones actúan como un mecanismo de control y coordinación que liga los centros de decisiones del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Procesos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71786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Entre metas (crecimiento, estabilidad e interacción).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Equilibrio Cuasiautomático: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Referido a la homeóstasis, depende del tamaño del cambio y lo predecible que es.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Equilibrio </a:t>
            </a:r>
            <a:r>
              <a:rPr lang="es-C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Innovativo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Escenarios no previstos, de ensayo error (</a:t>
            </a:r>
            <a:r>
              <a:rPr lang="es-CL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antiplanificador</a:t>
            </a:r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Procesos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781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 Productivas: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Referido a qué y a cuanto.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Decisiones Participativas: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Estas son variables internas al sistema, y dependen de los cargos, expectativas y motivaciones individuales y estructurales de la organización.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Procesos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8672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Componentes del esquema psicosocial.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Esquema de estatus y roles (abordado).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Esquema de interrelaciones de individuos.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Esquemas de liderazgos.</a:t>
            </a:r>
          </a:p>
          <a:p>
            <a:pPr algn="just"/>
            <a:r>
              <a:rPr lang="es-CL" sz="2800" dirty="0">
                <a:latin typeface="Arial" panose="020B0604020202020204" pitchFamily="34" charset="0"/>
                <a:cs typeface="Arial" panose="020B0604020202020204" pitchFamily="34" charset="0"/>
              </a:rPr>
              <a:t>Funciones básicas de administración</a:t>
            </a:r>
            <a:r>
              <a:rPr lang="es-C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 de la Organización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83151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Componentes:</a:t>
            </a: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Necesaria para entender el comportamiento organizacional a partir de los individuales.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necesario diferenciar a los individuos respecto a su percepción, cognición y motivación.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363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Percepción: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estímulo es inútil si no es percibido.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la percepción, participan: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Selectividad: Se suele descartar información insatisfactoria.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Interpretación: Lectura de un estímulo es conforme a su conocimiento, experiencia y valores.</a:t>
            </a:r>
          </a:p>
          <a:p>
            <a:pPr lvl="2" algn="just"/>
            <a:r>
              <a:rPr lang="es-E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Inclusividad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Visión completa/cerrada.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8934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Cognición: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Referido a lo que sabe acerca de sí y de su entorno.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Procesos cognitivos: percepción, imaginación, pensamiento, razonamiento y toma de decisiones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 deliberado para adquirir nuevo conocimiento.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3186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Motivación: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 de este si el individuo actúa de una determinada manera frente a una actividad.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 de la motivación (principal), entran en juego los esquemas de estatus y roles, interrelación y liderazgos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1922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 (se marcan en rojo las básicas):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Productividad: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tecnológico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Materias Primas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Desempeño trabajadores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Desempeño trabajadores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626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Habilidad: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</a:p>
          <a:p>
            <a:pPr lvl="2" algn="just"/>
            <a:r>
              <a:rPr lang="es-C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Especialización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Condiciones sociales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Necesidades individuales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Condiciones físicas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Educación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72530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27784" y="2132856"/>
            <a:ext cx="6264696" cy="4284743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Repasar Enfoques</a:t>
            </a:r>
          </a:p>
          <a:p>
            <a:pPr lvl="1"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Selznick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Churchman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Nuevos Enfoques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Scott.</a:t>
            </a:r>
          </a:p>
          <a:p>
            <a:pPr lvl="1"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Ackoff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Esquema Psicosocial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Objetivos Para Hoy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  <p:pic>
        <p:nvPicPr>
          <p:cNvPr id="10242" name="Picture 2" descr="https://ampalesxanes.files.wordpress.com/2015/05/admitidos_gr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187056"/>
            <a:ext cx="20002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Especialización: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Experiencia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Aptitudes personales</a:t>
            </a:r>
            <a:endParaRPr lang="es-E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Condiciones sociales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Formal e Informal</a:t>
            </a:r>
          </a:p>
          <a:p>
            <a:pPr lvl="2" algn="just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Líderes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Sindicatos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5763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Necesidades del individuo: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Actividades (dentro y fuera)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Género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Percepción</a:t>
            </a:r>
            <a:endParaRPr lang="es-E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Aspiraciones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 culturales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Antecedentes laborales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 económicas actuales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Situación personal</a:t>
            </a:r>
            <a:endParaRPr lang="es-CL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27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Condiciones Físicas: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Distribución en planta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Iluminación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Temperatura</a:t>
            </a:r>
            <a:endParaRPr lang="es-E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Ventilación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Periodos de descanso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Industrial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Música*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5264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Formal: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Organizacional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Actitud de liderazgo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Eficiencia Organizacional</a:t>
            </a:r>
            <a:endParaRPr lang="es-E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Políticas de personal</a:t>
            </a: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Organización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Informal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</a:t>
            </a:r>
            <a:endParaRPr lang="es-CL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de Cohesión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</a:t>
            </a:r>
            <a:endParaRPr lang="es-CL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6178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influyentes en el comportamiento: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Líderes: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Relación con los superiores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Habilidades de planificación</a:t>
            </a:r>
          </a:p>
          <a:p>
            <a:pPr lvl="2" algn="just"/>
            <a:r>
              <a:rPr lang="es-CL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 técnico</a:t>
            </a:r>
            <a:endParaRPr lang="es-E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r>
              <a:rPr lang="es-E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liderazgo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2166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Estatus: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Estatus = Prestigio.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Establecido en base a consenso.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Plantea ordenamiento dentro de la organización.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Implica derechos y deberes.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Estatus:</a:t>
            </a:r>
          </a:p>
          <a:p>
            <a:pPr lvl="2" algn="just"/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Factores hereditarios</a:t>
            </a:r>
          </a:p>
          <a:p>
            <a:pPr lvl="2" algn="just"/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Cualidades personales</a:t>
            </a:r>
          </a:p>
          <a:p>
            <a:pPr lvl="2" algn="just"/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Logros</a:t>
            </a:r>
          </a:p>
          <a:p>
            <a:pPr lvl="2" algn="just"/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Posesiones</a:t>
            </a:r>
          </a:p>
          <a:p>
            <a:pPr lvl="2" algn="just"/>
            <a:r>
              <a:rPr lang="es-CL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Autoridad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17939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Tipos de estatus:</a:t>
            </a:r>
          </a:p>
          <a:p>
            <a:pPr lvl="1" algn="just"/>
            <a:r>
              <a:rPr lang="es-CL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Adscrito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Al nacer.</a:t>
            </a:r>
          </a:p>
          <a:p>
            <a:pPr lvl="1" algn="just"/>
            <a:r>
              <a:rPr lang="es-CL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Logrado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Por méritos. </a:t>
            </a:r>
          </a:p>
          <a:p>
            <a:pPr lvl="1" algn="just"/>
            <a:r>
              <a:rPr lang="es-CL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Según actividades.</a:t>
            </a:r>
          </a:p>
          <a:p>
            <a:pPr lvl="1" algn="just"/>
            <a:r>
              <a:rPr lang="es-CL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Escalar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Según cargo.</a:t>
            </a:r>
          </a:p>
          <a:p>
            <a:pPr lvl="1" algn="just"/>
            <a:r>
              <a:rPr lang="es-CL" sz="240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Posicional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Asignado a una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posición.</a:t>
            </a:r>
          </a:p>
          <a:p>
            <a:pPr lvl="1" algn="just"/>
            <a:r>
              <a:rPr lang="es-CL" sz="24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Por méritos al desempeño.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0085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Rol: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Cumplir su rol=Comportamiento esperado.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Conceptos sociales.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Un individuo puede cumplir distintos roles.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percepción del individuo de su rol es importante.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9223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Aspectos básicos del rol: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Expectativas del rol.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del rol.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Percepción del rol.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Comportamiento del rol.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Conflictos: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Persona vs Rol.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Rol vs Rol.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Rol vs Comunicación.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9284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Esquemas de Interrelación: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Organización: Conjunto de grupos formales e informales y estructuras.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Aumentar la cohesión entre grupos: comunicación.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Formal: Comités y comisiones.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61220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Selznick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Primero en considerar aspectos sociológicos en la organización.</a:t>
            </a:r>
          </a:p>
          <a:p>
            <a:pPr algn="just"/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Churchman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Objetivos.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Ambiente.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Recursos.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Componentes.</a:t>
            </a:r>
          </a:p>
          <a:p>
            <a:pPr lvl="1"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Administración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Enfoques de la Clase anterior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92443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Liderazgos: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Lideres influencian cambios en comportamiento en individuos y grupos.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Liderazgo</a:t>
                </a:r>
                <a14:m>
                  <m:oMath xmlns:m="http://schemas.openxmlformats.org/officeDocument/2006/math">
                    <m:r>
                      <a:rPr lang="es-CL" sz="2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≠</m:t>
                    </m:r>
                  </m:oMath>
                </a14:m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Poder y Autoridad.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Poder: Influencia por </a:t>
                </a:r>
                <a:r>
                  <a:rPr lang="es-CL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coherción</a:t>
                </a:r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/>
                <a:r>
                  <a:rPr lang="es-CL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Autoridad: Asociada a rol y posición en la estructura de la organización.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3992" y="2060847"/>
                <a:ext cx="6478488" cy="4572242"/>
              </a:xfrm>
              <a:blipFill rotWithShape="1">
                <a:blip r:embed="rId2"/>
                <a:stretch>
                  <a:fillRect l="-1693" t="-1333" r="-14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3218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¿Cómo influir en el comportamiento?: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Emulación.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Sugestión.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Persuasión.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Cohesión.</a:t>
            </a:r>
          </a:p>
          <a:p>
            <a:pPr lvl="0" algn="just"/>
            <a:r>
              <a:rPr lang="es-E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Buen líder depende de: Objetivos, comportamiento y disposición de subordinados y situación.</a:t>
            </a:r>
            <a:endParaRPr lang="es-E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1546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Buen líder: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Inteligencia racional.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Madurez.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Motivación.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Inteligencia emocional.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Competencia técnica.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Buen temperamento.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 para definir metas.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 para coordinar esfuerzos.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 para enseñar.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Habilidad de retroalimentación positiva.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97053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Funciones básicas de administración: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Planificación: Objetivos, diagnóstico, curso de acción.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Estructura: Relaciones inter e </a:t>
            </a:r>
            <a:r>
              <a:rPr lang="es-C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intra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funcionales.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Control: Medición de desempeño y estándares.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Toma de decisiones: Procesos de elección.</a:t>
            </a: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Comunicación: Definir flujos de información, también contenido y retroalimentación.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Esquema psicosocial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7235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 de la organización: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Contenido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Toma de decisiones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 (1960)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993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Incluye hombre y máquina (ergonomía).</a:t>
            </a:r>
          </a:p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Los individuos se analizan desde 3 perspectivas: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 del trabajo.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Adecuación al trabajador.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Individuos y tareas son fijas, es el medio psicológico y social el variable.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Contenido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34993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 los medios para el trabajo físico y mental.</a:t>
            </a:r>
          </a:p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Existen modelos que consideran costos de decisiones descentralizadas, pero se desconoce: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Carga de información.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Tipo de decisiones a apoyar.</a:t>
            </a:r>
          </a:p>
          <a:p>
            <a:pPr lvl="1" algn="just"/>
            <a:r>
              <a:rPr lang="es-E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Efecto de diferentes estructuras y prácticas de comunicación sobre alternativas de organización.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Estructura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1370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Conjunto de doctrinas prácticas en vez de teoría organizada.</a:t>
            </a:r>
          </a:p>
          <a:p>
            <a:pPr marL="0" indent="0" algn="just">
              <a:buNone/>
            </a:pPr>
            <a:endParaRPr 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apunta al aspecto físico (capacidad del canal, cantidad de información) más que al significado.</a:t>
            </a:r>
            <a:endParaRPr lang="es-E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Comunicación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377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 establecer conjunto de procedimientos para la toma de decisiones.</a:t>
            </a:r>
          </a:p>
          <a:p>
            <a:pPr marL="0" indent="0" algn="just">
              <a:buNone/>
            </a:pPr>
            <a:endParaRPr lang="es-E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 centrar en: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Decisión.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Proceso.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Quién.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Decisiones según </a:t>
            </a:r>
            <a:r>
              <a:rPr lang="es-ES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Ackoff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09498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oto: Laranaroja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85756"/>
            <a:ext cx="6408712" cy="476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Basado en 5 elementos para la organización: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Individuo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Acomodación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 Informal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Esquemas de Estatus y Rol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Esquema Físico</a:t>
            </a:r>
            <a:endParaRPr lang="es-E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Y 4 procesos que determina las relaciones entre elementos.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roles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Comunicaciones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</a:p>
          <a:p>
            <a:pPr lvl="1" algn="just"/>
            <a:r>
              <a:rPr lang="es-E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Toma de decisiones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Enfoque de Scott (1961)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21121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el elemento básico del sistema, y se estudia dirigido en la forma que este contribuye a la organización.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Además de las esperanzas que tiene para la satisfacción personal y actitud que tiene al participar en el sistema.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Elementos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0234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Acomodación: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También denominado arreglo formal de funciones u organización formal.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 un esquema interrelacionado de cargos que conforma la estructura de la organización.</a:t>
            </a:r>
          </a:p>
          <a:p>
            <a:pPr lvl="1"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Especial atención entre diferencias entre estructura formal y lo que espera el individuo.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Elementos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889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Esquema de estatus y rol: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Requieren de organización formal, informal y ser percibidos por los individuos.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Las expectativas y percepciones de los esquemas de rol se deben adaptar a los individuos, el grupo y la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Esto facilitará el desempeño dentro de los esquemas esperados y así manteniendo la integridad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organizacional.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Elementos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42100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Esquema Físico: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Básicamente lo no humano (donde trabaja una organización: infraestructura, muebles, maquinaria, etc.).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se separa lo físico de lo demás? Para diseñarlos en función de los requisitos psíquicos, sociales y fisiológicos de los individuos.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Elementos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53607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13992" y="2060847"/>
            <a:ext cx="6478488" cy="4572242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Teoría de Roles: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Está enmarcada en el esquema psicosocial de la organización</a:t>
            </a:r>
          </a:p>
          <a:p>
            <a:pPr marL="457200" lvl="1" indent="0" algn="just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Será abordado una vez terminado Scott.</a:t>
            </a:r>
            <a:endParaRPr 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611560" y="260648"/>
            <a:ext cx="7920880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Procesos de Scott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10" y="5517232"/>
            <a:ext cx="739654" cy="11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2051720" y="6525345"/>
            <a:ext cx="6943019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Teoría General de Sistemas. PhD Rodrigo Torres Avilés. </a:t>
            </a:r>
            <a:r>
              <a:rPr lang="es-E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val="14843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r">
          <a:defRPr sz="1200" b="1" dirty="0" smtClean="0">
            <a:solidFill>
              <a:schemeClr val="accent3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4575</TotalTime>
  <Words>1941</Words>
  <Application>Microsoft Office PowerPoint</Application>
  <PresentationFormat>Presentación en pantalla (4:3)</PresentationFormat>
  <Paragraphs>322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39</vt:i4>
      </vt:variant>
    </vt:vector>
  </HeadingPairs>
  <TitlesOfParts>
    <vt:vector size="42" baseType="lpstr">
      <vt:lpstr>Tema de Office</vt:lpstr>
      <vt:lpstr>1_Tema de Office</vt:lpstr>
      <vt:lpstr>2_Tema de Office</vt:lpstr>
      <vt:lpstr>Teoría de Sistemas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 Torres</cp:lastModifiedBy>
  <cp:revision>239</cp:revision>
  <dcterms:created xsi:type="dcterms:W3CDTF">2016-08-05T13:07:15Z</dcterms:created>
  <dcterms:modified xsi:type="dcterms:W3CDTF">2018-05-24T14:35:56Z</dcterms:modified>
</cp:coreProperties>
</file>