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  <p:sldMasterId id="2147484008" r:id="rId2"/>
    <p:sldMasterId id="2147484020" r:id="rId3"/>
  </p:sldMasterIdLst>
  <p:sldIdLst>
    <p:sldId id="256" r:id="rId4"/>
    <p:sldId id="25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14" r:id="rId13"/>
    <p:sldId id="305" r:id="rId14"/>
    <p:sldId id="306" r:id="rId15"/>
    <p:sldId id="307" r:id="rId16"/>
    <p:sldId id="315" r:id="rId17"/>
    <p:sldId id="308" r:id="rId18"/>
    <p:sldId id="309" r:id="rId19"/>
    <p:sldId id="310" r:id="rId20"/>
    <p:sldId id="311" r:id="rId21"/>
    <p:sldId id="312" r:id="rId22"/>
    <p:sldId id="313" r:id="rId23"/>
    <p:sldId id="316" r:id="rId24"/>
    <p:sldId id="290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5186" autoAdjust="0"/>
  </p:normalViewPr>
  <p:slideViewPr>
    <p:cSldViewPr>
      <p:cViewPr>
        <p:scale>
          <a:sx n="80" d="100"/>
          <a:sy n="80" d="100"/>
        </p:scale>
        <p:origin x="-2790" y="-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6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52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93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10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8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97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80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0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104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92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872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20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40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758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53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5122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824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146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703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152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81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73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0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04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15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87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24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65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55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2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4794721"/>
            <a:ext cx="7344816" cy="165861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Teoría de Sistemas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2808312" cy="864096"/>
          </a:xfrm>
        </p:spPr>
        <p:txBody>
          <a:bodyPr>
            <a:noAutofit/>
          </a:bodyPr>
          <a:lstStyle/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7:</a:t>
            </a:r>
          </a:p>
          <a:p>
            <a:pPr algn="l"/>
            <a:r>
              <a:rPr lang="es-E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Autopoiesis</a:t>
            </a:r>
            <a:endParaRPr lang="es-E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45638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635896" y="6381328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</p:spTree>
    <p:extLst>
      <p:ext uri="{BB962C8B-B14F-4D97-AF65-F5344CB8AC3E}">
        <p14:creationId xmlns:p14="http://schemas.microsoft.com/office/powerpoint/2010/main" val="41144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fontScale="925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autopoiético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tiene: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Borde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Semi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-Permeable.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 de acciones.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Interdependencia.</a:t>
            </a:r>
          </a:p>
          <a:p>
            <a:pPr lvl="1"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Un sistema </a:t>
            </a:r>
            <a:r>
              <a:rPr lang="es-E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autopoiético</a:t>
            </a:r>
            <a:r>
              <a:rPr lang="es-E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, aun en desequilibrio, </a:t>
            </a:r>
            <a:r>
              <a:rPr lang="es-CL" sz="3000" dirty="0">
                <a:latin typeface="Arial" panose="020B0604020202020204" pitchFamily="34" charset="0"/>
                <a:cs typeface="Arial" panose="020B0604020202020204" pitchFamily="34" charset="0"/>
              </a:rPr>
              <a:t>es capaz de conservar una consistencia estructural absorbiendo permanentemente la energía de su medio</a:t>
            </a:r>
            <a:endParaRPr lang="es-E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Propiedades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7083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autopoiético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es: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Autónomo.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Operacionalmente cerrado.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Sin embargo, estos sistemas están “estructuralmente acoplados” con su ambiente, empotrado dinámicamente, como un  sistema sensor-motor (conocimiento).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Propiedades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66493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Jerome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McGann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Mecanismos </a:t>
            </a:r>
            <a:r>
              <a:rPr lang="es-CL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autopoiéticos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operan como sistemas auto-generadores de retroalimentación que no pueden ser separados de aquellos que los manipulan y los utilizan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Genera y especifica continuamente su propia organización a través de su funcionamiento como sistema de producción de sus propios componentes, y lo hace en un volumen de negocios sin fin de componentes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Comentarios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54079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Evan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Thompson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Autopoiesis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] es una condición de posibilidad para la emergencia dinámica de la interioridad. Como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acabo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de señalar, sin embargo, esta aparición de un interior es también la especificación de un exterior. Así, la emergencia dinámica de la interioridad puede describirse más ampliamente como la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-emergencia dinámica de la interioridad y la exterioridad. Sin embargo, parece haber una asimetría aquí, ya que es el proceso de autoproducción interna el que controla o regula la interacción del sistema con el entorno exterior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Comentarios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41053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autopoiético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Celula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 vivo.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Conciencia.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Organismo.</a:t>
            </a:r>
          </a:p>
          <a:p>
            <a:pPr lvl="1"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muerte determina el fin de la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autopoiesis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2219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Teoría de sistemas de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Niklas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Luhmann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(uno de los más importantes teorista sociales del siglo pasado).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Basada en tres tópicos principales: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Teoría de sistemas como teoría social.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Teoría de la comunicación.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Teoría de la evolución.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Derivados: Teoría de Sistemas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22409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se divide de su (caótico) ambiente, siendo de menor complejidad.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Comunicación con el siste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sólo selecciona una limitada cantidad de información disponible.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información se selecciona acorde a su significado.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Derivados: Teoría de Sistemas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6048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Cada sistema tiene una identidad distintiva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Reproducida constantemente.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Depende de lo que se considera significativo.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que pierde su identidad, se disuelve en su ambiente.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Proceso de reproducción de elementos previos filtrados de ambientes muy complejos =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Autopoiesis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Derivados: Teoría de Sistemas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55143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fontScale="92500"/>
          </a:bodyPr>
          <a:lstStyle/>
          <a:p>
            <a:pPr algn="just"/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Luhmann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argumenta que los sistemas sociales son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autopoiéticos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Maturana argumenta que no puede ser, ya que la comunicación es generada por humanos, no autogenerada.</a:t>
            </a:r>
          </a:p>
          <a:p>
            <a:pPr marL="457200" lvl="1" indent="0" algn="just">
              <a:buNone/>
            </a:pP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Sin embargo,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Luhmann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afirma “no estar interesados en los humanos”.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Los humanos no son parte de la sociedad ni de ningún sistema específico.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comunicación genera más comunicación.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Derivados: Teoría de Sistemas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1228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Bajo la visión de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Luhmann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la sociedad es la que influencia al humano, y por consecuencia, a la comunicación.</a:t>
            </a:r>
          </a:p>
          <a:p>
            <a:pPr marL="457200" lvl="1" indent="0" algn="just">
              <a:buNone/>
            </a:pP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Esta teoría tiene poco asidero en los ingleses (todos los que hablan inglés). Sin embargo, los alemanes han adoptado gran parte de su teoría.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Derivados: Teoría de Sistemas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7306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2132856"/>
            <a:ext cx="4176464" cy="428474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Historia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Topología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Autopoiesis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Uso del concepto en Sistemas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Críticas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Objetivos Para Hoy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10242" name="Picture 2" descr="https://ampalesxanes.files.wordpress.com/2015/05/admitidos_gr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187056"/>
            <a:ext cx="20002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0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Otro derivado del concepto se puede ver en el ambiente de negocios.</a:t>
            </a:r>
          </a:p>
          <a:p>
            <a:pPr marL="457200" lvl="1" indent="0" algn="just">
              <a:buNone/>
            </a:pP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Varios autores, entre los que destaca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Marjatta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Maula, han estado desarrollando esta rama, que está aún en crecimiento.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Derivados: 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Negocios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4441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Swenson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1992 (libro contra la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autopoiesis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define o explica del todo al sistema vivo, es sólo un intento de Maturana para su radicalismo constructivista.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Danilo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Zolo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1998: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“Teología desolada”, en referencia a que depende del observador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Swenson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1992b (otro libro):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Fuera del mundo físico (…) carente de sentido común y conocimiento científico.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Críticas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6690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clase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45337"/>
            <a:ext cx="3528392" cy="482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cdn.meme.am/cache/instances/folder903/505999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29" y="2751024"/>
            <a:ext cx="3040175" cy="304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Maturana: Médico, Doctor en Biología (1958).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Postulado a premio nobel trabajo en MIT con J.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Lettvin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1960, cátedra sobre Biología y comienzo de la vida, un alumno le pregunta: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"¿Qué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comienza hace 2.800 millones de años, de modo que usted me dice ahora que los seres vivos comenzaron entonces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?”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¿Qué diferencia a un ser vivo?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9244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Maturana enrola a Francisco Varela, estudiante de medicina, como su pupilo.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 la teoría lista, Juan de Dios Bulnes ayuda a crear el nombre.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Auto: Si mismo.</a:t>
            </a:r>
          </a:p>
          <a:p>
            <a:pPr lvl="1" algn="just"/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Poiesis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Producción.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¿Qué diferencia a un ser vivo?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1026" name="Picture 2" descr="http://1.bp.blogspot.com/_4_6OAskGw8A/R9hpMc3tOGI/AAAAAAAAAXk/PuoQEgZ0YvE/s400/ma+y+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14744"/>
            <a:ext cx="2911640" cy="188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0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Autopoiesis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es una propiedad que poseen los seres vivos y los diferencia de cualquier otro sistema.</a:t>
            </a:r>
          </a:p>
          <a:p>
            <a:pPr marL="0" indent="0" algn="just">
              <a:buNone/>
            </a:pP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Esto es, la propiedad de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auto producirse y mantenerse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Definición de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Autopoiesis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 (1972)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2050" name="Picture 2" descr="https://upload.wikimedia.org/wikipedia/commons/thumb/e/e0/3D-SIM-4_Anaphase_3_color.jpg/220px-3D-SIM-4_Anaphase_3_col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39" y="4797152"/>
            <a:ext cx="20955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86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Autopoiesis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and Cognition: the Realization of the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Living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Una máquina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autopoietica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es una máquina organizada como una red de procesos de producción (transformación y destrucción) de componentes que:</a:t>
            </a:r>
          </a:p>
          <a:p>
            <a:pPr lvl="2" algn="just"/>
            <a:r>
              <a:rPr lang="es-E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 través de sus interacciones y transformaciones, continuamente regenera y realiza la red de procesos que la producen.</a:t>
            </a:r>
          </a:p>
          <a:p>
            <a:pPr lvl="2" algn="just"/>
            <a:r>
              <a:rPr lang="es-E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Constituyen a la máquina como una unidad concreta en el espacio en la cual estos componentes existen por la especificación del dominio topológico de su realización como dicha red.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Definición de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Autopoiesis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 (1972)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05901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n-US" sz="2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Autopoiesis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and Cognition: the Realization of the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Living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 espacio definido por un sistema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autopoietico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autocontenido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 no puede ser descrito por dimensiones que definen otro espacio. Cuando queremos definir un sistema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autopoietico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concreto, sin embargo, proyectamos este sistema en el espacio de nuestra manipulación y hacemos una descripción de su proyección.</a:t>
            </a:r>
            <a:endParaRPr lang="es-ES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Definición de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Autopoiesis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 (1972)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23852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Por contraste, podemos definir un sistema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Alopoiético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 sistema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alopoiético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es aquel que es capaz de producir algo distinto a si mismo.</a:t>
            </a:r>
          </a:p>
          <a:p>
            <a:pPr marL="457200" lvl="1" indent="0" algn="just">
              <a:buNone/>
            </a:pP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Ejemplo: Una fábrica de automóviles produce un automóvil.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Autopoiesis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 vs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Alopoiesis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43382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mismo Maturana nos da luces de que no debemos confundirnos: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Nunca use la noción de auto-organizado. Operacionalmente es imposible. Esto es, si la organización de una cosa cambia, la cosa cambia.</a:t>
            </a:r>
          </a:p>
          <a:p>
            <a:pPr marL="457200" lvl="1" indent="0" algn="just">
              <a:buNone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1 Título"/>
              <p:cNvSpPr txBox="1">
                <a:spLocks/>
              </p:cNvSpPr>
              <p:nvPr/>
            </p:nvSpPr>
            <p:spPr>
              <a:xfrm>
                <a:off x="611560" y="260648"/>
                <a:ext cx="7920880" cy="165861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b="1" dirty="0" err="1" smtClean="0">
                    <a:solidFill>
                      <a:prstClr val="white"/>
                    </a:solidFill>
                    <a:latin typeface="Arial Black" panose="020B0A04020102020204" pitchFamily="34" charset="0"/>
                  </a:rPr>
                  <a:t>Autopoiesis</a:t>
                </a:r>
                <a:r>
                  <a:rPr lang="es-ES" b="1" dirty="0" smtClean="0">
                    <a:solidFill>
                      <a:prstClr val="white"/>
                    </a:solidFill>
                    <a:latin typeface="Arial Black" panose="020B0A04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1" i="1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s-ES" b="1" dirty="0" smtClean="0">
                    <a:solidFill>
                      <a:prstClr val="white"/>
                    </a:solidFill>
                    <a:latin typeface="Arial Black" panose="020B0A04020102020204" pitchFamily="34" charset="0"/>
                  </a:rPr>
                  <a:t> Auto organizado</a:t>
                </a:r>
                <a:endParaRPr lang="es-ES" b="1" dirty="0">
                  <a:solidFill>
                    <a:prstClr val="white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5" name="1 Títul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60648"/>
                <a:ext cx="7920880" cy="1658615"/>
              </a:xfrm>
              <a:prstGeom prst="rect">
                <a:avLst/>
              </a:prstGeom>
              <a:blipFill rotWithShape="1">
                <a:blip r:embed="rId2"/>
                <a:stretch>
                  <a:fillRect t="-735" b="-1066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9416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1200" b="1" dirty="0" smtClean="0">
            <a:solidFill>
              <a:schemeClr val="accent3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1200" b="1" dirty="0" smtClean="0">
            <a:solidFill>
              <a:schemeClr val="accent3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4819</TotalTime>
  <Words>1344</Words>
  <Application>Microsoft Office PowerPoint</Application>
  <PresentationFormat>Presentación en pantalla (4:3)</PresentationFormat>
  <Paragraphs>134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Tema de Office</vt:lpstr>
      <vt:lpstr>1_Tema de Office</vt:lpstr>
      <vt:lpstr>2_Tema de Office</vt:lpstr>
      <vt:lpstr>Teoría de Sistemas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ProBook 4420s</dc:creator>
  <cp:lastModifiedBy>Rodrigo Torres</cp:lastModifiedBy>
  <cp:revision>263</cp:revision>
  <dcterms:created xsi:type="dcterms:W3CDTF">2016-08-05T13:07:15Z</dcterms:created>
  <dcterms:modified xsi:type="dcterms:W3CDTF">2017-05-17T18:26:50Z</dcterms:modified>
</cp:coreProperties>
</file>