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186" autoAdjust="0"/>
  </p:normalViewPr>
  <p:slideViewPr>
    <p:cSldViewPr>
      <p:cViewPr>
        <p:scale>
          <a:sx n="80" d="100"/>
          <a:sy n="80" d="100"/>
        </p:scale>
        <p:origin x="-2790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22/06/2017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8: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 de Sistemas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Queremos predecir el estado del tiempo: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ello se utiliza un modelo de la atmósfera.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atmósfera es un fluido, por lo que puede ser modelado como flujo dinámico.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Primero necesitamos entonces determinar sus propiedades relevantes.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Predicción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51526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 relevantes del sistema atmosférico: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Humedad.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Presión.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Velocidad del viento.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Otros menores.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Así definimos el espacio de estados, con todos los posibles valores para el sistema (infinito).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Predicción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493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2520281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Evolución del sistema: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Debido a que es un fluido (tiempo continuo), podemos usar ecuaciones de dinámica de fluidos y termodinámica para cálculos futuros.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Predicción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2409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29200"/>
            <a:ext cx="4171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55" y="5831358"/>
            <a:ext cx="64063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Para resolver ecuaciones diferenciales, se usan modelos aproximados con matrices en programas computacionales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 esta manera, se evolucionan en estos modelos aproximados en el tiempo para predecir qué pasará en el futuro.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Predicción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2809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Predicción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17427"/>
            <a:ext cx="5400600" cy="448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4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 ¿Por qué el pronóstico del tiempo es más exacto cuando realizamos el cálculo más cerca del día y hora que queremos predecir?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Predicción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853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Generalmente, como informáticos, nos centramos en el campo discreto: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es un espacio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métrico (con una medida de distancia).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es una función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continua basada en este espacio métrico.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i="1" dirty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CL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CL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ℤ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el cual se omitirá, debido a ello.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  <a:blipFill rotWithShape="1">
                <a:blip r:embed="rId2"/>
                <a:stretch>
                  <a:fillRect l="-2164" t="-1733" r="-23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¿Dónde nos centraremos?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8705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Órbita de un punto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𝒪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,…</m:t>
                        </m:r>
                      </m:e>
                    </m:d>
                  </m:oMath>
                </a14:m>
                <a:endParaRPr lang="es-CL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Punto periódico:</a:t>
                </a: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∃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ℕ</m:t>
                        </m:r>
                      </m:e>
                    </m:d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CL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dirty="0">
                    <a:latin typeface="Arial" panose="020B0604020202020204" pitchFamily="34" charset="0"/>
                    <a:cs typeface="Arial" panose="020B0604020202020204" pitchFamily="34" charset="0"/>
                  </a:rPr>
                  <a:t>Punto </a:t>
                </a:r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transitivo:</a:t>
                </a: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(∀</m:t>
                    </m:r>
                    <m:r>
                      <a:rPr lang="es-CL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𝑈</m:t>
                    </m:r>
                    <m:r>
                      <a:rPr lang="es-CL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CL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s-CL" b="0" i="0" dirty="0" smtClean="0">
                    <a:latin typeface="+mj-lt"/>
                    <a:ea typeface="Cambria Math"/>
                    <a:cs typeface="Arial" panose="020B0604020202020204" pitchFamily="34" charset="0"/>
                  </a:rPr>
                  <a:t> open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)(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∃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ℕ</m:t>
                    </m:r>
                    <m:r>
                      <a:rPr lang="es-CL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 </m:t>
                    </m:r>
                    <m:sSup>
                      <m:sSupPr>
                        <m:ctrlP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CL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  <a:blipFill rotWithShape="1">
                <a:blip r:embed="rId2"/>
                <a:stretch>
                  <a:fillRect l="-2164" t="-17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 y características de interés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6585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Sistema aperiódico:</a:t>
            </a: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No contiene ningún punto periódico.</a:t>
            </a:r>
          </a:p>
          <a:p>
            <a:pPr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periódico: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Todos sus puntos son periódicos.</a:t>
            </a:r>
          </a:p>
          <a:p>
            <a:pPr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transitivo: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Tiene un punto transitivo.</a:t>
            </a:r>
          </a:p>
          <a:p>
            <a:pPr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Todos sus puntos son transitivos.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Propiedades y características de interés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929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Entropía:</a:t>
            </a: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la dinámica, tiene que ver con la diversidad de esta misma.</a:t>
            </a: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ejemplo, un sistema periódico es poco diverso, por lo tanto su entropía es 0.</a:t>
            </a: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Fórmula: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 y características de interés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794933"/>
            <a:ext cx="34385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8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4176464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 de dinámica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Tipos y usos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Periodicidad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Un sistema periódico es fácil de modelar (sus órbitas son finitas), y por ende, fáciles de predecir.</a:t>
            </a:r>
          </a:p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Transitividad: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Podemos saber si el sistema tiende a volver cerca de cualquier punto.</a:t>
            </a:r>
          </a:p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Entropía: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Medida de diversidad de elementos que veremos.</a:t>
            </a:r>
          </a:p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Caos (Teoría del Caos):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Podemos saber si el sistema es caótico si es transitivo, los puntos periódicos son densos y es sensible a cambios.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Usos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6439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meme caos efecto maripo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09702"/>
            <a:ext cx="6286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Recordemos que podemos caracterizar el estado de un sistema por sus propiedades relevantes.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mayoría de los sistemas evolucionan en el tiempo, ya sea a tiempo real (continua) o de a cuantos (discreta).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hacemos cuando sólo conocemos aproximaciones de las propiedades relevantes, o queremos conocer el comportamiento a futuro del sistema?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¿Dinámica en sistemas?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24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inicio se debe a Henri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Poincaré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en 1892, estudiando problemas de dinámica celeste.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este trabajo se incluye el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Teorema de recurrencia de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Poincaré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sistemas (donde las partículas son limitadas a tener volumen finito) evolucionan eventualmente a un estado muy cercano al cual comenzaron.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731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Sólo años después,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Lyapunov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desarrolló métodos de aproximación (en 1899 no existían computadoras); aportando a la teoría de estabilidad de la dinámica moderna.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1913,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Birkhoff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probó un caso especial del problema de 3 cuerpos celestes. Además publicó el libro, útil a nuestros días,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Dynamical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 1927.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5808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Estudios en dinámica discreta se destacan los trabajos de Von Newman,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Wolfgram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Wang y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Langton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sistemas llamados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automatas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celulares, los cuales detallaremos </a:t>
            </a:r>
            <a:r>
              <a:rPr lang="es-ES" sz="2800" smtClean="0">
                <a:latin typeface="Arial" panose="020B0604020202020204" pitchFamily="34" charset="0"/>
                <a:cs typeface="Arial" panose="020B0604020202020204" pitchFamily="34" charset="0"/>
              </a:rPr>
              <a:t>más adelante.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Respecto a estudio de dinámica en máquinas de Turing, son destacables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Kůrka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Kari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Cassaigne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Jeandel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Ollinger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 Torres-Avilés… bueno, algo…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5808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Llamamos sistema dinámico a una tripleta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un espacio de estados del sistema.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una función de evolución continua.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b="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el tiempo de evolución del sistema, el cual puede ser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(flujo) o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ℤ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(discreto).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  <a:blipFill rotWithShape="1">
                <a:blip r:embed="rId2"/>
                <a:stretch>
                  <a:fillRect l="-2164" t="-1733" r="-23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Definición Formal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710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Ejemplos comunes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Previsión Económica y financiera.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Modelado medioambiental.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Diagnóstico médico.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Diagnóstico de instrumental industrial.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Dinámica universal.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Usos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7033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Aplicaciones generales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Predictivas (predecir el futuro).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Diagnósticas (predecir el pasado).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Modelado teórico.</a:t>
            </a:r>
          </a:p>
          <a:p>
            <a:pPr lvl="1"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Cita para la predicción económica: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“El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dinero es sólo un tipo de información, un patrón que, una vez digitalizado, se vuelve sujeto a la persistencia de la piratería programática por parte de los matemáticamente expertos. A medida que la información del dinero gira alrededor del planeta, deja en su estela una historia de su flujo, y si cualquiera de ese flujo complejo se puede anticipar, entonces el hacker que rompe el patrón se convertirá en un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millonario”. Kevin Kelly en </a:t>
            </a:r>
            <a:r>
              <a:rPr lang="es-CL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Cracking Wall Street.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Usos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070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1239</Words>
  <Application>Microsoft Office PowerPoint</Application>
  <PresentationFormat>Presentación en pantalla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281</cp:revision>
  <dcterms:created xsi:type="dcterms:W3CDTF">2016-08-05T13:07:15Z</dcterms:created>
  <dcterms:modified xsi:type="dcterms:W3CDTF">2017-06-22T14:24:35Z</dcterms:modified>
</cp:coreProperties>
</file>