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6d2e4c50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6d2e4c50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6d2e4c50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6d2e4c50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6d2e4c50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6d2e4c50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d2e4c50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d2e4c50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d2e4c50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d2e4c50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d2e4c50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d2e4c50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6d2e4c5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6d2e4c5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d2e4c50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6d2e4c50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d2e4c50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d2e4c50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6d2e4c50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6d2e4c50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d2e4c50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d2e4c50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latin typeface="Times New Roman"/>
                <a:ea typeface="Times New Roman"/>
                <a:cs typeface="Times New Roman"/>
                <a:sym typeface="Times New Roman"/>
              </a:rPr>
              <a:t>Ingeniería para software móvil, ubicuo y omnipresente</a:t>
            </a:r>
            <a:endParaRPr b="1" sz="6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Fredy Moncada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Magister en ciencias de la computación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Síntesis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17247" l="17819" r="18538" t="16545"/>
          <a:stretch/>
        </p:blipFill>
        <p:spPr>
          <a:xfrm>
            <a:off x="2310913" y="3443750"/>
            <a:ext cx="1612875" cy="9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Dispositivos móviles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Sistemas operativos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Grupo de </a:t>
            </a:r>
            <a:r>
              <a:rPr lang="es"/>
              <a:t>artículos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Procesado de </a:t>
            </a:r>
            <a:r>
              <a:rPr lang="es"/>
              <a:t>imágenes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Metodología</a:t>
            </a:r>
            <a:r>
              <a:rPr lang="es"/>
              <a:t> ágil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Usabilidad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Pruebas automatizadas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Síntesis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Dispositivos móviles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Cuando se habla de tecnología móvil, se asocia inmediatamente en un dispositivo de bolsillo, capaz de realizar multitareas y mantenernos conectados en cualquier lugar que nos encontremos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84" y="2571748"/>
            <a:ext cx="3131227" cy="19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operativos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400" y="2084525"/>
            <a:ext cx="1639225" cy="16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159" y="2084524"/>
            <a:ext cx="2920616" cy="16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de </a:t>
            </a:r>
            <a:r>
              <a:rPr lang="es"/>
              <a:t>artículos</a:t>
            </a:r>
            <a:r>
              <a:rPr lang="es"/>
              <a:t>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r>
              <a:rPr lang="es"/>
              <a:t> ágil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posible aplicar metodologías ágiles a herramientas de modelado, obteniendo resultados muy positivos en el desarrollo de aplicaciones móviles.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obtiene que las metodologías </a:t>
            </a:r>
            <a:r>
              <a:rPr lang="es"/>
              <a:t>más</a:t>
            </a:r>
            <a:r>
              <a:rPr lang="es"/>
              <a:t> útiles para el desarrollo móvil, son SCRUM, XP y CRYSTAL.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da a conocer un nuevo método ágil para el desarrollo de aplicaciones móviles, llamado SDM.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50" y="3163550"/>
            <a:ext cx="4238700" cy="16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automatizadas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logra comprender el efecto que provocan las herramientas de pruebas automatizadas en el desarrollo de software para dispositivos móviles.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650" y="2401750"/>
            <a:ext cx="4170699" cy="22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Procesado de </a:t>
            </a:r>
            <a:r>
              <a:rPr lang="es"/>
              <a:t>imágenes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reconoce la utilidad de los dispositivos móviles y la nube para el procesado de imágenes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488" y="2413150"/>
            <a:ext cx="4119025" cy="23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Usabilidad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logra comprender el efecto que provocan las herramientas de pruebas automatizadas en el desarrollo de software para dispositivos móviles.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logra comprender la gran usabilidad de los dispositivos móviles para el mundo actual, entregando una gran herramienta para la agricultura.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logra comprender la gran usabilidad de los dispositivos móviles para la agricultura.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logra comprender que los dispositivos móviles, tienen una capacidad increíble de ayudar a la sociedad, incluso a los estudios científicos.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963" y="3295200"/>
            <a:ext cx="2956074" cy="16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