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42555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LEARN THE FIRST STEP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BLOCKCHAIN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3279923"/>
            <a:ext cx="48600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LESSON 1 </a:t>
            </a:r>
          </a:p>
          <a:p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BLOCKCHAIN BASICS</a:t>
            </a:r>
            <a:endParaRPr lang="en-US" altLang="ko-KR" sz="3200" b="1" dirty="0">
              <a:solidFill>
                <a:srgbClr val="FF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60041" y="4829968"/>
            <a:ext cx="842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Asep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Irawan,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Tegar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Pandji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M.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Lio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Pratama</a:t>
            </a:r>
            <a:endParaRPr lang="ko-KR" altLang="en-US" sz="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 Testing Transaction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3024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memunculkan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network test dengan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membuka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show/hide pada test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Lalu </a:t>
            </a:r>
            <a:r>
              <a:rPr lang="en-US" altLang="ko-KR" dirty="0" err="1"/>
              <a:t>mengaktifkan</a:t>
            </a:r>
            <a:r>
              <a:rPr lang="en-US" altLang="ko-KR" dirty="0"/>
              <a:t> show test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Lalu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kebali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menekan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Rin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BLOCKCHAIN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15C63-8977-4ED4-3145-4F05AA2E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25" y="1059232"/>
            <a:ext cx="1952526" cy="1601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34780-42D8-C69F-F98E-F069C296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50" y="3003798"/>
            <a:ext cx="2021979" cy="707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39693AA2-C6B0-AC64-973B-284A582988D2}"/>
              </a:ext>
            </a:extLst>
          </p:cNvPr>
          <p:cNvSpPr/>
          <p:nvPr/>
        </p:nvSpPr>
        <p:spPr>
          <a:xfrm rot="5400000">
            <a:off x="7134471" y="2270670"/>
            <a:ext cx="689630" cy="591444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C261F4-7DEB-B80D-9CFA-FD5AC797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733559"/>
            <a:ext cx="1553412" cy="2353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Bent 12">
            <a:extLst>
              <a:ext uri="{FF2B5EF4-FFF2-40B4-BE49-F238E27FC236}">
                <a16:creationId xmlns:a16="http://schemas.microsoft.com/office/drawing/2014/main" id="{51B31A27-9E78-AE51-D4DF-1FBDC64777D9}"/>
              </a:ext>
            </a:extLst>
          </p:cNvPr>
          <p:cNvSpPr/>
          <p:nvPr/>
        </p:nvSpPr>
        <p:spPr>
          <a:xfrm rot="10800000">
            <a:off x="6698404" y="3896077"/>
            <a:ext cx="689630" cy="591444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7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/>
              <a:t>2. Testing Transaction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Mengakses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Rinkeby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Etherscan</a:t>
            </a:r>
            <a:r>
              <a:rPr lang="en-US" altLang="ko-KR" sz="1200" dirty="0"/>
              <a:t> untuk </a:t>
            </a:r>
            <a:r>
              <a:rPr lang="en-US" altLang="ko-KR" sz="1200" dirty="0" err="1"/>
              <a:t>melakukan</a:t>
            </a:r>
            <a:r>
              <a:rPr lang="en-US" altLang="ko-KR" sz="1200" dirty="0"/>
              <a:t> test net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Lalu </a:t>
            </a:r>
            <a:r>
              <a:rPr lang="en-US" altLang="ko-KR" sz="1200" dirty="0" err="1"/>
              <a:t>mengakses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faucet.chain.link</a:t>
            </a:r>
            <a:r>
              <a:rPr lang="en-US" altLang="ko-KR" sz="1200" dirty="0"/>
              <a:t> untuk </a:t>
            </a:r>
            <a:r>
              <a:rPr lang="en-US" altLang="ko-KR" sz="1200" dirty="0" err="1"/>
              <a:t>menyambungkan</a:t>
            </a:r>
            <a:r>
              <a:rPr lang="en-US" altLang="ko-KR" sz="1200" dirty="0"/>
              <a:t> wallet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DB3D2-C0EE-3B65-1F42-7B9CB9BF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757250"/>
            <a:ext cx="3949563" cy="2007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A1742-3B25-E790-89C4-2F1F5B26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17" y="2765117"/>
            <a:ext cx="3929682" cy="2007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EDE01830-7A33-C910-CD3F-657CC492CDBD}"/>
              </a:ext>
            </a:extLst>
          </p:cNvPr>
          <p:cNvSpPr/>
          <p:nvPr/>
        </p:nvSpPr>
        <p:spPr>
          <a:xfrm rot="10800000">
            <a:off x="5129162" y="3001838"/>
            <a:ext cx="689630" cy="591444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1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/>
              <a:t>2. Testing Transaction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Mengubah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etherium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menjadi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rinkeby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Menekan</a:t>
            </a:r>
            <a:r>
              <a:rPr lang="en-US" altLang="ko-KR" sz="1200" dirty="0"/>
              <a:t> connect wallet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Lalu </a:t>
            </a:r>
            <a:r>
              <a:rPr lang="en-US" altLang="ko-KR" sz="1200" dirty="0" err="1"/>
              <a:t>memilih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metamask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Lalu </a:t>
            </a:r>
            <a:r>
              <a:rPr lang="en-US" altLang="ko-KR" sz="1200" dirty="0" err="1"/>
              <a:t>memilih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akun</a:t>
            </a:r>
            <a:r>
              <a:rPr lang="en-US" altLang="ko-KR" sz="1200" dirty="0"/>
              <a:t> yang </a:t>
            </a:r>
            <a:r>
              <a:rPr lang="en-US" altLang="ko-KR" sz="1200" dirty="0" err="1"/>
              <a:t>akan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disambungkan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3DD7A-AB59-88A9-29F1-FBF18054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96" y="443399"/>
            <a:ext cx="3321985" cy="1964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FE1B3B-DBB8-7DD7-3D1B-6D290311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96" y="2685216"/>
            <a:ext cx="2415822" cy="1100770"/>
          </a:xfrm>
          <a:prstGeom prst="rect">
            <a:avLst/>
          </a:prstGeom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0A635A49-2FDF-50D4-00A6-2ED220CEC82B}"/>
              </a:ext>
            </a:extLst>
          </p:cNvPr>
          <p:cNvSpPr/>
          <p:nvPr/>
        </p:nvSpPr>
        <p:spPr>
          <a:xfrm rot="10800000">
            <a:off x="7812360" y="2657204"/>
            <a:ext cx="450950" cy="384930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CFF092-7BB0-8842-FA55-29A99BE47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500111"/>
            <a:ext cx="1485000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4DB2A041-0395-6B48-D952-63338DB128BA}"/>
              </a:ext>
            </a:extLst>
          </p:cNvPr>
          <p:cNvSpPr/>
          <p:nvPr/>
        </p:nvSpPr>
        <p:spPr>
          <a:xfrm rot="10800000">
            <a:off x="4994597" y="3929239"/>
            <a:ext cx="450950" cy="384930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/>
              <a:t>2. Testing Transaction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Melakukan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transaksi</a:t>
            </a:r>
            <a:r>
              <a:rPr lang="en-US" altLang="ko-KR" sz="1200" dirty="0"/>
              <a:t> dengan </a:t>
            </a:r>
            <a:r>
              <a:rPr lang="en-US" altLang="ko-KR" sz="1200" dirty="0" err="1"/>
              <a:t>menekan</a:t>
            </a:r>
            <a:r>
              <a:rPr lang="en-US" altLang="ko-KR" sz="1200" dirty="0"/>
              <a:t> send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Lalu </a:t>
            </a:r>
            <a:r>
              <a:rPr lang="en-US" altLang="ko-KR" sz="1200" dirty="0" err="1"/>
              <a:t>menunggu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hingga</a:t>
            </a:r>
            <a:r>
              <a:rPr lang="en-US" altLang="ko-KR" sz="1200" dirty="0"/>
              <a:t> test </a:t>
            </a:r>
            <a:r>
              <a:rPr lang="en-US" altLang="ko-KR" sz="1200" dirty="0" err="1"/>
              <a:t>transaksi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hingga</a:t>
            </a:r>
            <a:r>
              <a:rPr lang="en-US" altLang="ko-KR" sz="1200" dirty="0"/>
              <a:t> virtual wallet </a:t>
            </a:r>
            <a:r>
              <a:rPr lang="en-US" altLang="ko-KR" sz="1200" dirty="0" err="1"/>
              <a:t>akan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mengirimkan</a:t>
            </a:r>
            <a:r>
              <a:rPr lang="en-US" altLang="ko-KR" sz="1200" dirty="0"/>
              <a:t> 0.1 ether pada </a:t>
            </a:r>
            <a:r>
              <a:rPr lang="en-US" altLang="ko-KR" sz="1200" dirty="0" err="1"/>
              <a:t>akun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Sehingga</a:t>
            </a:r>
            <a:r>
              <a:rPr lang="en-US" altLang="ko-KR" sz="1200" dirty="0"/>
              <a:t> wallet </a:t>
            </a:r>
            <a:r>
              <a:rPr lang="en-US" altLang="ko-KR" sz="1200" dirty="0" err="1"/>
              <a:t>akan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terisi</a:t>
            </a:r>
            <a:r>
              <a:rPr lang="en-US" altLang="ko-KR" sz="1200" dirty="0"/>
              <a:t> 0.1 </a:t>
            </a:r>
            <a:r>
              <a:rPr lang="en-US" altLang="ko-KR" sz="1200" dirty="0" err="1"/>
              <a:t>rinkeby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Etherium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F458C-B530-CA62-1E19-517B4975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43399"/>
            <a:ext cx="3744416" cy="1801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CEE07-A4D2-E8CD-7701-F0C0B29B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67" y="2513228"/>
            <a:ext cx="2809541" cy="2332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C69189-9B97-718D-F080-97A5414C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27734"/>
            <a:ext cx="3605907" cy="1559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Arrow: Bent 17">
            <a:extLst>
              <a:ext uri="{FF2B5EF4-FFF2-40B4-BE49-F238E27FC236}">
                <a16:creationId xmlns:a16="http://schemas.microsoft.com/office/drawing/2014/main" id="{2827915D-A08D-19E5-D4D4-A360683A0662}"/>
              </a:ext>
            </a:extLst>
          </p:cNvPr>
          <p:cNvSpPr/>
          <p:nvPr/>
        </p:nvSpPr>
        <p:spPr>
          <a:xfrm rot="10800000">
            <a:off x="7346365" y="2493258"/>
            <a:ext cx="450950" cy="384930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1B58B0E7-9493-24FA-09FF-89AA2171932B}"/>
              </a:ext>
            </a:extLst>
          </p:cNvPr>
          <p:cNvSpPr/>
          <p:nvPr/>
        </p:nvSpPr>
        <p:spPr>
          <a:xfrm rot="16200000">
            <a:off x="3489112" y="4193785"/>
            <a:ext cx="450950" cy="384930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3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/>
              <a:t>2. Testing Transaction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Setelah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transaksi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terakhir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dapat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dilakukan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dapat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melihat</a:t>
            </a:r>
            <a:r>
              <a:rPr lang="en-US" altLang="ko-KR" sz="1200" dirty="0"/>
              <a:t> hash </a:t>
            </a:r>
            <a:r>
              <a:rPr lang="en-US" altLang="ko-KR" sz="1200" dirty="0" err="1"/>
              <a:t>transaksi</a:t>
            </a:r>
            <a:r>
              <a:rPr lang="en-US" altLang="ko-KR" sz="1200" dirty="0"/>
              <a:t> dengan </a:t>
            </a:r>
            <a:r>
              <a:rPr lang="en-US" altLang="ko-KR" sz="1200" dirty="0" err="1"/>
              <a:t>menekannya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Maka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muncullah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detai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dari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transaksi</a:t>
            </a:r>
            <a:endParaRPr lang="en-US" altLang="ko-K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4CEE07-A4D2-E8CD-7701-F0C0B29B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99" y="443399"/>
            <a:ext cx="2809541" cy="2332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8A0B7-FAFF-9FC3-5BAD-0A344328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29" y="2558603"/>
            <a:ext cx="4572000" cy="2328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Bent 12">
            <a:extLst>
              <a:ext uri="{FF2B5EF4-FFF2-40B4-BE49-F238E27FC236}">
                <a16:creationId xmlns:a16="http://schemas.microsoft.com/office/drawing/2014/main" id="{203572B7-0F65-0108-3054-8BDAC454EFEF}"/>
              </a:ext>
            </a:extLst>
          </p:cNvPr>
          <p:cNvSpPr/>
          <p:nvPr/>
        </p:nvSpPr>
        <p:spPr>
          <a:xfrm rot="10800000">
            <a:off x="5868144" y="2901781"/>
            <a:ext cx="450950" cy="384930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4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/>
              <a:t>2. Testing Transaction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Disini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dapat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dilihat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suatu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hal</a:t>
            </a:r>
            <a:r>
              <a:rPr lang="en-US" altLang="ko-KR" sz="1200" dirty="0"/>
              <a:t> dengan </a:t>
            </a:r>
            <a:r>
              <a:rPr lang="en-US" altLang="ko-KR" sz="1200" dirty="0" err="1"/>
              <a:t>nama</a:t>
            </a:r>
            <a:r>
              <a:rPr lang="en-US" altLang="ko-KR" sz="1200" dirty="0"/>
              <a:t> gas price, </a:t>
            </a:r>
            <a:r>
              <a:rPr lang="en-US" altLang="ko-KR" sz="1200" dirty="0" err="1"/>
              <a:t>sesuai</a:t>
            </a:r>
            <a:r>
              <a:rPr lang="en-US" altLang="ko-KR" sz="1200" dirty="0"/>
              <a:t> Namanya </a:t>
            </a:r>
            <a:r>
              <a:rPr lang="en-US" altLang="ko-KR" sz="1200" dirty="0" err="1"/>
              <a:t>ia</a:t>
            </a:r>
            <a:r>
              <a:rPr lang="en-US" altLang="ko-KR" sz="1200" dirty="0"/>
              <a:t> merupakan </a:t>
            </a:r>
            <a:r>
              <a:rPr lang="en-US" altLang="ko-KR" sz="1200" dirty="0" err="1"/>
              <a:t>sebuah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ongkos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kirim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dimana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setiap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transaksi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dilakukan</a:t>
            </a:r>
            <a:r>
              <a:rPr lang="en-US" altLang="ko-KR" sz="1200" dirty="0"/>
              <a:t> oleh </a:t>
            </a:r>
            <a:r>
              <a:rPr lang="en-US" altLang="ko-KR" sz="1200" dirty="0" err="1"/>
              <a:t>seseorang</a:t>
            </a:r>
            <a:r>
              <a:rPr lang="en-US" altLang="ko-KR" sz="1200" dirty="0"/>
              <a:t> yang </a:t>
            </a:r>
            <a:r>
              <a:rPr lang="en-US" altLang="ko-KR" sz="1200" dirty="0" err="1"/>
              <a:t>nantinya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diberi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bayaran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serupa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gass</a:t>
            </a:r>
            <a:r>
              <a:rPr lang="en-US" altLang="ko-KR" sz="1200" dirty="0"/>
              <a:t>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8A0B7-FAFF-9FC3-5BAD-0A344328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139702"/>
            <a:ext cx="4572000" cy="2328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44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7764" y="2341426"/>
            <a:ext cx="4248472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FINISHED BLOCKCHAIN BASICS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BLOCKCHAIN BASICS</a:t>
            </a:r>
          </a:p>
        </p:txBody>
      </p:sp>
    </p:spTree>
    <p:extLst>
      <p:ext uri="{BB962C8B-B14F-4D97-AF65-F5344CB8AC3E}">
        <p14:creationId xmlns:p14="http://schemas.microsoft.com/office/powerpoint/2010/main" val="451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b="1" dirty="0"/>
              <a:t>METAMASK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3024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Buka website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Metamask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menambahkan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extensi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pada browser,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transaksi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apapun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BLOCKCHAIN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C5FE0-9603-FE78-7697-51C161D3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808261"/>
            <a:ext cx="4817589" cy="24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/>
              <a:t>METAMASK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04CA0-468E-67FD-F666-881AFD51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63638"/>
            <a:ext cx="4389546" cy="2475383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92080" y="1563639"/>
            <a:ext cx="3096344" cy="15121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ialah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menambahkan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Metamask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pada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crome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5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/>
              <a:t>METAMASK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11960" y="898520"/>
            <a:ext cx="3096344" cy="15121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memasang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muncul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dan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tinggal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mulai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Maka</a:t>
            </a:r>
            <a:r>
              <a:rPr lang="en-US" altLang="ko-KR" dirty="0"/>
              <a:t> </a:t>
            </a:r>
            <a:r>
              <a:rPr lang="en-US" altLang="ko-KR" dirty="0" err="1"/>
              <a:t>muncul</a:t>
            </a:r>
            <a:r>
              <a:rPr lang="en-US" altLang="ko-KR" dirty="0"/>
              <a:t> </a:t>
            </a:r>
            <a:r>
              <a:rPr lang="en-US" altLang="ko-KR" dirty="0" err="1"/>
              <a:t>pilihan</a:t>
            </a:r>
            <a:r>
              <a:rPr lang="en-US" altLang="ko-KR" dirty="0"/>
              <a:t> </a:t>
            </a:r>
            <a:r>
              <a:rPr lang="en-US" altLang="ko-KR" dirty="0" err="1"/>
              <a:t>dimana</a:t>
            </a:r>
            <a:r>
              <a:rPr lang="en-US" altLang="ko-KR" dirty="0"/>
              <a:t> </a:t>
            </a:r>
            <a:r>
              <a:rPr lang="en-US" altLang="ko-KR" dirty="0" err="1"/>
              <a:t>jika</a:t>
            </a:r>
            <a:r>
              <a:rPr lang="en-US" altLang="ko-KR" dirty="0"/>
              <a:t> memiliki wallet atau </a:t>
            </a:r>
            <a:r>
              <a:rPr lang="en-US" altLang="ko-KR" dirty="0" err="1"/>
              <a:t>tidak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641A6-2396-9F37-0470-5256AFC7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87847"/>
            <a:ext cx="3384376" cy="2125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10BEB-6507-17C7-5108-51227E5B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931790"/>
            <a:ext cx="4066151" cy="1948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2F60FA48-78E9-A85C-E6A1-5165294A80BE}"/>
              </a:ext>
            </a:extLst>
          </p:cNvPr>
          <p:cNvSpPr/>
          <p:nvPr/>
        </p:nvSpPr>
        <p:spPr>
          <a:xfrm flipV="1">
            <a:off x="3275856" y="3435846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/>
              <a:t>METAMASK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3096344" cy="15121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Lakukan</a:t>
            </a:r>
            <a:r>
              <a:rPr lang="en-US" altLang="ko-KR" dirty="0"/>
              <a:t> </a:t>
            </a:r>
            <a:r>
              <a:rPr lang="en-US" altLang="ko-KR" dirty="0" err="1"/>
              <a:t>pembuatan</a:t>
            </a:r>
            <a:r>
              <a:rPr lang="en-US" altLang="ko-KR" dirty="0"/>
              <a:t> Password dan </a:t>
            </a:r>
            <a:r>
              <a:rPr lang="en-US" altLang="ko-KR" dirty="0" err="1"/>
              <a:t>konfirmasinya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Setelah</a:t>
            </a:r>
            <a:r>
              <a:rPr lang="en-US" altLang="ko-KR" dirty="0"/>
              <a:t> </a:t>
            </a:r>
            <a:r>
              <a:rPr lang="en-US" altLang="ko-KR" dirty="0" err="1"/>
              <a:t>dibuat</a:t>
            </a:r>
            <a:r>
              <a:rPr lang="en-US" altLang="ko-KR" dirty="0"/>
              <a:t> </a:t>
            </a:r>
            <a:r>
              <a:rPr lang="en-US" altLang="ko-KR" dirty="0" err="1"/>
              <a:t>maka</a:t>
            </a:r>
            <a:r>
              <a:rPr lang="en-US" altLang="ko-KR" dirty="0"/>
              <a:t> </a:t>
            </a:r>
            <a:r>
              <a:rPr lang="en-US" altLang="ko-KR" dirty="0" err="1"/>
              <a:t>lakukan</a:t>
            </a:r>
            <a:r>
              <a:rPr lang="en-US" altLang="ko-KR" dirty="0"/>
              <a:t> </a:t>
            </a:r>
            <a:r>
              <a:rPr lang="en-US" altLang="ko-KR" dirty="0" err="1"/>
              <a:t>pembuatan</a:t>
            </a:r>
            <a:r>
              <a:rPr lang="en-US" altLang="ko-KR" dirty="0"/>
              <a:t> backup dengan secret phrase yang </a:t>
            </a:r>
            <a:r>
              <a:rPr lang="en-US" altLang="ko-KR" dirty="0" err="1"/>
              <a:t>dimana</a:t>
            </a:r>
            <a:r>
              <a:rPr lang="en-US" altLang="ko-KR" dirty="0"/>
              <a:t> </a:t>
            </a:r>
            <a:r>
              <a:rPr lang="en-US" altLang="ko-KR" dirty="0" err="1"/>
              <a:t>tidak</a:t>
            </a:r>
            <a:r>
              <a:rPr lang="en-US" altLang="ko-KR" dirty="0"/>
              <a:t> </a:t>
            </a:r>
            <a:r>
              <a:rPr lang="en-US" altLang="ko-KR" dirty="0" err="1"/>
              <a:t>bolej</a:t>
            </a:r>
            <a:r>
              <a:rPr lang="en-US" altLang="ko-KR" dirty="0"/>
              <a:t> </a:t>
            </a:r>
            <a:r>
              <a:rPr lang="en-US" altLang="ko-KR" dirty="0" err="1"/>
              <a:t>ditunjukan</a:t>
            </a:r>
            <a:r>
              <a:rPr lang="en-US" altLang="ko-KR" dirty="0"/>
              <a:t> pada </a:t>
            </a:r>
            <a:r>
              <a:rPr lang="en-US" altLang="ko-KR" dirty="0" err="1"/>
              <a:t>siapapun</a:t>
            </a:r>
            <a:endParaRPr lang="en-US" altLang="ko-KR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F60FA48-78E9-A85C-E6A1-5165294A80BE}"/>
              </a:ext>
            </a:extLst>
          </p:cNvPr>
          <p:cNvSpPr/>
          <p:nvPr/>
        </p:nvSpPr>
        <p:spPr>
          <a:xfrm flipV="1">
            <a:off x="3275856" y="3435846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335DE-62BA-0447-E025-35F709CB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90" y="898520"/>
            <a:ext cx="3382797" cy="1926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2351C-774B-E63D-5F2A-507205A0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71" y="2931790"/>
            <a:ext cx="3357094" cy="1945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/>
              <a:t>METAMASK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Lakukan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pembuatan</a:t>
            </a:r>
            <a:r>
              <a:rPr lang="en-US" altLang="ko-KR" sz="1200" dirty="0"/>
              <a:t> Password dan </a:t>
            </a:r>
            <a:r>
              <a:rPr lang="en-US" altLang="ko-KR" sz="1200" dirty="0" err="1"/>
              <a:t>konfirmasinya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Setelah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dibuat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maka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lakukan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pembuatan</a:t>
            </a:r>
            <a:r>
              <a:rPr lang="en-US" altLang="ko-KR" sz="1200" dirty="0"/>
              <a:t> backup dengan secret phrase yang </a:t>
            </a:r>
            <a:r>
              <a:rPr lang="en-US" altLang="ko-KR" sz="1200" dirty="0" err="1"/>
              <a:t>dimana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tidak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bolej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ditunjukan</a:t>
            </a:r>
            <a:r>
              <a:rPr lang="en-US" altLang="ko-KR" sz="1200" dirty="0"/>
              <a:t> pada </a:t>
            </a:r>
            <a:r>
              <a:rPr lang="en-US" altLang="ko-KR" sz="1200" dirty="0" err="1"/>
              <a:t>siapapun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Setelah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lakukan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konfirmasi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dari</a:t>
            </a:r>
            <a:r>
              <a:rPr lang="en-US" altLang="ko-KR" sz="1200" dirty="0"/>
              <a:t> secret </a:t>
            </a:r>
            <a:r>
              <a:rPr lang="en-US" altLang="ko-KR" sz="1200" dirty="0" err="1"/>
              <a:t>pharse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tersebut</a:t>
            </a:r>
            <a:endParaRPr lang="en-US" altLang="ko-KR" sz="1200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F60FA48-78E9-A85C-E6A1-5165294A80BE}"/>
              </a:ext>
            </a:extLst>
          </p:cNvPr>
          <p:cNvSpPr/>
          <p:nvPr/>
        </p:nvSpPr>
        <p:spPr>
          <a:xfrm flipV="1">
            <a:off x="3275856" y="3435846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335DE-62BA-0447-E025-35F709CB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90" y="898520"/>
            <a:ext cx="3382797" cy="1926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2351C-774B-E63D-5F2A-507205A0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71" y="2931790"/>
            <a:ext cx="3357094" cy="1945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58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/>
              <a:t>METAMASK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Dengan </a:t>
            </a:r>
            <a:r>
              <a:rPr lang="en-US" altLang="ko-KR" sz="1200" dirty="0" err="1"/>
              <a:t>begitu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pembuatan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dari</a:t>
            </a:r>
            <a:r>
              <a:rPr lang="en-US" altLang="ko-KR" sz="1200" dirty="0"/>
              <a:t> virtual Wallet dengan METAMASK </a:t>
            </a:r>
            <a:r>
              <a:rPr lang="en-US" altLang="ko-KR" sz="1200" dirty="0" err="1"/>
              <a:t>telah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selesai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Dengan </a:t>
            </a:r>
            <a:r>
              <a:rPr lang="en-US" altLang="ko-KR" sz="1200" dirty="0" err="1"/>
              <a:t>begitu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dapat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melakukan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banyak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dalam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metamask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tidak</a:t>
            </a:r>
            <a:r>
              <a:rPr lang="en-US" altLang="ko-KR" sz="1200" dirty="0"/>
              <a:t> lain juga </a:t>
            </a:r>
            <a:r>
              <a:rPr lang="en-US" altLang="ko-KR" sz="1200" dirty="0" err="1"/>
              <a:t>dapat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membuat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akun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baru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dalam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satu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metamask</a:t>
            </a:r>
            <a:endParaRPr lang="en-US" altLang="ko-KR" sz="1200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F60FA48-78E9-A85C-E6A1-5165294A80BE}"/>
              </a:ext>
            </a:extLst>
          </p:cNvPr>
          <p:cNvSpPr/>
          <p:nvPr/>
        </p:nvSpPr>
        <p:spPr>
          <a:xfrm flipV="1">
            <a:off x="3275856" y="3435846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A4144-A4C1-3D25-9E50-7DFCF529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58478"/>
            <a:ext cx="3755885" cy="172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D49C39-2555-B917-0108-DE3AC4F1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439" y="2713782"/>
            <a:ext cx="3069617" cy="2067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66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/>
              <a:t>METAMASK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Transaksi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antar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akun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dapat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dilakukan</a:t>
            </a:r>
            <a:r>
              <a:rPr lang="en-US" altLang="ko-KR" sz="1200" dirty="0"/>
              <a:t> dengan </a:t>
            </a:r>
            <a:r>
              <a:rPr lang="en-US" altLang="ko-KR" sz="1200" dirty="0" err="1"/>
              <a:t>cara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mengakses</a:t>
            </a:r>
            <a:r>
              <a:rPr lang="en-US" altLang="ko-KR" sz="1200" dirty="0"/>
              <a:t> private key dengan </a:t>
            </a:r>
            <a:r>
              <a:rPr lang="en-US" altLang="ko-KR" sz="1200" dirty="0" err="1"/>
              <a:t>menuju</a:t>
            </a:r>
            <a:r>
              <a:rPr lang="en-US" altLang="ko-KR" sz="1200" dirty="0"/>
              <a:t> pada </a:t>
            </a:r>
            <a:r>
              <a:rPr lang="en-US" altLang="ko-KR" sz="1200" dirty="0" err="1"/>
              <a:t>akun</a:t>
            </a:r>
            <a:r>
              <a:rPr lang="en-US" altLang="ko-KR" sz="1200" dirty="0"/>
              <a:t> detail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Lalu </a:t>
            </a:r>
            <a:r>
              <a:rPr lang="en-US" altLang="ko-KR" sz="1200" dirty="0" err="1"/>
              <a:t>menekan</a:t>
            </a:r>
            <a:r>
              <a:rPr lang="en-US" altLang="ko-KR" sz="1200" dirty="0"/>
              <a:t> export private key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Dan </a:t>
            </a:r>
            <a:r>
              <a:rPr lang="en-US" altLang="ko-KR" sz="1200" dirty="0" err="1"/>
              <a:t>memasukan</a:t>
            </a:r>
            <a:r>
              <a:rPr lang="en-US" altLang="ko-KR" sz="1200" dirty="0"/>
              <a:t> password, </a:t>
            </a:r>
            <a:r>
              <a:rPr lang="en-US" altLang="ko-KR" sz="1200" dirty="0" err="1"/>
              <a:t>sehingga</a:t>
            </a:r>
            <a:r>
              <a:rPr lang="en-US" altLang="ko-KR" sz="1200" dirty="0"/>
              <a:t> private key </a:t>
            </a:r>
            <a:r>
              <a:rPr lang="en-US" altLang="ko-KR" sz="1200" dirty="0" err="1"/>
              <a:t>akan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muncul</a:t>
            </a:r>
            <a:r>
              <a:rPr lang="en-US" altLang="ko-KR" sz="1200" dirty="0"/>
              <a:t> dan </a:t>
            </a:r>
            <a:r>
              <a:rPr lang="en-US" altLang="ko-KR" sz="1200" dirty="0" err="1"/>
              <a:t>siap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digunakan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F60FA48-78E9-A85C-E6A1-5165294A80BE}"/>
              </a:ext>
            </a:extLst>
          </p:cNvPr>
          <p:cNvSpPr/>
          <p:nvPr/>
        </p:nvSpPr>
        <p:spPr>
          <a:xfrm flipV="1">
            <a:off x="1763688" y="2803154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091DB-E22A-4E05-8327-95C90112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67" y="804805"/>
            <a:ext cx="2861310" cy="172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4709E-B3D1-BE0E-9A81-05628E6D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023" y="2692041"/>
            <a:ext cx="1584176" cy="213810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7D5921-85EF-F6EF-054E-6F0A942D1D30}"/>
              </a:ext>
            </a:extLst>
          </p:cNvPr>
          <p:cNvSpPr/>
          <p:nvPr/>
        </p:nvSpPr>
        <p:spPr>
          <a:xfrm>
            <a:off x="4572000" y="3219822"/>
            <a:ext cx="792088" cy="187170"/>
          </a:xfrm>
          <a:prstGeom prst="rightArrow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5D9F98-13AF-F0AF-9243-0DCC96449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889" y="2585461"/>
            <a:ext cx="1703218" cy="24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/>
              <a:t>METAMASK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Transaksi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antar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akun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dapat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dilakukan</a:t>
            </a:r>
            <a:r>
              <a:rPr lang="en-US" altLang="ko-KR" sz="1200" dirty="0"/>
              <a:t> dengan </a:t>
            </a:r>
            <a:r>
              <a:rPr lang="en-US" altLang="ko-KR" sz="1200" dirty="0" err="1"/>
              <a:t>cara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mengakses</a:t>
            </a:r>
            <a:r>
              <a:rPr lang="en-US" altLang="ko-KR" sz="1200" dirty="0"/>
              <a:t> private key dengan </a:t>
            </a:r>
            <a:r>
              <a:rPr lang="en-US" altLang="ko-KR" sz="1200" dirty="0" err="1"/>
              <a:t>menuju</a:t>
            </a:r>
            <a:r>
              <a:rPr lang="en-US" altLang="ko-KR" sz="1200" dirty="0"/>
              <a:t> pada </a:t>
            </a:r>
            <a:r>
              <a:rPr lang="en-US" altLang="ko-KR" sz="1200" dirty="0" err="1"/>
              <a:t>akun</a:t>
            </a:r>
            <a:r>
              <a:rPr lang="en-US" altLang="ko-KR" sz="1200" dirty="0"/>
              <a:t> detail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Lalu </a:t>
            </a:r>
            <a:r>
              <a:rPr lang="en-US" altLang="ko-KR" sz="1200" dirty="0" err="1"/>
              <a:t>menekan</a:t>
            </a:r>
            <a:r>
              <a:rPr lang="en-US" altLang="ko-KR" sz="1200" dirty="0"/>
              <a:t> export private key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Dan </a:t>
            </a:r>
            <a:r>
              <a:rPr lang="en-US" altLang="ko-KR" sz="1200" dirty="0" err="1"/>
              <a:t>memasukan</a:t>
            </a:r>
            <a:r>
              <a:rPr lang="en-US" altLang="ko-KR" sz="1200" dirty="0"/>
              <a:t> password, </a:t>
            </a:r>
            <a:r>
              <a:rPr lang="en-US" altLang="ko-KR" sz="1200" dirty="0" err="1"/>
              <a:t>sehingga</a:t>
            </a:r>
            <a:r>
              <a:rPr lang="en-US" altLang="ko-KR" sz="1200" dirty="0"/>
              <a:t> private key </a:t>
            </a:r>
            <a:r>
              <a:rPr lang="en-US" altLang="ko-KR" sz="1200" dirty="0" err="1"/>
              <a:t>akan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muncul</a:t>
            </a:r>
            <a:r>
              <a:rPr lang="en-US" altLang="ko-KR" sz="1200" dirty="0"/>
              <a:t> dan </a:t>
            </a:r>
            <a:r>
              <a:rPr lang="en-US" altLang="ko-KR" sz="1200" dirty="0" err="1"/>
              <a:t>siap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digunakan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F60FA48-78E9-A85C-E6A1-5165294A80BE}"/>
              </a:ext>
            </a:extLst>
          </p:cNvPr>
          <p:cNvSpPr/>
          <p:nvPr/>
        </p:nvSpPr>
        <p:spPr>
          <a:xfrm flipV="1">
            <a:off x="1763688" y="2803154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091DB-E22A-4E05-8327-95C90112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67" y="804805"/>
            <a:ext cx="2861310" cy="172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4709E-B3D1-BE0E-9A81-05628E6D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023" y="2692041"/>
            <a:ext cx="1584176" cy="213810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7D5921-85EF-F6EF-054E-6F0A942D1D30}"/>
              </a:ext>
            </a:extLst>
          </p:cNvPr>
          <p:cNvSpPr/>
          <p:nvPr/>
        </p:nvSpPr>
        <p:spPr>
          <a:xfrm>
            <a:off x="4572000" y="3219822"/>
            <a:ext cx="792088" cy="187170"/>
          </a:xfrm>
          <a:prstGeom prst="rightArrow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5D9F98-13AF-F0AF-9243-0DCC96449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889" y="2585461"/>
            <a:ext cx="1703218" cy="24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440</Words>
  <Application>Microsoft Office PowerPoint</Application>
  <PresentationFormat>On-screen Show (16:9)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BLOCKCHAIN BASICS</vt:lpstr>
      <vt:lpstr>1. Setting up wallet with METAMASK</vt:lpstr>
      <vt:lpstr>1. Setting up wallet with METAMASK</vt:lpstr>
      <vt:lpstr>1. Setting up wallet with METAMASK</vt:lpstr>
      <vt:lpstr>1. Setting up wallet with METAMASK</vt:lpstr>
      <vt:lpstr>1. Setting up wallet with METAMASK</vt:lpstr>
      <vt:lpstr>1. Setting up wallet with METAMASK</vt:lpstr>
      <vt:lpstr>1. Setting up wallet with METAMASK</vt:lpstr>
      <vt:lpstr> BLOCKCHAIN BASICS</vt:lpstr>
      <vt:lpstr>2. Testing Transaction</vt:lpstr>
      <vt:lpstr>2. Testing Transaction</vt:lpstr>
      <vt:lpstr>2. Testing Transaction</vt:lpstr>
      <vt:lpstr>2. Testing Transaction</vt:lpstr>
      <vt:lpstr>2. Testing Transaction</vt:lpstr>
      <vt:lpstr> BLOCKCHAIN BASICS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ASEP</cp:lastModifiedBy>
  <cp:revision>35</cp:revision>
  <dcterms:created xsi:type="dcterms:W3CDTF">2014-04-01T16:27:38Z</dcterms:created>
  <dcterms:modified xsi:type="dcterms:W3CDTF">2022-07-05T16:04:07Z</dcterms:modified>
</cp:coreProperties>
</file>