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4" r:id="rId5"/>
    <p:sldId id="265" r:id="rId6"/>
    <p:sldId id="266" r:id="rId7"/>
    <p:sldId id="263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4255516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STARTER KIT FOR DEPLOYING PROJECT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279923"/>
            <a:ext cx="50040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LESSON 11 </a:t>
            </a:r>
          </a:p>
          <a:p>
            <a:r>
              <a:rPr lang="en-US" altLang="ko-KR" sz="28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HARDHAT STARTER KIT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60041" y="4829968"/>
            <a:ext cx="842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Asep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Irawan,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Tegar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Pandji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M.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Lio</a:t>
            </a:r>
            <a:r>
              <a:rPr lang="en-US" altLang="ko-KR" sz="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Pratama</a:t>
            </a:r>
            <a:endParaRPr lang="ko-KR" altLang="en-US" sz="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30243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Dengan </a:t>
            </a:r>
            <a:r>
              <a:rPr lang="en-US" altLang="ko-KR" dirty="0" err="1"/>
              <a:t>banyaknya</a:t>
            </a:r>
            <a:r>
              <a:rPr lang="en-US" altLang="ko-KR" dirty="0"/>
              <a:t> </a:t>
            </a:r>
            <a:r>
              <a:rPr lang="en-US" altLang="ko-KR" dirty="0" err="1"/>
              <a:t>pelajaran</a:t>
            </a:r>
            <a:r>
              <a:rPr lang="en-US" altLang="ko-KR" dirty="0"/>
              <a:t> dan juga </a:t>
            </a:r>
            <a:r>
              <a:rPr lang="en-US" altLang="ko-KR" dirty="0" err="1"/>
              <a:t>projek</a:t>
            </a:r>
            <a:r>
              <a:rPr lang="en-US" altLang="ko-KR" dirty="0"/>
              <a:t> yang </a:t>
            </a:r>
            <a:r>
              <a:rPr lang="en-US" altLang="ko-KR" dirty="0" err="1"/>
              <a:t>dilakukan</a:t>
            </a:r>
            <a:r>
              <a:rPr lang="en-US" altLang="ko-KR" dirty="0"/>
              <a:t>, </a:t>
            </a:r>
            <a:r>
              <a:rPr lang="en-US" altLang="ko-KR" dirty="0" err="1"/>
              <a:t>disini</a:t>
            </a:r>
            <a:r>
              <a:rPr lang="en-US" altLang="ko-KR" dirty="0"/>
              <a:t> </a:t>
            </a:r>
            <a:r>
              <a:rPr lang="en-US" altLang="ko-KR" dirty="0" err="1"/>
              <a:t>akan</a:t>
            </a:r>
            <a:r>
              <a:rPr lang="en-US" altLang="ko-KR" dirty="0"/>
              <a:t> </a:t>
            </a:r>
            <a:r>
              <a:rPr lang="en-US" altLang="ko-KR" dirty="0" err="1"/>
              <a:t>mmeberikan</a:t>
            </a:r>
            <a:r>
              <a:rPr lang="en-US" altLang="ko-KR" dirty="0"/>
              <a:t> </a:t>
            </a:r>
            <a:r>
              <a:rPr lang="en-US" altLang="ko-KR" dirty="0" err="1"/>
              <a:t>sebuah</a:t>
            </a:r>
            <a:r>
              <a:rPr lang="en-US" altLang="ko-KR" dirty="0"/>
              <a:t> starter kit yang </a:t>
            </a:r>
            <a:r>
              <a:rPr lang="en-US" altLang="ko-KR" dirty="0" err="1"/>
              <a:t>mudah</a:t>
            </a:r>
            <a:r>
              <a:rPr lang="en-US" altLang="ko-KR" dirty="0"/>
              <a:t> </a:t>
            </a:r>
            <a:r>
              <a:rPr lang="en-US" altLang="ko-KR" dirty="0" err="1"/>
              <a:t>digunakan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dengan </a:t>
            </a:r>
            <a:r>
              <a:rPr lang="en-US" altLang="ko-KR" dirty="0" err="1"/>
              <a:t>pertama</a:t>
            </a:r>
            <a:r>
              <a:rPr lang="en-US" altLang="ko-KR" dirty="0"/>
              <a:t> </a:t>
            </a:r>
            <a:r>
              <a:rPr lang="en-US" altLang="ko-KR" dirty="0" err="1"/>
              <a:t>pertama</a:t>
            </a:r>
            <a:r>
              <a:rPr lang="en-US" altLang="ko-KR" dirty="0"/>
              <a:t> </a:t>
            </a:r>
            <a:r>
              <a:rPr lang="en-US" altLang="ko-KR" dirty="0" err="1"/>
              <a:t>menambahkan</a:t>
            </a:r>
            <a:r>
              <a:rPr lang="en-US" altLang="ko-KR" dirty="0"/>
              <a:t> template pada </a:t>
            </a:r>
            <a:r>
              <a:rPr lang="en-US" altLang="ko-KR" dirty="0" err="1"/>
              <a:t>github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STARTER KIT</a:t>
            </a:r>
          </a:p>
        </p:txBody>
      </p:sp>
    </p:spTree>
    <p:extLst>
      <p:ext uri="{BB962C8B-B14F-4D97-AF65-F5344CB8AC3E}">
        <p14:creationId xmlns:p14="http://schemas.microsoft.com/office/powerpoint/2010/main" val="19521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25922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Dengan </a:t>
            </a:r>
            <a:r>
              <a:rPr lang="en-US" altLang="ko-KR" dirty="0" err="1"/>
              <a:t>pertama-tama</a:t>
            </a:r>
            <a:r>
              <a:rPr lang="en-US" altLang="ko-KR" dirty="0"/>
              <a:t> </a:t>
            </a:r>
            <a:r>
              <a:rPr lang="en-US" altLang="ko-KR" dirty="0" err="1"/>
              <a:t>membuka</a:t>
            </a:r>
            <a:r>
              <a:rPr lang="en-US" altLang="ko-KR" dirty="0"/>
              <a:t> website </a:t>
            </a:r>
            <a:r>
              <a:rPr lang="en-US" altLang="ko-KR" dirty="0" err="1"/>
              <a:t>dari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untuk starter kit, dan </a:t>
            </a:r>
            <a:r>
              <a:rPr lang="en-US" altLang="ko-KR" dirty="0" err="1"/>
              <a:t>menekan</a:t>
            </a:r>
            <a:r>
              <a:rPr lang="en-US" altLang="ko-KR" dirty="0"/>
              <a:t> “use template” </a:t>
            </a:r>
            <a:r>
              <a:rPr lang="en-US" altLang="ko-KR" dirty="0" err="1"/>
              <a:t>dari</a:t>
            </a:r>
            <a:r>
              <a:rPr lang="en-US" altLang="ko-KR" dirty="0"/>
              <a:t> starter kit </a:t>
            </a:r>
            <a:r>
              <a:rPr lang="en-US" altLang="ko-KR" dirty="0" err="1"/>
              <a:t>tersebut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STARTER KIT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19CD9-99EB-0A99-6516-D233DF5C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839362"/>
            <a:ext cx="4167554" cy="1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5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25922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repositori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sesuka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hati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dan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repositori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tersebut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STARTER KIT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291B8-0E85-1893-C16B-DE2434D41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73" y="1621086"/>
            <a:ext cx="3162622" cy="27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Setting Up Hardhat Starter Kit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1707655"/>
            <a:ext cx="3888432" cy="259228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Dengan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begitu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repositori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dimasukan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akun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github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siap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untuk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pengajaaran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Tidak</a:t>
            </a:r>
            <a:r>
              <a:rPr lang="en-US" altLang="ko-KR" dirty="0"/>
              <a:t> </a:t>
            </a:r>
            <a:r>
              <a:rPr lang="en-US" altLang="ko-KR" dirty="0" err="1"/>
              <a:t>hanya</a:t>
            </a:r>
            <a:r>
              <a:rPr lang="en-US" altLang="ko-KR" dirty="0"/>
              <a:t> </a:t>
            </a:r>
            <a:r>
              <a:rPr lang="en-US" altLang="ko-KR" dirty="0" err="1"/>
              <a:t>itu</a:t>
            </a:r>
            <a:r>
              <a:rPr lang="en-US" altLang="ko-KR" dirty="0"/>
              <a:t>, </a:t>
            </a:r>
            <a:r>
              <a:rPr lang="en-US" altLang="ko-KR" dirty="0" err="1"/>
              <a:t>namun</a:t>
            </a:r>
            <a:r>
              <a:rPr lang="en-US" altLang="ko-KR" dirty="0"/>
              <a:t> juga dengan </a:t>
            </a:r>
            <a:r>
              <a:rPr lang="en-US" altLang="ko-KR" dirty="0" err="1"/>
              <a:t>melakukan</a:t>
            </a:r>
            <a:r>
              <a:rPr lang="en-US" altLang="ko-KR" dirty="0"/>
              <a:t> </a:t>
            </a:r>
            <a:r>
              <a:rPr lang="en-US" altLang="ko-KR" dirty="0" err="1"/>
              <a:t>salin</a:t>
            </a:r>
            <a:r>
              <a:rPr lang="en-US" altLang="ko-KR" dirty="0"/>
              <a:t> pada </a:t>
            </a:r>
            <a:r>
              <a:rPr lang="en-US" altLang="ko-KR" dirty="0" err="1"/>
              <a:t>url</a:t>
            </a:r>
            <a:r>
              <a:rPr lang="en-US" altLang="ko-KR" dirty="0"/>
              <a:t> repository dan </a:t>
            </a:r>
            <a:r>
              <a:rPr lang="en-US" altLang="ko-KR" dirty="0" err="1"/>
              <a:t>menempelkan</a:t>
            </a:r>
            <a:r>
              <a:rPr lang="en-US" altLang="ko-KR" dirty="0"/>
              <a:t> pada terminal visual studio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HARDHAT STARTER KIT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9E0AB-293C-05D1-5E82-5F71E858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01" y="1894339"/>
            <a:ext cx="4427984" cy="235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8294" y="1851670"/>
            <a:ext cx="4467411" cy="884466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Hardhat lesson has learned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1680" y="757250"/>
            <a:ext cx="6912768" cy="460648"/>
          </a:xfrm>
        </p:spPr>
        <p:txBody>
          <a:bodyPr/>
          <a:lstStyle/>
          <a:p>
            <a:pPr lvl="0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85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154</Words>
  <Application>Microsoft Office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Custom Design</vt:lpstr>
      <vt:lpstr>PowerPoint Presentation</vt:lpstr>
      <vt:lpstr>HARDHAT STARTER KIT</vt:lpstr>
      <vt:lpstr>HARDHAT STARTER KIT</vt:lpstr>
      <vt:lpstr>HARDHAT STARTER KIT</vt:lpstr>
      <vt:lpstr>HARDHAT STARTER KIT</vt:lpstr>
      <vt:lpstr>Hardhat lesson has learned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ASEP</cp:lastModifiedBy>
  <cp:revision>41</cp:revision>
  <dcterms:created xsi:type="dcterms:W3CDTF">2014-04-01T16:27:38Z</dcterms:created>
  <dcterms:modified xsi:type="dcterms:W3CDTF">2022-07-08T13:00:45Z</dcterms:modified>
</cp:coreProperties>
</file>