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7FACA-4B4D-4696-B07B-4BF346E81FC4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4F98B-ACB3-4DDE-A2F8-C7BFFFB10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98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7FACA-4B4D-4696-B07B-4BF346E81FC4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4F98B-ACB3-4DDE-A2F8-C7BFFFB10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94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7FACA-4B4D-4696-B07B-4BF346E81FC4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4F98B-ACB3-4DDE-A2F8-C7BFFFB10C1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8855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7FACA-4B4D-4696-B07B-4BF346E81FC4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4F98B-ACB3-4DDE-A2F8-C7BFFFB10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7942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7FACA-4B4D-4696-B07B-4BF346E81FC4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4F98B-ACB3-4DDE-A2F8-C7BFFFB10C1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2348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7FACA-4B4D-4696-B07B-4BF346E81FC4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4F98B-ACB3-4DDE-A2F8-C7BFFFB10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15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7FACA-4B4D-4696-B07B-4BF346E81FC4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4F98B-ACB3-4DDE-A2F8-C7BFFFB10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25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7FACA-4B4D-4696-B07B-4BF346E81FC4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4F98B-ACB3-4DDE-A2F8-C7BFFFB10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974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7FACA-4B4D-4696-B07B-4BF346E81FC4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4F98B-ACB3-4DDE-A2F8-C7BFFFB10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12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7FACA-4B4D-4696-B07B-4BF346E81FC4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4F98B-ACB3-4DDE-A2F8-C7BFFFB10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92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7FACA-4B4D-4696-B07B-4BF346E81FC4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4F98B-ACB3-4DDE-A2F8-C7BFFFB10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27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7FACA-4B4D-4696-B07B-4BF346E81FC4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4F98B-ACB3-4DDE-A2F8-C7BFFFB10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4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7FACA-4B4D-4696-B07B-4BF346E81FC4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4F98B-ACB3-4DDE-A2F8-C7BFFFB10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20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7FACA-4B4D-4696-B07B-4BF346E81FC4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4F98B-ACB3-4DDE-A2F8-C7BFFFB10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77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7FACA-4B4D-4696-B07B-4BF346E81FC4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4F98B-ACB3-4DDE-A2F8-C7BFFFB10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2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4F98B-ACB3-4DDE-A2F8-C7BFFFB10C1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7FACA-4B4D-4696-B07B-4BF346E81FC4}" type="datetimeFigureOut">
              <a:rPr lang="en-US" smtClean="0"/>
              <a:t>7/6/2022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285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7FACA-4B4D-4696-B07B-4BF346E81FC4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2E4F98B-ACB3-4DDE-A2F8-C7BFFFB10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78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LESSON 15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NEXTJS NFT Marketplace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706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708" y="609600"/>
            <a:ext cx="8596668" cy="1320800"/>
          </a:xfrm>
        </p:spPr>
        <p:txBody>
          <a:bodyPr/>
          <a:lstStyle/>
          <a:p>
            <a:r>
              <a:rPr lang="en-US" dirty="0"/>
              <a:t>Part I: NFT Marketplace </a:t>
            </a:r>
            <a:r>
              <a:rPr lang="en-US" dirty="0" smtClean="0"/>
              <a:t>Contracts (</a:t>
            </a:r>
            <a:r>
              <a:rPr lang="en-GB" dirty="0" smtClean="0"/>
              <a:t>Setu</a:t>
            </a:r>
            <a:r>
              <a:rPr lang="en-GB" dirty="0"/>
              <a:t>p</a:t>
            </a:r>
            <a:r>
              <a:rPr lang="en-GB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3143250" cy="133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612" y="2791364"/>
            <a:ext cx="740092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970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I: NFT Marketplace Contracts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9765" y="1751417"/>
            <a:ext cx="3171825" cy="714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32" y="2726755"/>
            <a:ext cx="5385602" cy="38326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2597" y="2726756"/>
            <a:ext cx="5566781" cy="383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472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I: NFT Marketplace </a:t>
            </a:r>
            <a:r>
              <a:rPr lang="en-US" dirty="0" smtClean="0"/>
              <a:t>Contracts (deploy)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8805" y="2126845"/>
            <a:ext cx="3133725" cy="619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852" y="3022549"/>
            <a:ext cx="8817005" cy="374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412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I: NFT Marketplace Contracts </a:t>
            </a:r>
            <a:r>
              <a:rPr lang="en-US" dirty="0" smtClean="0"/>
              <a:t>(unit test)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2139" y="2160588"/>
            <a:ext cx="8587759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69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6290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271</TotalTime>
  <Words>39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LESSON 15</vt:lpstr>
      <vt:lpstr>Part I: NFT Marketplace Contracts (Setup)</vt:lpstr>
      <vt:lpstr>Part I: NFT Marketplace Contracts</vt:lpstr>
      <vt:lpstr>Part I: NFT Marketplace Contracts (deploy)</vt:lpstr>
      <vt:lpstr>Part I: NFT Marketplace Contracts (unit test)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15</dc:title>
  <dc:creator>MUHAMMAT LIO PRATAMA</dc:creator>
  <cp:lastModifiedBy>MUHAMMAT LIO PRATAMA</cp:lastModifiedBy>
  <cp:revision>8</cp:revision>
  <dcterms:created xsi:type="dcterms:W3CDTF">2022-07-04T08:00:19Z</dcterms:created>
  <dcterms:modified xsi:type="dcterms:W3CDTF">2022-07-06T05:24:47Z</dcterms:modified>
</cp:coreProperties>
</file>