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FC36-65DB-4745-B7BB-C48495D1AC6A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FDB6-358D-4874-B0D2-03251818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5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FC36-65DB-4745-B7BB-C48495D1AC6A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FDB6-358D-4874-B0D2-03251818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1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FC36-65DB-4745-B7BB-C48495D1AC6A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FDB6-358D-4874-B0D2-03251818A95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7182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FC36-65DB-4745-B7BB-C48495D1AC6A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FDB6-358D-4874-B0D2-03251818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13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FC36-65DB-4745-B7BB-C48495D1AC6A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FDB6-358D-4874-B0D2-03251818A95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8747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FC36-65DB-4745-B7BB-C48495D1AC6A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FDB6-358D-4874-B0D2-03251818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15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FC36-65DB-4745-B7BB-C48495D1AC6A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FDB6-358D-4874-B0D2-03251818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30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FC36-65DB-4745-B7BB-C48495D1AC6A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FDB6-358D-4874-B0D2-03251818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FC36-65DB-4745-B7BB-C48495D1AC6A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FDB6-358D-4874-B0D2-03251818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9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FC36-65DB-4745-B7BB-C48495D1AC6A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FDB6-358D-4874-B0D2-03251818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0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FC36-65DB-4745-B7BB-C48495D1AC6A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FDB6-358D-4874-B0D2-03251818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6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FC36-65DB-4745-B7BB-C48495D1AC6A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FDB6-358D-4874-B0D2-03251818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0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FC36-65DB-4745-B7BB-C48495D1AC6A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FDB6-358D-4874-B0D2-03251818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7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FC36-65DB-4745-B7BB-C48495D1AC6A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FDB6-358D-4874-B0D2-03251818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8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FC36-65DB-4745-B7BB-C48495D1AC6A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FDB6-358D-4874-B0D2-03251818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FC36-65DB-4745-B7BB-C48495D1AC6A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FDB6-358D-4874-B0D2-03251818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1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FC36-65DB-4745-B7BB-C48495D1AC6A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61FDB6-358D-4874-B0D2-03251818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2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LESSON 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Hardhat Upgrades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9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Contracts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034" y="1616891"/>
            <a:ext cx="8671823" cy="470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6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921" y="1751285"/>
            <a:ext cx="6614233" cy="46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0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724" y="2160588"/>
            <a:ext cx="651658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5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906" y="2073502"/>
            <a:ext cx="6289523" cy="467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942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8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LESSON 16</vt:lpstr>
      <vt:lpstr>Contracts</vt:lpstr>
      <vt:lpstr>Deploy</vt:lpstr>
      <vt:lpstr>Testing</vt:lpstr>
      <vt:lpstr>Scripts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MUHAMMAT LIO PRATAMA</dc:creator>
  <cp:lastModifiedBy>MUHAMMAT LIO PRATAMA</cp:lastModifiedBy>
  <cp:revision>3</cp:revision>
  <dcterms:created xsi:type="dcterms:W3CDTF">2022-07-08T17:38:29Z</dcterms:created>
  <dcterms:modified xsi:type="dcterms:W3CDTF">2022-07-08T17:55:23Z</dcterms:modified>
</cp:coreProperties>
</file>