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2" r:id="rId7"/>
    <p:sldId id="263"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9" d="100"/>
          <a:sy n="39" d="100"/>
        </p:scale>
        <p:origin x="6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CC3AA1-0531-4B85-8BB2-29CAC17AA402}" type="datetimeFigureOut">
              <a:rPr lang="en-ID" smtClean="0"/>
              <a:t>01/07/2022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9152B12-3855-4AFD-8EFB-160B5960D7AB}" type="slidenum">
              <a:rPr lang="en-ID" smtClean="0"/>
              <a:t>‹#›</a:t>
            </a:fld>
            <a:endParaRPr lang="en-ID"/>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2598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2CC3AA1-0531-4B85-8BB2-29CAC17AA402}" type="datetimeFigureOut">
              <a:rPr lang="en-ID" smtClean="0"/>
              <a:t>01/07/2022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29152B12-3855-4AFD-8EFB-160B5960D7AB}" type="slidenum">
              <a:rPr lang="en-ID" smtClean="0"/>
              <a:t>‹#›</a:t>
            </a:fld>
            <a:endParaRPr lang="en-ID"/>
          </a:p>
        </p:txBody>
      </p:sp>
    </p:spTree>
    <p:extLst>
      <p:ext uri="{BB962C8B-B14F-4D97-AF65-F5344CB8AC3E}">
        <p14:creationId xmlns:p14="http://schemas.microsoft.com/office/powerpoint/2010/main" val="3179206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C3AA1-0531-4B85-8BB2-29CAC17AA402}" type="datetimeFigureOut">
              <a:rPr lang="en-ID" smtClean="0"/>
              <a:t>01/07/2022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9152B12-3855-4AFD-8EFB-160B5960D7AB}" type="slidenum">
              <a:rPr lang="en-ID" smtClean="0"/>
              <a:t>‹#›</a:t>
            </a:fld>
            <a:endParaRPr lang="en-ID"/>
          </a:p>
        </p:txBody>
      </p:sp>
    </p:spTree>
    <p:extLst>
      <p:ext uri="{BB962C8B-B14F-4D97-AF65-F5344CB8AC3E}">
        <p14:creationId xmlns:p14="http://schemas.microsoft.com/office/powerpoint/2010/main" val="2361319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C3AA1-0531-4B85-8BB2-29CAC17AA402}" type="datetimeFigureOut">
              <a:rPr lang="en-ID" smtClean="0"/>
              <a:t>01/07/2022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9152B12-3855-4AFD-8EFB-160B5960D7AB}" type="slidenum">
              <a:rPr lang="en-ID" smtClean="0"/>
              <a:t>‹#›</a:t>
            </a:fld>
            <a:endParaRPr lang="en-ID"/>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99755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C3AA1-0531-4B85-8BB2-29CAC17AA402}" type="datetimeFigureOut">
              <a:rPr lang="en-ID" smtClean="0"/>
              <a:t>01/07/2022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9152B12-3855-4AFD-8EFB-160B5960D7AB}" type="slidenum">
              <a:rPr lang="en-ID" smtClean="0"/>
              <a:t>‹#›</a:t>
            </a:fld>
            <a:endParaRPr lang="en-ID"/>
          </a:p>
        </p:txBody>
      </p:sp>
    </p:spTree>
    <p:extLst>
      <p:ext uri="{BB962C8B-B14F-4D97-AF65-F5344CB8AC3E}">
        <p14:creationId xmlns:p14="http://schemas.microsoft.com/office/powerpoint/2010/main" val="2073837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C3AA1-0531-4B85-8BB2-29CAC17AA402}" type="datetimeFigureOut">
              <a:rPr lang="en-ID" smtClean="0"/>
              <a:t>01/07/2022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9152B12-3855-4AFD-8EFB-160B5960D7AB}" type="slidenum">
              <a:rPr lang="en-ID" smtClean="0"/>
              <a:t>‹#›</a:t>
            </a:fld>
            <a:endParaRPr lang="en-ID"/>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08663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C3AA1-0531-4B85-8BB2-29CAC17AA402}" type="datetimeFigureOut">
              <a:rPr lang="en-ID" smtClean="0"/>
              <a:t>01/07/2022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9152B12-3855-4AFD-8EFB-160B5960D7AB}" type="slidenum">
              <a:rPr lang="en-ID" smtClean="0"/>
              <a:t>‹#›</a:t>
            </a:fld>
            <a:endParaRPr lang="en-ID"/>
          </a:p>
        </p:txBody>
      </p:sp>
    </p:spTree>
    <p:extLst>
      <p:ext uri="{BB962C8B-B14F-4D97-AF65-F5344CB8AC3E}">
        <p14:creationId xmlns:p14="http://schemas.microsoft.com/office/powerpoint/2010/main" val="3344617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C3AA1-0531-4B85-8BB2-29CAC17AA402}" type="datetimeFigureOut">
              <a:rPr lang="en-ID" smtClean="0"/>
              <a:t>01/07/2022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9152B12-3855-4AFD-8EFB-160B5960D7AB}" type="slidenum">
              <a:rPr lang="en-ID" smtClean="0"/>
              <a:t>‹#›</a:t>
            </a:fld>
            <a:endParaRPr lang="en-ID"/>
          </a:p>
        </p:txBody>
      </p:sp>
    </p:spTree>
    <p:extLst>
      <p:ext uri="{BB962C8B-B14F-4D97-AF65-F5344CB8AC3E}">
        <p14:creationId xmlns:p14="http://schemas.microsoft.com/office/powerpoint/2010/main" val="389071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C3AA1-0531-4B85-8BB2-29CAC17AA402}" type="datetimeFigureOut">
              <a:rPr lang="en-ID" smtClean="0"/>
              <a:t>01/07/2022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9152B12-3855-4AFD-8EFB-160B5960D7AB}" type="slidenum">
              <a:rPr lang="en-ID" smtClean="0"/>
              <a:t>‹#›</a:t>
            </a:fld>
            <a:endParaRPr lang="en-ID"/>
          </a:p>
        </p:txBody>
      </p:sp>
    </p:spTree>
    <p:extLst>
      <p:ext uri="{BB962C8B-B14F-4D97-AF65-F5344CB8AC3E}">
        <p14:creationId xmlns:p14="http://schemas.microsoft.com/office/powerpoint/2010/main" val="1709516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C3AA1-0531-4B85-8BB2-29CAC17AA402}" type="datetimeFigureOut">
              <a:rPr lang="en-ID" smtClean="0"/>
              <a:t>01/07/2022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9152B12-3855-4AFD-8EFB-160B5960D7AB}" type="slidenum">
              <a:rPr lang="en-ID" smtClean="0"/>
              <a:t>‹#›</a:t>
            </a:fld>
            <a:endParaRPr lang="en-ID"/>
          </a:p>
        </p:txBody>
      </p:sp>
    </p:spTree>
    <p:extLst>
      <p:ext uri="{BB962C8B-B14F-4D97-AF65-F5344CB8AC3E}">
        <p14:creationId xmlns:p14="http://schemas.microsoft.com/office/powerpoint/2010/main" val="1335341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C3AA1-0531-4B85-8BB2-29CAC17AA402}" type="datetimeFigureOut">
              <a:rPr lang="en-ID" smtClean="0"/>
              <a:t>01/07/2022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9152B12-3855-4AFD-8EFB-160B5960D7AB}" type="slidenum">
              <a:rPr lang="en-ID" smtClean="0"/>
              <a:t>‹#›</a:t>
            </a:fld>
            <a:endParaRPr lang="en-ID"/>
          </a:p>
        </p:txBody>
      </p:sp>
    </p:spTree>
    <p:extLst>
      <p:ext uri="{BB962C8B-B14F-4D97-AF65-F5344CB8AC3E}">
        <p14:creationId xmlns:p14="http://schemas.microsoft.com/office/powerpoint/2010/main" val="20745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CC3AA1-0531-4B85-8BB2-29CAC17AA402}" type="datetimeFigureOut">
              <a:rPr lang="en-ID" smtClean="0"/>
              <a:t>01/07/2022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29152B12-3855-4AFD-8EFB-160B5960D7AB}" type="slidenum">
              <a:rPr lang="en-ID" smtClean="0"/>
              <a:t>‹#›</a:t>
            </a:fld>
            <a:endParaRPr lang="en-ID"/>
          </a:p>
        </p:txBody>
      </p:sp>
    </p:spTree>
    <p:extLst>
      <p:ext uri="{BB962C8B-B14F-4D97-AF65-F5344CB8AC3E}">
        <p14:creationId xmlns:p14="http://schemas.microsoft.com/office/powerpoint/2010/main" val="2528338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CC3AA1-0531-4B85-8BB2-29CAC17AA402}" type="datetimeFigureOut">
              <a:rPr lang="en-ID" smtClean="0"/>
              <a:t>01/07/2022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29152B12-3855-4AFD-8EFB-160B5960D7AB}" type="slidenum">
              <a:rPr lang="en-ID" smtClean="0"/>
              <a:t>‹#›</a:t>
            </a:fld>
            <a:endParaRPr lang="en-ID"/>
          </a:p>
        </p:txBody>
      </p:sp>
    </p:spTree>
    <p:extLst>
      <p:ext uri="{BB962C8B-B14F-4D97-AF65-F5344CB8AC3E}">
        <p14:creationId xmlns:p14="http://schemas.microsoft.com/office/powerpoint/2010/main" val="107888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CC3AA1-0531-4B85-8BB2-29CAC17AA402}" type="datetimeFigureOut">
              <a:rPr lang="en-ID" smtClean="0"/>
              <a:t>01/07/2022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29152B12-3855-4AFD-8EFB-160B5960D7AB}" type="slidenum">
              <a:rPr lang="en-ID" smtClean="0"/>
              <a:t>‹#›</a:t>
            </a:fld>
            <a:endParaRPr lang="en-ID"/>
          </a:p>
        </p:txBody>
      </p:sp>
    </p:spTree>
    <p:extLst>
      <p:ext uri="{BB962C8B-B14F-4D97-AF65-F5344CB8AC3E}">
        <p14:creationId xmlns:p14="http://schemas.microsoft.com/office/powerpoint/2010/main" val="3825781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C3AA1-0531-4B85-8BB2-29CAC17AA402}" type="datetimeFigureOut">
              <a:rPr lang="en-ID" smtClean="0"/>
              <a:t>01/07/2022</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29152B12-3855-4AFD-8EFB-160B5960D7AB}" type="slidenum">
              <a:rPr lang="en-ID" smtClean="0"/>
              <a:t>‹#›</a:t>
            </a:fld>
            <a:endParaRPr lang="en-ID"/>
          </a:p>
        </p:txBody>
      </p:sp>
    </p:spTree>
    <p:extLst>
      <p:ext uri="{BB962C8B-B14F-4D97-AF65-F5344CB8AC3E}">
        <p14:creationId xmlns:p14="http://schemas.microsoft.com/office/powerpoint/2010/main" val="2052334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C3AA1-0531-4B85-8BB2-29CAC17AA402}" type="datetimeFigureOut">
              <a:rPr lang="en-ID" smtClean="0"/>
              <a:t>01/07/2022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29152B12-3855-4AFD-8EFB-160B5960D7AB}" type="slidenum">
              <a:rPr lang="en-ID" smtClean="0"/>
              <a:t>‹#›</a:t>
            </a:fld>
            <a:endParaRPr lang="en-ID"/>
          </a:p>
        </p:txBody>
      </p:sp>
    </p:spTree>
    <p:extLst>
      <p:ext uri="{BB962C8B-B14F-4D97-AF65-F5344CB8AC3E}">
        <p14:creationId xmlns:p14="http://schemas.microsoft.com/office/powerpoint/2010/main" val="241261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C3AA1-0531-4B85-8BB2-29CAC17AA402}" type="datetimeFigureOut">
              <a:rPr lang="en-ID" smtClean="0"/>
              <a:t>01/07/2022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29152B12-3855-4AFD-8EFB-160B5960D7AB}" type="slidenum">
              <a:rPr lang="en-ID" smtClean="0"/>
              <a:t>‹#›</a:t>
            </a:fld>
            <a:endParaRPr lang="en-ID"/>
          </a:p>
        </p:txBody>
      </p:sp>
    </p:spTree>
    <p:extLst>
      <p:ext uri="{BB962C8B-B14F-4D97-AF65-F5344CB8AC3E}">
        <p14:creationId xmlns:p14="http://schemas.microsoft.com/office/powerpoint/2010/main" val="538755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2CC3AA1-0531-4B85-8BB2-29CAC17AA402}" type="datetimeFigureOut">
              <a:rPr lang="en-ID" smtClean="0"/>
              <a:t>01/07/2022</a:t>
            </a:fld>
            <a:endParaRPr lang="en-ID"/>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D"/>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9152B12-3855-4AFD-8EFB-160B5960D7AB}" type="slidenum">
              <a:rPr lang="en-ID" smtClean="0"/>
              <a:t>‹#›</a:t>
            </a:fld>
            <a:endParaRPr lang="en-ID"/>
          </a:p>
        </p:txBody>
      </p:sp>
    </p:spTree>
    <p:extLst>
      <p:ext uri="{BB962C8B-B14F-4D97-AF65-F5344CB8AC3E}">
        <p14:creationId xmlns:p14="http://schemas.microsoft.com/office/powerpoint/2010/main" val="423853688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E8947-9A27-3C33-E2E8-BE9E1AF2F4D8}"/>
              </a:ext>
            </a:extLst>
          </p:cNvPr>
          <p:cNvSpPr>
            <a:spLocks noGrp="1"/>
          </p:cNvSpPr>
          <p:nvPr>
            <p:ph type="ctrTitle"/>
          </p:nvPr>
        </p:nvSpPr>
        <p:spPr/>
        <p:txBody>
          <a:bodyPr/>
          <a:lstStyle/>
          <a:p>
            <a:r>
              <a:rPr lang="en-US" dirty="0"/>
              <a:t>Remix Storage Factory</a:t>
            </a:r>
            <a:endParaRPr lang="en-ID" dirty="0"/>
          </a:p>
        </p:txBody>
      </p:sp>
      <p:sp>
        <p:nvSpPr>
          <p:cNvPr id="3" name="Subtitle 2">
            <a:extLst>
              <a:ext uri="{FF2B5EF4-FFF2-40B4-BE49-F238E27FC236}">
                <a16:creationId xmlns:a16="http://schemas.microsoft.com/office/drawing/2014/main" id="{0ADF2C8D-0B7C-7F4E-7770-AF0F1D6FF04B}"/>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828322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755B-CB5F-A6E1-A538-644A9E682511}"/>
              </a:ext>
            </a:extLst>
          </p:cNvPr>
          <p:cNvSpPr>
            <a:spLocks noGrp="1"/>
          </p:cNvSpPr>
          <p:nvPr>
            <p:ph type="title"/>
          </p:nvPr>
        </p:nvSpPr>
        <p:spPr>
          <a:xfrm>
            <a:off x="684212" y="685800"/>
            <a:ext cx="8534400" cy="1507067"/>
          </a:xfrm>
        </p:spPr>
        <p:txBody>
          <a:bodyPr/>
          <a:lstStyle/>
          <a:p>
            <a:r>
              <a:rPr lang="en-US" dirty="0" err="1"/>
              <a:t>Kontrak</a:t>
            </a:r>
            <a:r>
              <a:rPr lang="en-US" dirty="0"/>
              <a:t> ABI</a:t>
            </a:r>
            <a:endParaRPr lang="en-ID" dirty="0"/>
          </a:p>
        </p:txBody>
      </p:sp>
      <p:sp>
        <p:nvSpPr>
          <p:cNvPr id="3" name="Content Placeholder 2">
            <a:extLst>
              <a:ext uri="{FF2B5EF4-FFF2-40B4-BE49-F238E27FC236}">
                <a16:creationId xmlns:a16="http://schemas.microsoft.com/office/drawing/2014/main" id="{F0420218-5C0D-C235-49DB-F7E98E4FE430}"/>
              </a:ext>
            </a:extLst>
          </p:cNvPr>
          <p:cNvSpPr>
            <a:spLocks noGrp="1"/>
          </p:cNvSpPr>
          <p:nvPr>
            <p:ph idx="1"/>
          </p:nvPr>
        </p:nvSpPr>
        <p:spPr>
          <a:xfrm>
            <a:off x="684212" y="2556933"/>
            <a:ext cx="8534400" cy="3615267"/>
          </a:xfrm>
        </p:spPr>
        <p:txBody>
          <a:bodyPr>
            <a:normAutofit fontScale="92500" lnSpcReduction="20000"/>
          </a:bodyPr>
          <a:lstStyle/>
          <a:p>
            <a:pPr marL="0" indent="0" algn="just">
              <a:buNone/>
            </a:pPr>
            <a:r>
              <a:rPr lang="en-US" dirty="0">
                <a:solidFill>
                  <a:schemeClr val="bg1"/>
                </a:solidFill>
              </a:rPr>
              <a:t>Basic Design </a:t>
            </a:r>
          </a:p>
          <a:p>
            <a:pPr marL="0" indent="0" algn="just">
              <a:buNone/>
            </a:pPr>
            <a:r>
              <a:rPr lang="en-ID" dirty="0">
                <a:solidFill>
                  <a:schemeClr val="bg1"/>
                </a:solidFill>
              </a:rPr>
              <a:t>Contract Application Binary Interface (ABI) </a:t>
            </a:r>
            <a:r>
              <a:rPr lang="en-ID" dirty="0" err="1">
                <a:solidFill>
                  <a:schemeClr val="bg1"/>
                </a:solidFill>
              </a:rPr>
              <a:t>adalah</a:t>
            </a:r>
            <a:r>
              <a:rPr lang="en-ID" dirty="0">
                <a:solidFill>
                  <a:schemeClr val="bg1"/>
                </a:solidFill>
              </a:rPr>
              <a:t> </a:t>
            </a:r>
            <a:r>
              <a:rPr lang="en-ID" dirty="0" err="1">
                <a:solidFill>
                  <a:schemeClr val="bg1"/>
                </a:solidFill>
              </a:rPr>
              <a:t>cara</a:t>
            </a:r>
            <a:r>
              <a:rPr lang="en-ID" dirty="0">
                <a:solidFill>
                  <a:schemeClr val="bg1"/>
                </a:solidFill>
              </a:rPr>
              <a:t> </a:t>
            </a:r>
            <a:r>
              <a:rPr lang="en-ID" dirty="0" err="1">
                <a:solidFill>
                  <a:schemeClr val="bg1"/>
                </a:solidFill>
              </a:rPr>
              <a:t>standar</a:t>
            </a:r>
            <a:r>
              <a:rPr lang="en-ID" dirty="0">
                <a:solidFill>
                  <a:schemeClr val="bg1"/>
                </a:solidFill>
              </a:rPr>
              <a:t> </a:t>
            </a:r>
            <a:r>
              <a:rPr lang="en-ID" dirty="0" err="1">
                <a:solidFill>
                  <a:schemeClr val="bg1"/>
                </a:solidFill>
              </a:rPr>
              <a:t>untuk</a:t>
            </a:r>
            <a:r>
              <a:rPr lang="en-ID" dirty="0">
                <a:solidFill>
                  <a:schemeClr val="bg1"/>
                </a:solidFill>
              </a:rPr>
              <a:t> </a:t>
            </a:r>
            <a:r>
              <a:rPr lang="en-ID" dirty="0" err="1">
                <a:solidFill>
                  <a:schemeClr val="bg1"/>
                </a:solidFill>
              </a:rPr>
              <a:t>berinteraksi</a:t>
            </a:r>
            <a:r>
              <a:rPr lang="en-ID" dirty="0">
                <a:solidFill>
                  <a:schemeClr val="bg1"/>
                </a:solidFill>
              </a:rPr>
              <a:t> </a:t>
            </a:r>
            <a:r>
              <a:rPr lang="en-ID" dirty="0" err="1">
                <a:solidFill>
                  <a:schemeClr val="bg1"/>
                </a:solidFill>
              </a:rPr>
              <a:t>dengan</a:t>
            </a:r>
            <a:r>
              <a:rPr lang="en-ID" dirty="0">
                <a:solidFill>
                  <a:schemeClr val="bg1"/>
                </a:solidFill>
              </a:rPr>
              <a:t> </a:t>
            </a:r>
            <a:r>
              <a:rPr lang="en-ID" dirty="0" err="1">
                <a:solidFill>
                  <a:schemeClr val="bg1"/>
                </a:solidFill>
              </a:rPr>
              <a:t>kontrak</a:t>
            </a:r>
            <a:r>
              <a:rPr lang="en-ID" dirty="0">
                <a:solidFill>
                  <a:schemeClr val="bg1"/>
                </a:solidFill>
              </a:rPr>
              <a:t> di </a:t>
            </a:r>
            <a:r>
              <a:rPr lang="en-ID" dirty="0" err="1">
                <a:solidFill>
                  <a:schemeClr val="bg1"/>
                </a:solidFill>
              </a:rPr>
              <a:t>ekosistem</a:t>
            </a:r>
            <a:r>
              <a:rPr lang="en-ID" dirty="0">
                <a:solidFill>
                  <a:schemeClr val="bg1"/>
                </a:solidFill>
              </a:rPr>
              <a:t> Ethereum, </a:t>
            </a:r>
            <a:r>
              <a:rPr lang="en-ID" dirty="0" err="1">
                <a:solidFill>
                  <a:schemeClr val="bg1"/>
                </a:solidFill>
              </a:rPr>
              <a:t>baik</a:t>
            </a:r>
            <a:r>
              <a:rPr lang="en-ID" dirty="0">
                <a:solidFill>
                  <a:schemeClr val="bg1"/>
                </a:solidFill>
              </a:rPr>
              <a:t> </a:t>
            </a:r>
            <a:r>
              <a:rPr lang="en-ID" dirty="0" err="1">
                <a:solidFill>
                  <a:schemeClr val="bg1"/>
                </a:solidFill>
              </a:rPr>
              <a:t>dari</a:t>
            </a:r>
            <a:r>
              <a:rPr lang="en-ID" dirty="0">
                <a:solidFill>
                  <a:schemeClr val="bg1"/>
                </a:solidFill>
              </a:rPr>
              <a:t> </a:t>
            </a:r>
            <a:r>
              <a:rPr lang="en-ID" dirty="0" err="1">
                <a:solidFill>
                  <a:schemeClr val="bg1"/>
                </a:solidFill>
              </a:rPr>
              <a:t>luar</a:t>
            </a:r>
            <a:r>
              <a:rPr lang="en-ID" dirty="0">
                <a:solidFill>
                  <a:schemeClr val="bg1"/>
                </a:solidFill>
              </a:rPr>
              <a:t> blockchain </a:t>
            </a:r>
            <a:r>
              <a:rPr lang="en-ID" dirty="0" err="1">
                <a:solidFill>
                  <a:schemeClr val="bg1"/>
                </a:solidFill>
              </a:rPr>
              <a:t>maupun</a:t>
            </a:r>
            <a:r>
              <a:rPr lang="en-ID" dirty="0">
                <a:solidFill>
                  <a:schemeClr val="bg1"/>
                </a:solidFill>
              </a:rPr>
              <a:t> </a:t>
            </a:r>
            <a:r>
              <a:rPr lang="en-ID" dirty="0" err="1">
                <a:solidFill>
                  <a:schemeClr val="bg1"/>
                </a:solidFill>
              </a:rPr>
              <a:t>untuk</a:t>
            </a:r>
            <a:r>
              <a:rPr lang="en-ID" dirty="0">
                <a:solidFill>
                  <a:schemeClr val="bg1"/>
                </a:solidFill>
              </a:rPr>
              <a:t> </a:t>
            </a:r>
            <a:r>
              <a:rPr lang="en-ID" dirty="0" err="1">
                <a:solidFill>
                  <a:schemeClr val="bg1"/>
                </a:solidFill>
              </a:rPr>
              <a:t>interaksi</a:t>
            </a:r>
            <a:r>
              <a:rPr lang="en-ID" dirty="0">
                <a:solidFill>
                  <a:schemeClr val="bg1"/>
                </a:solidFill>
              </a:rPr>
              <a:t> </a:t>
            </a:r>
            <a:r>
              <a:rPr lang="en-ID" dirty="0" err="1">
                <a:solidFill>
                  <a:schemeClr val="bg1"/>
                </a:solidFill>
              </a:rPr>
              <a:t>kontrak-ke-kontrak</a:t>
            </a:r>
            <a:r>
              <a:rPr lang="en-ID" dirty="0">
                <a:solidFill>
                  <a:schemeClr val="bg1"/>
                </a:solidFill>
              </a:rPr>
              <a:t>. Data </a:t>
            </a:r>
            <a:r>
              <a:rPr lang="en-ID" dirty="0" err="1">
                <a:solidFill>
                  <a:schemeClr val="bg1"/>
                </a:solidFill>
              </a:rPr>
              <a:t>dikodekan</a:t>
            </a:r>
            <a:r>
              <a:rPr lang="en-ID" dirty="0">
                <a:solidFill>
                  <a:schemeClr val="bg1"/>
                </a:solidFill>
              </a:rPr>
              <a:t> </a:t>
            </a:r>
            <a:r>
              <a:rPr lang="en-ID" dirty="0" err="1">
                <a:solidFill>
                  <a:schemeClr val="bg1"/>
                </a:solidFill>
              </a:rPr>
              <a:t>menurut</a:t>
            </a:r>
            <a:r>
              <a:rPr lang="en-ID" dirty="0">
                <a:solidFill>
                  <a:schemeClr val="bg1"/>
                </a:solidFill>
              </a:rPr>
              <a:t> </a:t>
            </a:r>
            <a:r>
              <a:rPr lang="en-ID" dirty="0" err="1">
                <a:solidFill>
                  <a:schemeClr val="bg1"/>
                </a:solidFill>
              </a:rPr>
              <a:t>jenisnya</a:t>
            </a:r>
            <a:r>
              <a:rPr lang="en-ID" dirty="0">
                <a:solidFill>
                  <a:schemeClr val="bg1"/>
                </a:solidFill>
              </a:rPr>
              <a:t>, </a:t>
            </a:r>
            <a:r>
              <a:rPr lang="en-ID" dirty="0" err="1">
                <a:solidFill>
                  <a:schemeClr val="bg1"/>
                </a:solidFill>
              </a:rPr>
              <a:t>seperti</a:t>
            </a:r>
            <a:r>
              <a:rPr lang="en-ID" dirty="0">
                <a:solidFill>
                  <a:schemeClr val="bg1"/>
                </a:solidFill>
              </a:rPr>
              <a:t> yang </a:t>
            </a:r>
            <a:r>
              <a:rPr lang="en-ID" dirty="0" err="1">
                <a:solidFill>
                  <a:schemeClr val="bg1"/>
                </a:solidFill>
              </a:rPr>
              <a:t>dijelaskan</a:t>
            </a:r>
            <a:r>
              <a:rPr lang="en-ID" dirty="0">
                <a:solidFill>
                  <a:schemeClr val="bg1"/>
                </a:solidFill>
              </a:rPr>
              <a:t> </a:t>
            </a:r>
            <a:r>
              <a:rPr lang="en-ID" dirty="0" err="1">
                <a:solidFill>
                  <a:schemeClr val="bg1"/>
                </a:solidFill>
              </a:rPr>
              <a:t>dalam</a:t>
            </a:r>
            <a:r>
              <a:rPr lang="en-ID" dirty="0">
                <a:solidFill>
                  <a:schemeClr val="bg1"/>
                </a:solidFill>
              </a:rPr>
              <a:t> </a:t>
            </a:r>
            <a:r>
              <a:rPr lang="en-ID" dirty="0" err="1">
                <a:solidFill>
                  <a:schemeClr val="bg1"/>
                </a:solidFill>
              </a:rPr>
              <a:t>spesifikasi</a:t>
            </a:r>
            <a:r>
              <a:rPr lang="en-ID" dirty="0">
                <a:solidFill>
                  <a:schemeClr val="bg1"/>
                </a:solidFill>
              </a:rPr>
              <a:t> </a:t>
            </a:r>
            <a:r>
              <a:rPr lang="en-ID" dirty="0" err="1">
                <a:solidFill>
                  <a:schemeClr val="bg1"/>
                </a:solidFill>
              </a:rPr>
              <a:t>ini</a:t>
            </a:r>
            <a:r>
              <a:rPr lang="en-ID" dirty="0">
                <a:solidFill>
                  <a:schemeClr val="bg1"/>
                </a:solidFill>
              </a:rPr>
              <a:t>. </a:t>
            </a:r>
            <a:r>
              <a:rPr lang="en-ID" dirty="0" err="1">
                <a:solidFill>
                  <a:schemeClr val="bg1"/>
                </a:solidFill>
              </a:rPr>
              <a:t>Pengkodean</a:t>
            </a:r>
            <a:r>
              <a:rPr lang="en-ID" dirty="0">
                <a:solidFill>
                  <a:schemeClr val="bg1"/>
                </a:solidFill>
              </a:rPr>
              <a:t> </a:t>
            </a:r>
            <a:r>
              <a:rPr lang="en-ID" dirty="0" err="1">
                <a:solidFill>
                  <a:schemeClr val="bg1"/>
                </a:solidFill>
              </a:rPr>
              <a:t>tidak</a:t>
            </a:r>
            <a:r>
              <a:rPr lang="en-ID" dirty="0">
                <a:solidFill>
                  <a:schemeClr val="bg1"/>
                </a:solidFill>
              </a:rPr>
              <a:t> </a:t>
            </a:r>
            <a:r>
              <a:rPr lang="en-ID" dirty="0" err="1">
                <a:solidFill>
                  <a:schemeClr val="bg1"/>
                </a:solidFill>
              </a:rPr>
              <a:t>menggambarkan</a:t>
            </a:r>
            <a:r>
              <a:rPr lang="en-ID" dirty="0">
                <a:solidFill>
                  <a:schemeClr val="bg1"/>
                </a:solidFill>
              </a:rPr>
              <a:t> </a:t>
            </a:r>
            <a:r>
              <a:rPr lang="en-ID" dirty="0" err="1">
                <a:solidFill>
                  <a:schemeClr val="bg1"/>
                </a:solidFill>
              </a:rPr>
              <a:t>diri</a:t>
            </a:r>
            <a:r>
              <a:rPr lang="en-ID" dirty="0">
                <a:solidFill>
                  <a:schemeClr val="bg1"/>
                </a:solidFill>
              </a:rPr>
              <a:t> </a:t>
            </a:r>
            <a:r>
              <a:rPr lang="en-ID" dirty="0" err="1">
                <a:solidFill>
                  <a:schemeClr val="bg1"/>
                </a:solidFill>
              </a:rPr>
              <a:t>sendiri</a:t>
            </a:r>
            <a:r>
              <a:rPr lang="en-ID" dirty="0">
                <a:solidFill>
                  <a:schemeClr val="bg1"/>
                </a:solidFill>
              </a:rPr>
              <a:t> dan </a:t>
            </a:r>
            <a:r>
              <a:rPr lang="en-ID" dirty="0" err="1">
                <a:solidFill>
                  <a:schemeClr val="bg1"/>
                </a:solidFill>
              </a:rPr>
              <a:t>dengan</a:t>
            </a:r>
            <a:r>
              <a:rPr lang="en-ID" dirty="0">
                <a:solidFill>
                  <a:schemeClr val="bg1"/>
                </a:solidFill>
              </a:rPr>
              <a:t> </a:t>
            </a:r>
            <a:r>
              <a:rPr lang="en-ID" dirty="0" err="1">
                <a:solidFill>
                  <a:schemeClr val="bg1"/>
                </a:solidFill>
              </a:rPr>
              <a:t>demikian</a:t>
            </a:r>
            <a:r>
              <a:rPr lang="en-ID" dirty="0">
                <a:solidFill>
                  <a:schemeClr val="bg1"/>
                </a:solidFill>
              </a:rPr>
              <a:t> </a:t>
            </a:r>
            <a:r>
              <a:rPr lang="en-ID" dirty="0" err="1">
                <a:solidFill>
                  <a:schemeClr val="bg1"/>
                </a:solidFill>
              </a:rPr>
              <a:t>memerlukan</a:t>
            </a:r>
            <a:r>
              <a:rPr lang="en-ID" dirty="0">
                <a:solidFill>
                  <a:schemeClr val="bg1"/>
                </a:solidFill>
              </a:rPr>
              <a:t> </a:t>
            </a:r>
            <a:r>
              <a:rPr lang="en-ID" dirty="0" err="1">
                <a:solidFill>
                  <a:schemeClr val="bg1"/>
                </a:solidFill>
              </a:rPr>
              <a:t>skema</a:t>
            </a:r>
            <a:r>
              <a:rPr lang="en-ID" dirty="0">
                <a:solidFill>
                  <a:schemeClr val="bg1"/>
                </a:solidFill>
              </a:rPr>
              <a:t> </a:t>
            </a:r>
            <a:r>
              <a:rPr lang="en-ID" dirty="0" err="1">
                <a:solidFill>
                  <a:schemeClr val="bg1"/>
                </a:solidFill>
              </a:rPr>
              <a:t>untuk</a:t>
            </a:r>
            <a:r>
              <a:rPr lang="en-ID" dirty="0">
                <a:solidFill>
                  <a:schemeClr val="bg1"/>
                </a:solidFill>
              </a:rPr>
              <a:t> </a:t>
            </a:r>
            <a:r>
              <a:rPr lang="en-ID" dirty="0" err="1">
                <a:solidFill>
                  <a:schemeClr val="bg1"/>
                </a:solidFill>
              </a:rPr>
              <a:t>memecahkan</a:t>
            </a:r>
            <a:r>
              <a:rPr lang="en-ID" dirty="0">
                <a:solidFill>
                  <a:schemeClr val="bg1"/>
                </a:solidFill>
              </a:rPr>
              <a:t> </a:t>
            </a:r>
            <a:r>
              <a:rPr lang="en-ID" dirty="0" err="1">
                <a:solidFill>
                  <a:schemeClr val="bg1"/>
                </a:solidFill>
              </a:rPr>
              <a:t>kode</a:t>
            </a:r>
            <a:r>
              <a:rPr lang="en-ID" dirty="0">
                <a:solidFill>
                  <a:schemeClr val="bg1"/>
                </a:solidFill>
              </a:rPr>
              <a:t>.</a:t>
            </a:r>
          </a:p>
          <a:p>
            <a:pPr marL="0" indent="0" algn="just">
              <a:buNone/>
            </a:pPr>
            <a:r>
              <a:rPr lang="en-ID" dirty="0">
                <a:solidFill>
                  <a:schemeClr val="bg1"/>
                </a:solidFill>
              </a:rPr>
              <a:t>Kami </a:t>
            </a:r>
            <a:r>
              <a:rPr lang="en-ID" dirty="0" err="1">
                <a:solidFill>
                  <a:schemeClr val="bg1"/>
                </a:solidFill>
              </a:rPr>
              <a:t>menganggap</a:t>
            </a:r>
            <a:r>
              <a:rPr lang="en-ID" dirty="0">
                <a:solidFill>
                  <a:schemeClr val="bg1"/>
                </a:solidFill>
              </a:rPr>
              <a:t> </a:t>
            </a:r>
            <a:r>
              <a:rPr lang="en-ID" dirty="0" err="1">
                <a:solidFill>
                  <a:schemeClr val="bg1"/>
                </a:solidFill>
              </a:rPr>
              <a:t>fungsi</a:t>
            </a:r>
            <a:r>
              <a:rPr lang="en-ID" dirty="0">
                <a:solidFill>
                  <a:schemeClr val="bg1"/>
                </a:solidFill>
              </a:rPr>
              <a:t> </a:t>
            </a:r>
            <a:r>
              <a:rPr lang="en-ID" dirty="0" err="1">
                <a:solidFill>
                  <a:schemeClr val="bg1"/>
                </a:solidFill>
              </a:rPr>
              <a:t>antarmuka</a:t>
            </a:r>
            <a:r>
              <a:rPr lang="en-ID" dirty="0">
                <a:solidFill>
                  <a:schemeClr val="bg1"/>
                </a:solidFill>
              </a:rPr>
              <a:t> </a:t>
            </a:r>
            <a:r>
              <a:rPr lang="en-ID" dirty="0" err="1">
                <a:solidFill>
                  <a:schemeClr val="bg1"/>
                </a:solidFill>
              </a:rPr>
              <a:t>kontrak</a:t>
            </a:r>
            <a:r>
              <a:rPr lang="en-ID" dirty="0">
                <a:solidFill>
                  <a:schemeClr val="bg1"/>
                </a:solidFill>
              </a:rPr>
              <a:t> </a:t>
            </a:r>
            <a:r>
              <a:rPr lang="en-ID" dirty="0" err="1">
                <a:solidFill>
                  <a:schemeClr val="bg1"/>
                </a:solidFill>
              </a:rPr>
              <a:t>diketik</a:t>
            </a:r>
            <a:r>
              <a:rPr lang="en-ID" dirty="0">
                <a:solidFill>
                  <a:schemeClr val="bg1"/>
                </a:solidFill>
              </a:rPr>
              <a:t> </a:t>
            </a:r>
            <a:r>
              <a:rPr lang="en-ID" dirty="0" err="1">
                <a:solidFill>
                  <a:schemeClr val="bg1"/>
                </a:solidFill>
              </a:rPr>
              <a:t>dengan</a:t>
            </a:r>
            <a:r>
              <a:rPr lang="en-ID" dirty="0">
                <a:solidFill>
                  <a:schemeClr val="bg1"/>
                </a:solidFill>
              </a:rPr>
              <a:t> </a:t>
            </a:r>
            <a:r>
              <a:rPr lang="en-ID" dirty="0" err="1">
                <a:solidFill>
                  <a:schemeClr val="bg1"/>
                </a:solidFill>
              </a:rPr>
              <a:t>kuat</a:t>
            </a:r>
            <a:r>
              <a:rPr lang="en-ID" dirty="0">
                <a:solidFill>
                  <a:schemeClr val="bg1"/>
                </a:solidFill>
              </a:rPr>
              <a:t>, </a:t>
            </a:r>
            <a:r>
              <a:rPr lang="en-ID" dirty="0" err="1">
                <a:solidFill>
                  <a:schemeClr val="bg1"/>
                </a:solidFill>
              </a:rPr>
              <a:t>dikenal</a:t>
            </a:r>
            <a:r>
              <a:rPr lang="en-ID" dirty="0">
                <a:solidFill>
                  <a:schemeClr val="bg1"/>
                </a:solidFill>
              </a:rPr>
              <a:t> pada </a:t>
            </a:r>
            <a:r>
              <a:rPr lang="en-ID" dirty="0" err="1">
                <a:solidFill>
                  <a:schemeClr val="bg1"/>
                </a:solidFill>
              </a:rPr>
              <a:t>waktu</a:t>
            </a:r>
            <a:r>
              <a:rPr lang="en-ID" dirty="0">
                <a:solidFill>
                  <a:schemeClr val="bg1"/>
                </a:solidFill>
              </a:rPr>
              <a:t> </a:t>
            </a:r>
            <a:r>
              <a:rPr lang="en-ID" dirty="0" err="1">
                <a:solidFill>
                  <a:schemeClr val="bg1"/>
                </a:solidFill>
              </a:rPr>
              <a:t>kompilasi</a:t>
            </a:r>
            <a:r>
              <a:rPr lang="en-ID" dirty="0">
                <a:solidFill>
                  <a:schemeClr val="bg1"/>
                </a:solidFill>
              </a:rPr>
              <a:t> dan statis. Kami </a:t>
            </a:r>
            <a:r>
              <a:rPr lang="en-ID" dirty="0" err="1">
                <a:solidFill>
                  <a:schemeClr val="bg1"/>
                </a:solidFill>
              </a:rPr>
              <a:t>berasumsi</a:t>
            </a:r>
            <a:r>
              <a:rPr lang="en-ID" dirty="0">
                <a:solidFill>
                  <a:schemeClr val="bg1"/>
                </a:solidFill>
              </a:rPr>
              <a:t> </a:t>
            </a:r>
            <a:r>
              <a:rPr lang="en-ID" dirty="0" err="1">
                <a:solidFill>
                  <a:schemeClr val="bg1"/>
                </a:solidFill>
              </a:rPr>
              <a:t>bahwa</a:t>
            </a:r>
            <a:r>
              <a:rPr lang="en-ID" dirty="0">
                <a:solidFill>
                  <a:schemeClr val="bg1"/>
                </a:solidFill>
              </a:rPr>
              <a:t> </a:t>
            </a:r>
            <a:r>
              <a:rPr lang="en-ID" dirty="0" err="1">
                <a:solidFill>
                  <a:schemeClr val="bg1"/>
                </a:solidFill>
              </a:rPr>
              <a:t>semua</a:t>
            </a:r>
            <a:r>
              <a:rPr lang="en-ID" dirty="0">
                <a:solidFill>
                  <a:schemeClr val="bg1"/>
                </a:solidFill>
              </a:rPr>
              <a:t> </a:t>
            </a:r>
            <a:r>
              <a:rPr lang="en-ID" dirty="0" err="1">
                <a:solidFill>
                  <a:schemeClr val="bg1"/>
                </a:solidFill>
              </a:rPr>
              <a:t>kontrak</a:t>
            </a:r>
            <a:r>
              <a:rPr lang="en-ID" dirty="0">
                <a:solidFill>
                  <a:schemeClr val="bg1"/>
                </a:solidFill>
              </a:rPr>
              <a:t> </a:t>
            </a:r>
            <a:r>
              <a:rPr lang="en-ID" dirty="0" err="1">
                <a:solidFill>
                  <a:schemeClr val="bg1"/>
                </a:solidFill>
              </a:rPr>
              <a:t>akan</a:t>
            </a:r>
            <a:r>
              <a:rPr lang="en-ID" dirty="0">
                <a:solidFill>
                  <a:schemeClr val="bg1"/>
                </a:solidFill>
              </a:rPr>
              <a:t> </a:t>
            </a:r>
            <a:r>
              <a:rPr lang="en-ID" dirty="0" err="1">
                <a:solidFill>
                  <a:schemeClr val="bg1"/>
                </a:solidFill>
              </a:rPr>
              <a:t>memiliki</a:t>
            </a:r>
            <a:r>
              <a:rPr lang="en-ID" dirty="0">
                <a:solidFill>
                  <a:schemeClr val="bg1"/>
                </a:solidFill>
              </a:rPr>
              <a:t> </a:t>
            </a:r>
            <a:r>
              <a:rPr lang="en-ID" dirty="0" err="1">
                <a:solidFill>
                  <a:schemeClr val="bg1"/>
                </a:solidFill>
              </a:rPr>
              <a:t>definisi</a:t>
            </a:r>
            <a:r>
              <a:rPr lang="en-ID" dirty="0">
                <a:solidFill>
                  <a:schemeClr val="bg1"/>
                </a:solidFill>
              </a:rPr>
              <a:t> </a:t>
            </a:r>
            <a:r>
              <a:rPr lang="en-ID" dirty="0" err="1">
                <a:solidFill>
                  <a:schemeClr val="bg1"/>
                </a:solidFill>
              </a:rPr>
              <a:t>antarmuka</a:t>
            </a:r>
            <a:r>
              <a:rPr lang="en-ID" dirty="0">
                <a:solidFill>
                  <a:schemeClr val="bg1"/>
                </a:solidFill>
              </a:rPr>
              <a:t> </a:t>
            </a:r>
            <a:r>
              <a:rPr lang="en-ID" dirty="0" err="1">
                <a:solidFill>
                  <a:schemeClr val="bg1"/>
                </a:solidFill>
              </a:rPr>
              <a:t>dari</a:t>
            </a:r>
            <a:r>
              <a:rPr lang="en-ID" dirty="0">
                <a:solidFill>
                  <a:schemeClr val="bg1"/>
                </a:solidFill>
              </a:rPr>
              <a:t> </a:t>
            </a:r>
            <a:r>
              <a:rPr lang="en-ID" dirty="0" err="1">
                <a:solidFill>
                  <a:schemeClr val="bg1"/>
                </a:solidFill>
              </a:rPr>
              <a:t>kontrak</a:t>
            </a:r>
            <a:r>
              <a:rPr lang="en-ID" dirty="0">
                <a:solidFill>
                  <a:schemeClr val="bg1"/>
                </a:solidFill>
              </a:rPr>
              <a:t> </a:t>
            </a:r>
            <a:r>
              <a:rPr lang="en-ID" dirty="0" err="1">
                <a:solidFill>
                  <a:schemeClr val="bg1"/>
                </a:solidFill>
              </a:rPr>
              <a:t>apa</a:t>
            </a:r>
            <a:r>
              <a:rPr lang="en-ID" dirty="0">
                <a:solidFill>
                  <a:schemeClr val="bg1"/>
                </a:solidFill>
              </a:rPr>
              <a:t> pun yang </a:t>
            </a:r>
            <a:r>
              <a:rPr lang="en-ID" dirty="0" err="1">
                <a:solidFill>
                  <a:schemeClr val="bg1"/>
                </a:solidFill>
              </a:rPr>
              <a:t>mereka</a:t>
            </a:r>
            <a:r>
              <a:rPr lang="en-ID" dirty="0">
                <a:solidFill>
                  <a:schemeClr val="bg1"/>
                </a:solidFill>
              </a:rPr>
              <a:t> </a:t>
            </a:r>
            <a:r>
              <a:rPr lang="en-ID" dirty="0" err="1">
                <a:solidFill>
                  <a:schemeClr val="bg1"/>
                </a:solidFill>
              </a:rPr>
              <a:t>sebut</a:t>
            </a:r>
            <a:r>
              <a:rPr lang="en-ID" dirty="0">
                <a:solidFill>
                  <a:schemeClr val="bg1"/>
                </a:solidFill>
              </a:rPr>
              <a:t> </a:t>
            </a:r>
            <a:r>
              <a:rPr lang="en-ID" dirty="0" err="1">
                <a:solidFill>
                  <a:schemeClr val="bg1"/>
                </a:solidFill>
              </a:rPr>
              <a:t>tersedia</a:t>
            </a:r>
            <a:r>
              <a:rPr lang="en-ID" dirty="0">
                <a:solidFill>
                  <a:schemeClr val="bg1"/>
                </a:solidFill>
              </a:rPr>
              <a:t> pada </a:t>
            </a:r>
            <a:r>
              <a:rPr lang="en-ID" dirty="0" err="1">
                <a:solidFill>
                  <a:schemeClr val="bg1"/>
                </a:solidFill>
              </a:rPr>
              <a:t>waktu</a:t>
            </a:r>
            <a:r>
              <a:rPr lang="en-ID" dirty="0">
                <a:solidFill>
                  <a:schemeClr val="bg1"/>
                </a:solidFill>
              </a:rPr>
              <a:t> </a:t>
            </a:r>
            <a:r>
              <a:rPr lang="en-ID" dirty="0" err="1">
                <a:solidFill>
                  <a:schemeClr val="bg1"/>
                </a:solidFill>
              </a:rPr>
              <a:t>kompilasi</a:t>
            </a:r>
            <a:r>
              <a:rPr lang="en-ID" dirty="0">
                <a:solidFill>
                  <a:schemeClr val="bg1"/>
                </a:solidFill>
              </a:rPr>
              <a:t>.</a:t>
            </a:r>
          </a:p>
          <a:p>
            <a:pPr marL="0" indent="0" algn="just">
              <a:buNone/>
            </a:pPr>
            <a:r>
              <a:rPr lang="en-ID" dirty="0" err="1">
                <a:solidFill>
                  <a:schemeClr val="bg1"/>
                </a:solidFill>
              </a:rPr>
              <a:t>Spesifikasi</a:t>
            </a:r>
            <a:r>
              <a:rPr lang="en-ID" dirty="0">
                <a:solidFill>
                  <a:schemeClr val="bg1"/>
                </a:solidFill>
              </a:rPr>
              <a:t> </a:t>
            </a:r>
            <a:r>
              <a:rPr lang="en-ID" dirty="0" err="1">
                <a:solidFill>
                  <a:schemeClr val="bg1"/>
                </a:solidFill>
              </a:rPr>
              <a:t>ini</a:t>
            </a:r>
            <a:r>
              <a:rPr lang="en-ID" dirty="0">
                <a:solidFill>
                  <a:schemeClr val="bg1"/>
                </a:solidFill>
              </a:rPr>
              <a:t> </a:t>
            </a:r>
            <a:r>
              <a:rPr lang="en-ID" dirty="0" err="1">
                <a:solidFill>
                  <a:schemeClr val="bg1"/>
                </a:solidFill>
              </a:rPr>
              <a:t>tidak</a:t>
            </a:r>
            <a:r>
              <a:rPr lang="en-ID" dirty="0">
                <a:solidFill>
                  <a:schemeClr val="bg1"/>
                </a:solidFill>
              </a:rPr>
              <a:t> </a:t>
            </a:r>
            <a:r>
              <a:rPr lang="en-ID" dirty="0" err="1">
                <a:solidFill>
                  <a:schemeClr val="bg1"/>
                </a:solidFill>
              </a:rPr>
              <a:t>membahas</a:t>
            </a:r>
            <a:r>
              <a:rPr lang="en-ID" dirty="0">
                <a:solidFill>
                  <a:schemeClr val="bg1"/>
                </a:solidFill>
              </a:rPr>
              <a:t> </a:t>
            </a:r>
            <a:r>
              <a:rPr lang="en-ID" dirty="0" err="1">
                <a:solidFill>
                  <a:schemeClr val="bg1"/>
                </a:solidFill>
              </a:rPr>
              <a:t>kontrak</a:t>
            </a:r>
            <a:r>
              <a:rPr lang="en-ID" dirty="0">
                <a:solidFill>
                  <a:schemeClr val="bg1"/>
                </a:solidFill>
              </a:rPr>
              <a:t> yang </a:t>
            </a:r>
            <a:r>
              <a:rPr lang="en-ID" dirty="0" err="1">
                <a:solidFill>
                  <a:schemeClr val="bg1"/>
                </a:solidFill>
              </a:rPr>
              <a:t>antarmukanya</a:t>
            </a:r>
            <a:r>
              <a:rPr lang="en-ID" dirty="0">
                <a:solidFill>
                  <a:schemeClr val="bg1"/>
                </a:solidFill>
              </a:rPr>
              <a:t> </a:t>
            </a:r>
            <a:r>
              <a:rPr lang="en-ID" dirty="0" err="1">
                <a:solidFill>
                  <a:schemeClr val="bg1"/>
                </a:solidFill>
              </a:rPr>
              <a:t>dinamis</a:t>
            </a:r>
            <a:r>
              <a:rPr lang="en-ID" dirty="0">
                <a:solidFill>
                  <a:schemeClr val="bg1"/>
                </a:solidFill>
              </a:rPr>
              <a:t> </a:t>
            </a:r>
            <a:r>
              <a:rPr lang="en-ID" dirty="0" err="1">
                <a:solidFill>
                  <a:schemeClr val="bg1"/>
                </a:solidFill>
              </a:rPr>
              <a:t>atau</a:t>
            </a:r>
            <a:r>
              <a:rPr lang="en-ID" dirty="0">
                <a:solidFill>
                  <a:schemeClr val="bg1"/>
                </a:solidFill>
              </a:rPr>
              <a:t> </a:t>
            </a:r>
            <a:r>
              <a:rPr lang="en-ID" dirty="0" err="1">
                <a:solidFill>
                  <a:schemeClr val="bg1"/>
                </a:solidFill>
              </a:rPr>
              <a:t>hanya</a:t>
            </a:r>
            <a:r>
              <a:rPr lang="en-ID" dirty="0">
                <a:solidFill>
                  <a:schemeClr val="bg1"/>
                </a:solidFill>
              </a:rPr>
              <a:t> </a:t>
            </a:r>
            <a:r>
              <a:rPr lang="en-ID" dirty="0" err="1">
                <a:solidFill>
                  <a:schemeClr val="bg1"/>
                </a:solidFill>
              </a:rPr>
              <a:t>diketahui</a:t>
            </a:r>
            <a:r>
              <a:rPr lang="en-ID" dirty="0">
                <a:solidFill>
                  <a:schemeClr val="bg1"/>
                </a:solidFill>
              </a:rPr>
              <a:t> </a:t>
            </a:r>
            <a:r>
              <a:rPr lang="en-ID" dirty="0" err="1">
                <a:solidFill>
                  <a:schemeClr val="bg1"/>
                </a:solidFill>
              </a:rPr>
              <a:t>saat</a:t>
            </a:r>
            <a:r>
              <a:rPr lang="en-ID" dirty="0">
                <a:solidFill>
                  <a:schemeClr val="bg1"/>
                </a:solidFill>
              </a:rPr>
              <a:t> run-time.</a:t>
            </a:r>
          </a:p>
        </p:txBody>
      </p:sp>
    </p:spTree>
    <p:extLst>
      <p:ext uri="{BB962C8B-B14F-4D97-AF65-F5344CB8AC3E}">
        <p14:creationId xmlns:p14="http://schemas.microsoft.com/office/powerpoint/2010/main" val="3552434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11281-A934-D219-78FD-CF1378CBF163}"/>
              </a:ext>
            </a:extLst>
          </p:cNvPr>
          <p:cNvSpPr>
            <a:spLocks noGrp="1"/>
          </p:cNvSpPr>
          <p:nvPr>
            <p:ph type="title"/>
          </p:nvPr>
        </p:nvSpPr>
        <p:spPr>
          <a:xfrm>
            <a:off x="684212" y="559909"/>
            <a:ext cx="8534400" cy="1507067"/>
          </a:xfrm>
        </p:spPr>
        <p:txBody>
          <a:bodyPr/>
          <a:lstStyle/>
          <a:p>
            <a:r>
              <a:rPr lang="en-US" dirty="0"/>
              <a:t>EVM Overview</a:t>
            </a:r>
            <a:endParaRPr lang="en-ID" dirty="0"/>
          </a:p>
        </p:txBody>
      </p:sp>
      <p:sp>
        <p:nvSpPr>
          <p:cNvPr id="3" name="Content Placeholder 2">
            <a:extLst>
              <a:ext uri="{FF2B5EF4-FFF2-40B4-BE49-F238E27FC236}">
                <a16:creationId xmlns:a16="http://schemas.microsoft.com/office/drawing/2014/main" id="{0D9358E3-F29C-4DCC-964E-59815E7BE4FE}"/>
              </a:ext>
            </a:extLst>
          </p:cNvPr>
          <p:cNvSpPr>
            <a:spLocks noGrp="1"/>
          </p:cNvSpPr>
          <p:nvPr>
            <p:ph idx="1"/>
          </p:nvPr>
        </p:nvSpPr>
        <p:spPr>
          <a:xfrm>
            <a:off x="684212" y="2394679"/>
            <a:ext cx="8534400" cy="3615267"/>
          </a:xfrm>
        </p:spPr>
        <p:txBody>
          <a:bodyPr/>
          <a:lstStyle/>
          <a:p>
            <a:pPr marL="0" indent="0">
              <a:buNone/>
            </a:pPr>
            <a:r>
              <a:rPr lang="en-US" dirty="0">
                <a:solidFill>
                  <a:schemeClr val="bg1"/>
                </a:solidFill>
              </a:rPr>
              <a:t>EVM </a:t>
            </a:r>
            <a:r>
              <a:rPr lang="en-US" dirty="0" err="1">
                <a:solidFill>
                  <a:schemeClr val="bg1"/>
                </a:solidFill>
              </a:rPr>
              <a:t>ini</a:t>
            </a:r>
            <a:r>
              <a:rPr lang="en-US" dirty="0">
                <a:solidFill>
                  <a:schemeClr val="bg1"/>
                </a:solidFill>
              </a:rPr>
              <a:t> </a:t>
            </a:r>
            <a:r>
              <a:rPr lang="en-US" dirty="0" err="1">
                <a:solidFill>
                  <a:schemeClr val="bg1"/>
                </a:solidFill>
              </a:rPr>
              <a:t>memiliki</a:t>
            </a:r>
            <a:r>
              <a:rPr lang="en-US" dirty="0">
                <a:solidFill>
                  <a:schemeClr val="bg1"/>
                </a:solidFill>
              </a:rPr>
              <a:t> 6 </a:t>
            </a:r>
            <a:r>
              <a:rPr lang="en-US" dirty="0" err="1">
                <a:solidFill>
                  <a:schemeClr val="bg1"/>
                </a:solidFill>
              </a:rPr>
              <a:t>jenis</a:t>
            </a:r>
            <a:r>
              <a:rPr lang="en-US" dirty="0">
                <a:solidFill>
                  <a:schemeClr val="bg1"/>
                </a:solidFill>
              </a:rPr>
              <a:t> </a:t>
            </a:r>
            <a:r>
              <a:rPr lang="en-US" dirty="0" err="1">
                <a:solidFill>
                  <a:schemeClr val="bg1"/>
                </a:solidFill>
              </a:rPr>
              <a:t>akses</a:t>
            </a:r>
            <a:r>
              <a:rPr lang="en-US" dirty="0">
                <a:solidFill>
                  <a:schemeClr val="bg1"/>
                </a:solidFill>
              </a:rPr>
              <a:t> dan store </a:t>
            </a:r>
            <a:r>
              <a:rPr lang="en-US" dirty="0" err="1">
                <a:solidFill>
                  <a:schemeClr val="bg1"/>
                </a:solidFill>
              </a:rPr>
              <a:t>informasi</a:t>
            </a:r>
            <a:r>
              <a:rPr lang="en-US" dirty="0">
                <a:solidFill>
                  <a:schemeClr val="bg1"/>
                </a:solidFill>
              </a:rPr>
              <a:t> :</a:t>
            </a:r>
          </a:p>
          <a:p>
            <a:pPr marL="457200" indent="-457200">
              <a:buAutoNum type="arabicPeriod"/>
            </a:pPr>
            <a:r>
              <a:rPr lang="en-US" dirty="0">
                <a:solidFill>
                  <a:schemeClr val="bg1"/>
                </a:solidFill>
              </a:rPr>
              <a:t>Stack</a:t>
            </a:r>
          </a:p>
          <a:p>
            <a:pPr marL="457200" indent="-457200">
              <a:buAutoNum type="arabicPeriod"/>
            </a:pPr>
            <a:r>
              <a:rPr lang="en-US" dirty="0">
                <a:solidFill>
                  <a:schemeClr val="bg1"/>
                </a:solidFill>
              </a:rPr>
              <a:t>Memory</a:t>
            </a:r>
          </a:p>
          <a:p>
            <a:pPr marL="457200" indent="-457200">
              <a:buAutoNum type="arabicPeriod"/>
            </a:pPr>
            <a:r>
              <a:rPr lang="en-US" dirty="0">
                <a:solidFill>
                  <a:schemeClr val="bg1"/>
                </a:solidFill>
              </a:rPr>
              <a:t>Storage</a:t>
            </a:r>
          </a:p>
          <a:p>
            <a:pPr marL="457200" indent="-457200">
              <a:buAutoNum type="arabicPeriod"/>
            </a:pPr>
            <a:r>
              <a:rPr lang="en-US" dirty="0" err="1">
                <a:solidFill>
                  <a:schemeClr val="bg1"/>
                </a:solidFill>
              </a:rPr>
              <a:t>Calldata</a:t>
            </a:r>
            <a:endParaRPr lang="en-US" dirty="0">
              <a:solidFill>
                <a:schemeClr val="bg1"/>
              </a:solidFill>
            </a:endParaRPr>
          </a:p>
          <a:p>
            <a:pPr marL="457200" indent="-457200">
              <a:buAutoNum type="arabicPeriod"/>
            </a:pPr>
            <a:r>
              <a:rPr lang="en-US" dirty="0">
                <a:solidFill>
                  <a:schemeClr val="bg1"/>
                </a:solidFill>
              </a:rPr>
              <a:t>Code</a:t>
            </a:r>
          </a:p>
          <a:p>
            <a:pPr marL="457200" indent="-457200">
              <a:buAutoNum type="arabicPeriod"/>
            </a:pPr>
            <a:r>
              <a:rPr lang="en-US" dirty="0">
                <a:solidFill>
                  <a:schemeClr val="bg1"/>
                </a:solidFill>
              </a:rPr>
              <a:t>Logs</a:t>
            </a:r>
            <a:endParaRPr lang="en-ID" dirty="0">
              <a:solidFill>
                <a:schemeClr val="bg1"/>
              </a:solidFill>
            </a:endParaRPr>
          </a:p>
        </p:txBody>
      </p:sp>
    </p:spTree>
    <p:extLst>
      <p:ext uri="{BB962C8B-B14F-4D97-AF65-F5344CB8AC3E}">
        <p14:creationId xmlns:p14="http://schemas.microsoft.com/office/powerpoint/2010/main" val="310710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4416-636C-7158-65E9-51C09833C083}"/>
              </a:ext>
            </a:extLst>
          </p:cNvPr>
          <p:cNvSpPr>
            <a:spLocks noGrp="1"/>
          </p:cNvSpPr>
          <p:nvPr>
            <p:ph type="title"/>
          </p:nvPr>
        </p:nvSpPr>
        <p:spPr>
          <a:xfrm>
            <a:off x="791239" y="187181"/>
            <a:ext cx="8534400" cy="1507067"/>
          </a:xfrm>
        </p:spPr>
        <p:txBody>
          <a:bodyPr>
            <a:normAutofit/>
          </a:bodyPr>
          <a:lstStyle/>
          <a:p>
            <a:r>
              <a:rPr lang="en-US" dirty="0" err="1"/>
              <a:t>Koodingan</a:t>
            </a:r>
            <a:r>
              <a:rPr lang="en-US" dirty="0"/>
              <a:t> </a:t>
            </a:r>
            <a:endParaRPr lang="en-ID" dirty="0"/>
          </a:p>
        </p:txBody>
      </p:sp>
      <p:pic>
        <p:nvPicPr>
          <p:cNvPr id="5" name="Picture 4" descr="A screenshot of a computer&#10;&#10;Description automatically generated with medium confidence">
            <a:extLst>
              <a:ext uri="{FF2B5EF4-FFF2-40B4-BE49-F238E27FC236}">
                <a16:creationId xmlns:a16="http://schemas.microsoft.com/office/drawing/2014/main" id="{1AAA26DB-1F6D-FD0C-70EB-16A825EC2D3F}"/>
              </a:ext>
            </a:extLst>
          </p:cNvPr>
          <p:cNvPicPr>
            <a:picLocks noChangeAspect="1"/>
          </p:cNvPicPr>
          <p:nvPr/>
        </p:nvPicPr>
        <p:blipFill>
          <a:blip r:embed="rId2"/>
          <a:stretch>
            <a:fillRect/>
          </a:stretch>
        </p:blipFill>
        <p:spPr>
          <a:xfrm>
            <a:off x="791239" y="2522399"/>
            <a:ext cx="5304759" cy="2413665"/>
          </a:xfrm>
          <a:prstGeom prst="rect">
            <a:avLst/>
          </a:prstGeom>
          <a:effectLst>
            <a:innerShdw blurRad="57150" dist="38100" dir="14460000">
              <a:prstClr val="black">
                <a:alpha val="70000"/>
              </a:prstClr>
            </a:innerShdw>
          </a:effectLst>
        </p:spPr>
      </p:pic>
      <p:sp>
        <p:nvSpPr>
          <p:cNvPr id="3" name="Content Placeholder 2">
            <a:extLst>
              <a:ext uri="{FF2B5EF4-FFF2-40B4-BE49-F238E27FC236}">
                <a16:creationId xmlns:a16="http://schemas.microsoft.com/office/drawing/2014/main" id="{9F31D80B-E2ED-7B3B-FE45-72A36EF8FDC3}"/>
              </a:ext>
            </a:extLst>
          </p:cNvPr>
          <p:cNvSpPr>
            <a:spLocks noGrp="1"/>
          </p:cNvSpPr>
          <p:nvPr>
            <p:ph idx="1"/>
          </p:nvPr>
        </p:nvSpPr>
        <p:spPr>
          <a:xfrm>
            <a:off x="6474940" y="1941289"/>
            <a:ext cx="4419171" cy="3575884"/>
          </a:xfrm>
        </p:spPr>
        <p:txBody>
          <a:bodyPr>
            <a:normAutofit/>
          </a:bodyPr>
          <a:lstStyle/>
          <a:p>
            <a:pPr marL="0" indent="0">
              <a:buNone/>
            </a:pPr>
            <a:r>
              <a:rPr lang="en-US" dirty="0"/>
              <a:t>Langkah </a:t>
            </a:r>
            <a:r>
              <a:rPr lang="en-US" dirty="0" err="1"/>
              <a:t>pertama</a:t>
            </a:r>
            <a:r>
              <a:rPr lang="en-US" dirty="0"/>
              <a:t> </a:t>
            </a:r>
            <a:r>
              <a:rPr lang="en-US" dirty="0" err="1"/>
              <a:t>kiita</a:t>
            </a:r>
            <a:r>
              <a:rPr lang="en-US" dirty="0"/>
              <a:t> </a:t>
            </a:r>
            <a:r>
              <a:rPr lang="en-US" dirty="0" err="1"/>
              <a:t>membuka</a:t>
            </a:r>
            <a:r>
              <a:rPr lang="en-US" dirty="0"/>
              <a:t> file </a:t>
            </a:r>
            <a:r>
              <a:rPr lang="en-US" dirty="0" err="1"/>
              <a:t>simplestorage.sol</a:t>
            </a:r>
            <a:r>
              <a:rPr lang="en-US" dirty="0"/>
              <a:t> </a:t>
            </a:r>
            <a:r>
              <a:rPr lang="en-US" dirty="0" err="1"/>
              <a:t>lalu</a:t>
            </a:r>
            <a:r>
              <a:rPr lang="en-US" dirty="0"/>
              <a:t> </a:t>
            </a:r>
            <a:r>
              <a:rPr lang="en-US" dirty="0" err="1"/>
              <a:t>jalankan</a:t>
            </a:r>
            <a:r>
              <a:rPr lang="en-US" dirty="0"/>
              <a:t> (compile) pada menu solidity compiler</a:t>
            </a:r>
            <a:endParaRPr lang="en-ID" dirty="0"/>
          </a:p>
        </p:txBody>
      </p:sp>
    </p:spTree>
    <p:extLst>
      <p:ext uri="{BB962C8B-B14F-4D97-AF65-F5344CB8AC3E}">
        <p14:creationId xmlns:p14="http://schemas.microsoft.com/office/powerpoint/2010/main" val="832114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4416-636C-7158-65E9-51C09833C083}"/>
              </a:ext>
            </a:extLst>
          </p:cNvPr>
          <p:cNvSpPr>
            <a:spLocks noGrp="1"/>
          </p:cNvSpPr>
          <p:nvPr>
            <p:ph type="title"/>
          </p:nvPr>
        </p:nvSpPr>
        <p:spPr>
          <a:xfrm>
            <a:off x="791239" y="187181"/>
            <a:ext cx="8534400" cy="1507067"/>
          </a:xfrm>
        </p:spPr>
        <p:txBody>
          <a:bodyPr>
            <a:normAutofit/>
          </a:bodyPr>
          <a:lstStyle/>
          <a:p>
            <a:r>
              <a:rPr lang="en-US" dirty="0" err="1"/>
              <a:t>Koodingan</a:t>
            </a:r>
            <a:r>
              <a:rPr lang="en-US" dirty="0"/>
              <a:t> </a:t>
            </a:r>
            <a:endParaRPr lang="en-ID" dirty="0"/>
          </a:p>
        </p:txBody>
      </p:sp>
      <p:sp>
        <p:nvSpPr>
          <p:cNvPr id="3" name="Content Placeholder 2">
            <a:extLst>
              <a:ext uri="{FF2B5EF4-FFF2-40B4-BE49-F238E27FC236}">
                <a16:creationId xmlns:a16="http://schemas.microsoft.com/office/drawing/2014/main" id="{9F31D80B-E2ED-7B3B-FE45-72A36EF8FDC3}"/>
              </a:ext>
            </a:extLst>
          </p:cNvPr>
          <p:cNvSpPr>
            <a:spLocks noGrp="1"/>
          </p:cNvSpPr>
          <p:nvPr>
            <p:ph idx="1"/>
          </p:nvPr>
        </p:nvSpPr>
        <p:spPr>
          <a:xfrm>
            <a:off x="6474940" y="1941289"/>
            <a:ext cx="4419171" cy="3575884"/>
          </a:xfrm>
        </p:spPr>
        <p:txBody>
          <a:bodyPr>
            <a:normAutofit/>
          </a:bodyPr>
          <a:lstStyle/>
          <a:p>
            <a:pPr marL="0" indent="0">
              <a:buNone/>
            </a:pPr>
            <a:r>
              <a:rPr lang="en-US" dirty="0" err="1"/>
              <a:t>Setelah</a:t>
            </a:r>
            <a:r>
              <a:rPr lang="en-US" dirty="0"/>
              <a:t> </a:t>
            </a:r>
            <a:r>
              <a:rPr lang="en-US" dirty="0" err="1"/>
              <a:t>melakukan</a:t>
            </a:r>
            <a:r>
              <a:rPr lang="en-US" dirty="0"/>
              <a:t> compile </a:t>
            </a:r>
            <a:r>
              <a:rPr lang="en-US" dirty="0" err="1"/>
              <a:t>kita</a:t>
            </a:r>
            <a:r>
              <a:rPr lang="en-US" dirty="0"/>
              <a:t> </a:t>
            </a:r>
            <a:r>
              <a:rPr lang="en-US" dirty="0" err="1"/>
              <a:t>menuju</a:t>
            </a:r>
            <a:r>
              <a:rPr lang="en-US" dirty="0"/>
              <a:t> </a:t>
            </a:r>
            <a:r>
              <a:rPr lang="en-US" dirty="0" err="1"/>
              <a:t>ke</a:t>
            </a:r>
            <a:r>
              <a:rPr lang="en-US" dirty="0"/>
              <a:t> menu deploy &amp; run </a:t>
            </a:r>
            <a:r>
              <a:rPr lang="en-US" dirty="0" err="1"/>
              <a:t>transaksi</a:t>
            </a:r>
            <a:r>
              <a:rPr lang="en-US" dirty="0"/>
              <a:t> </a:t>
            </a:r>
            <a:r>
              <a:rPr lang="en-US" dirty="0" err="1"/>
              <a:t>lalu</a:t>
            </a:r>
            <a:r>
              <a:rPr lang="en-US" dirty="0"/>
              <a:t> </a:t>
            </a:r>
            <a:r>
              <a:rPr lang="en-US" dirty="0" err="1"/>
              <a:t>menuju</a:t>
            </a:r>
            <a:r>
              <a:rPr lang="en-US" dirty="0"/>
              <a:t> </a:t>
            </a:r>
            <a:r>
              <a:rPr lang="en-US" dirty="0" err="1"/>
              <a:t>bagian</a:t>
            </a:r>
            <a:r>
              <a:rPr lang="en-US" dirty="0"/>
              <a:t> contract </a:t>
            </a:r>
            <a:r>
              <a:rPr lang="en-US" dirty="0" err="1"/>
              <a:t>lalu</a:t>
            </a:r>
            <a:r>
              <a:rPr lang="en-US" dirty="0"/>
              <a:t> deploy </a:t>
            </a:r>
            <a:r>
              <a:rPr lang="en-US" dirty="0" err="1"/>
              <a:t>sehingga</a:t>
            </a:r>
            <a:r>
              <a:rPr lang="en-US" dirty="0"/>
              <a:t> </a:t>
            </a:r>
            <a:r>
              <a:rPr lang="en-US" dirty="0" err="1"/>
              <a:t>menghasilkan</a:t>
            </a:r>
            <a:r>
              <a:rPr lang="en-US" dirty="0"/>
              <a:t> running </a:t>
            </a:r>
            <a:r>
              <a:rPr lang="en-US" dirty="0" err="1"/>
              <a:t>dibawah</a:t>
            </a:r>
            <a:r>
              <a:rPr lang="en-US" dirty="0"/>
              <a:t> </a:t>
            </a:r>
            <a:r>
              <a:rPr lang="en-US" dirty="0" err="1"/>
              <a:t>bagian</a:t>
            </a:r>
            <a:r>
              <a:rPr lang="en-US" dirty="0"/>
              <a:t> deploy contract</a:t>
            </a:r>
            <a:endParaRPr lang="en-ID" dirty="0"/>
          </a:p>
        </p:txBody>
      </p:sp>
      <p:pic>
        <p:nvPicPr>
          <p:cNvPr id="6" name="Picture 5">
            <a:extLst>
              <a:ext uri="{FF2B5EF4-FFF2-40B4-BE49-F238E27FC236}">
                <a16:creationId xmlns:a16="http://schemas.microsoft.com/office/drawing/2014/main" id="{DC320CB8-8ADF-322C-A88C-BB70E92285EE}"/>
              </a:ext>
            </a:extLst>
          </p:cNvPr>
          <p:cNvPicPr>
            <a:picLocks noChangeAspect="1"/>
          </p:cNvPicPr>
          <p:nvPr/>
        </p:nvPicPr>
        <p:blipFill>
          <a:blip r:embed="rId2"/>
          <a:stretch>
            <a:fillRect/>
          </a:stretch>
        </p:blipFill>
        <p:spPr>
          <a:xfrm>
            <a:off x="182327" y="2309938"/>
            <a:ext cx="5913673" cy="3207235"/>
          </a:xfrm>
          <a:prstGeom prst="rect">
            <a:avLst/>
          </a:prstGeom>
        </p:spPr>
      </p:pic>
    </p:spTree>
    <p:extLst>
      <p:ext uri="{BB962C8B-B14F-4D97-AF65-F5344CB8AC3E}">
        <p14:creationId xmlns:p14="http://schemas.microsoft.com/office/powerpoint/2010/main" val="2862076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4416-636C-7158-65E9-51C09833C083}"/>
              </a:ext>
            </a:extLst>
          </p:cNvPr>
          <p:cNvSpPr>
            <a:spLocks noGrp="1"/>
          </p:cNvSpPr>
          <p:nvPr>
            <p:ph type="title"/>
          </p:nvPr>
        </p:nvSpPr>
        <p:spPr>
          <a:xfrm>
            <a:off x="791239" y="187181"/>
            <a:ext cx="8534400" cy="1507067"/>
          </a:xfrm>
        </p:spPr>
        <p:txBody>
          <a:bodyPr>
            <a:normAutofit/>
          </a:bodyPr>
          <a:lstStyle/>
          <a:p>
            <a:r>
              <a:rPr lang="en-US" dirty="0" err="1"/>
              <a:t>Koodingan</a:t>
            </a:r>
            <a:r>
              <a:rPr lang="en-US" dirty="0"/>
              <a:t> </a:t>
            </a:r>
            <a:endParaRPr lang="en-ID" dirty="0"/>
          </a:p>
        </p:txBody>
      </p:sp>
      <p:sp>
        <p:nvSpPr>
          <p:cNvPr id="3" name="Content Placeholder 2">
            <a:extLst>
              <a:ext uri="{FF2B5EF4-FFF2-40B4-BE49-F238E27FC236}">
                <a16:creationId xmlns:a16="http://schemas.microsoft.com/office/drawing/2014/main" id="{9F31D80B-E2ED-7B3B-FE45-72A36EF8FDC3}"/>
              </a:ext>
            </a:extLst>
          </p:cNvPr>
          <p:cNvSpPr>
            <a:spLocks noGrp="1"/>
          </p:cNvSpPr>
          <p:nvPr>
            <p:ph idx="1"/>
          </p:nvPr>
        </p:nvSpPr>
        <p:spPr>
          <a:xfrm>
            <a:off x="6474940" y="1941289"/>
            <a:ext cx="4419171" cy="3575884"/>
          </a:xfrm>
        </p:spPr>
        <p:txBody>
          <a:bodyPr>
            <a:normAutofit/>
          </a:bodyPr>
          <a:lstStyle/>
          <a:p>
            <a:pPr marL="0" indent="0">
              <a:buNone/>
            </a:pPr>
            <a:r>
              <a:rPr lang="en-US" dirty="0"/>
              <a:t>Lalu </a:t>
            </a:r>
            <a:r>
              <a:rPr lang="en-US" dirty="0" err="1"/>
              <a:t>kita</a:t>
            </a:r>
            <a:r>
              <a:rPr lang="en-US" dirty="0"/>
              <a:t> </a:t>
            </a:r>
            <a:r>
              <a:rPr lang="en-US" dirty="0" err="1"/>
              <a:t>jalankan</a:t>
            </a:r>
            <a:r>
              <a:rPr lang="en-US" dirty="0"/>
              <a:t> file </a:t>
            </a:r>
            <a:r>
              <a:rPr lang="en-US" dirty="0" err="1"/>
              <a:t>StorageFactory.sol</a:t>
            </a:r>
            <a:r>
              <a:rPr lang="en-US" dirty="0"/>
              <a:t> </a:t>
            </a:r>
            <a:r>
              <a:rPr lang="en-US" dirty="0" err="1"/>
              <a:t>lsampai</a:t>
            </a:r>
            <a:r>
              <a:rPr lang="en-US" dirty="0"/>
              <a:t> deploy </a:t>
            </a:r>
            <a:r>
              <a:rPr lang="en-US" dirty="0" err="1"/>
              <a:t>setelah</a:t>
            </a:r>
            <a:r>
              <a:rPr lang="en-US" dirty="0"/>
              <a:t> deploy </a:t>
            </a:r>
            <a:r>
              <a:rPr lang="en-US" dirty="0" err="1"/>
              <a:t>maka</a:t>
            </a:r>
            <a:r>
              <a:rPr lang="en-US" dirty="0"/>
              <a:t> </a:t>
            </a:r>
            <a:r>
              <a:rPr lang="en-US" dirty="0" err="1"/>
              <a:t>kita</a:t>
            </a:r>
            <a:r>
              <a:rPr lang="en-US" dirty="0"/>
              <a:t> </a:t>
            </a:r>
            <a:r>
              <a:rPr lang="en-US" dirty="0" err="1"/>
              <a:t>membuat</a:t>
            </a:r>
            <a:r>
              <a:rPr lang="en-US" dirty="0"/>
              <a:t> “</a:t>
            </a:r>
            <a:r>
              <a:rPr lang="en-US" dirty="0" err="1"/>
              <a:t>simplestoragecontract</a:t>
            </a:r>
            <a:r>
              <a:rPr lang="en-US" dirty="0"/>
              <a:t>” </a:t>
            </a:r>
            <a:r>
              <a:rPr lang="en-US" dirty="0" err="1"/>
              <a:t>lalu</a:t>
            </a:r>
            <a:r>
              <a:rPr lang="en-US" dirty="0"/>
              <a:t> </a:t>
            </a:r>
            <a:r>
              <a:rPr lang="en-US" dirty="0" err="1"/>
              <a:t>kita</a:t>
            </a:r>
            <a:r>
              <a:rPr lang="en-US" dirty="0"/>
              <a:t> </a:t>
            </a:r>
            <a:r>
              <a:rPr lang="en-US" dirty="0" err="1"/>
              <a:t>isi</a:t>
            </a:r>
            <a:r>
              <a:rPr lang="en-US" dirty="0"/>
              <a:t> </a:t>
            </a:r>
            <a:r>
              <a:rPr lang="en-US" dirty="0" err="1"/>
              <a:t>sfstore</a:t>
            </a:r>
            <a:r>
              <a:rPr lang="en-US" dirty="0"/>
              <a:t> </a:t>
            </a:r>
            <a:r>
              <a:rPr lang="en-US" dirty="0" err="1"/>
              <a:t>nya</a:t>
            </a:r>
            <a:r>
              <a:rPr lang="en-US" dirty="0"/>
              <a:t> </a:t>
            </a:r>
            <a:r>
              <a:rPr lang="en-US" dirty="0" err="1"/>
              <a:t>itu</a:t>
            </a:r>
            <a:r>
              <a:rPr lang="en-US" dirty="0"/>
              <a:t> ‘0,1’,sfGet ‘0’ ,</a:t>
            </a:r>
            <a:r>
              <a:rPr lang="en-US" dirty="0" err="1"/>
              <a:t>simplestorage</a:t>
            </a:r>
            <a:r>
              <a:rPr lang="en-US" dirty="0"/>
              <a:t> array’0’ </a:t>
            </a:r>
            <a:r>
              <a:rPr lang="en-US" dirty="0" err="1"/>
              <a:t>sehingga</a:t>
            </a:r>
            <a:r>
              <a:rPr lang="en-US" dirty="0"/>
              <a:t> </a:t>
            </a:r>
            <a:r>
              <a:rPr lang="en-US" dirty="0" err="1"/>
              <a:t>kita</a:t>
            </a:r>
            <a:r>
              <a:rPr lang="en-US" dirty="0"/>
              <a:t> </a:t>
            </a:r>
            <a:r>
              <a:rPr lang="en-US" dirty="0" err="1"/>
              <a:t>mendapatkan</a:t>
            </a:r>
            <a:r>
              <a:rPr lang="en-US" dirty="0"/>
              <a:t> address </a:t>
            </a:r>
            <a:r>
              <a:rPr lang="en-US" dirty="0" err="1"/>
              <a:t>nya</a:t>
            </a:r>
            <a:r>
              <a:rPr lang="en-US" dirty="0"/>
              <a:t> </a:t>
            </a:r>
            <a:r>
              <a:rPr lang="en-US" dirty="0" err="1"/>
              <a:t>setelah</a:t>
            </a:r>
            <a:r>
              <a:rPr lang="en-US" dirty="0"/>
              <a:t> </a:t>
            </a:r>
            <a:r>
              <a:rPr lang="en-US" dirty="0" err="1"/>
              <a:t>kita</a:t>
            </a:r>
            <a:r>
              <a:rPr lang="en-US" dirty="0"/>
              <a:t> </a:t>
            </a:r>
            <a:r>
              <a:rPr lang="en-US" dirty="0" err="1"/>
              <a:t>memsukki</a:t>
            </a:r>
            <a:r>
              <a:rPr lang="en-US" dirty="0"/>
              <a:t> </a:t>
            </a:r>
            <a:r>
              <a:rPr lang="en-US" dirty="0" err="1"/>
              <a:t>inputan</a:t>
            </a:r>
            <a:r>
              <a:rPr lang="en-US" dirty="0"/>
              <a:t> </a:t>
            </a:r>
            <a:r>
              <a:rPr lang="en-US" dirty="0" err="1"/>
              <a:t>simpleStoragearray</a:t>
            </a:r>
            <a:endParaRPr lang="en-ID" dirty="0"/>
          </a:p>
        </p:txBody>
      </p:sp>
      <p:pic>
        <p:nvPicPr>
          <p:cNvPr id="5" name="Picture 4">
            <a:extLst>
              <a:ext uri="{FF2B5EF4-FFF2-40B4-BE49-F238E27FC236}">
                <a16:creationId xmlns:a16="http://schemas.microsoft.com/office/drawing/2014/main" id="{E008B5F0-C8BC-6519-5E76-7CF809BE0817}"/>
              </a:ext>
            </a:extLst>
          </p:cNvPr>
          <p:cNvPicPr>
            <a:picLocks noChangeAspect="1"/>
          </p:cNvPicPr>
          <p:nvPr/>
        </p:nvPicPr>
        <p:blipFill>
          <a:blip r:embed="rId2"/>
          <a:stretch>
            <a:fillRect/>
          </a:stretch>
        </p:blipFill>
        <p:spPr>
          <a:xfrm>
            <a:off x="563529" y="1941289"/>
            <a:ext cx="5532472" cy="2510366"/>
          </a:xfrm>
          <a:prstGeom prst="rect">
            <a:avLst/>
          </a:prstGeom>
        </p:spPr>
      </p:pic>
    </p:spTree>
    <p:extLst>
      <p:ext uri="{BB962C8B-B14F-4D97-AF65-F5344CB8AC3E}">
        <p14:creationId xmlns:p14="http://schemas.microsoft.com/office/powerpoint/2010/main" val="224887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5905-29E2-D9F5-428A-4F719CCC7CFA}"/>
              </a:ext>
            </a:extLst>
          </p:cNvPr>
          <p:cNvSpPr>
            <a:spLocks noGrp="1"/>
          </p:cNvSpPr>
          <p:nvPr>
            <p:ph type="title"/>
          </p:nvPr>
        </p:nvSpPr>
        <p:spPr>
          <a:xfrm>
            <a:off x="668170" y="428679"/>
            <a:ext cx="8534400" cy="1507067"/>
          </a:xfrm>
        </p:spPr>
        <p:txBody>
          <a:bodyPr>
            <a:normAutofit/>
          </a:bodyPr>
          <a:lstStyle/>
          <a:p>
            <a:r>
              <a:rPr lang="en-US" dirty="0" err="1"/>
              <a:t>Pendauluan</a:t>
            </a:r>
            <a:r>
              <a:rPr lang="en-US" dirty="0"/>
              <a:t> </a:t>
            </a:r>
            <a:br>
              <a:rPr lang="en-US" dirty="0"/>
            </a:br>
            <a:r>
              <a:rPr lang="en-US" dirty="0"/>
              <a:t>Factory Pattern</a:t>
            </a:r>
            <a:endParaRPr lang="en-ID" dirty="0"/>
          </a:p>
        </p:txBody>
      </p:sp>
      <p:pic>
        <p:nvPicPr>
          <p:cNvPr id="5" name="Picture 4" descr="Diagram&#10;&#10;Description automatically generated">
            <a:extLst>
              <a:ext uri="{FF2B5EF4-FFF2-40B4-BE49-F238E27FC236}">
                <a16:creationId xmlns:a16="http://schemas.microsoft.com/office/drawing/2014/main" id="{DE7BB61D-495E-3FAB-B772-273A793E045C}"/>
              </a:ext>
            </a:extLst>
          </p:cNvPr>
          <p:cNvPicPr>
            <a:picLocks noChangeAspect="1"/>
          </p:cNvPicPr>
          <p:nvPr/>
        </p:nvPicPr>
        <p:blipFill>
          <a:blip r:embed="rId2"/>
          <a:stretch>
            <a:fillRect/>
          </a:stretch>
        </p:blipFill>
        <p:spPr>
          <a:xfrm>
            <a:off x="791241" y="2226634"/>
            <a:ext cx="5304759" cy="3188732"/>
          </a:xfrm>
          <a:prstGeom prst="rect">
            <a:avLst/>
          </a:prstGeom>
          <a:effectLst>
            <a:innerShdw blurRad="57150" dist="38100" dir="14460000">
              <a:prstClr val="black">
                <a:alpha val="70000"/>
              </a:prstClr>
            </a:innerShdw>
          </a:effectLst>
        </p:spPr>
      </p:pic>
      <p:sp>
        <p:nvSpPr>
          <p:cNvPr id="3" name="Content Placeholder 2">
            <a:extLst>
              <a:ext uri="{FF2B5EF4-FFF2-40B4-BE49-F238E27FC236}">
                <a16:creationId xmlns:a16="http://schemas.microsoft.com/office/drawing/2014/main" id="{2AFD83BE-6457-5F10-1F2D-8BB94B980E54}"/>
              </a:ext>
            </a:extLst>
          </p:cNvPr>
          <p:cNvSpPr>
            <a:spLocks noGrp="1"/>
          </p:cNvSpPr>
          <p:nvPr>
            <p:ph idx="1"/>
          </p:nvPr>
        </p:nvSpPr>
        <p:spPr>
          <a:xfrm>
            <a:off x="6499654" y="733647"/>
            <a:ext cx="4419171" cy="3575884"/>
          </a:xfrm>
        </p:spPr>
        <p:txBody>
          <a:bodyPr>
            <a:normAutofit/>
          </a:bodyPr>
          <a:lstStyle/>
          <a:p>
            <a:pPr marL="0" indent="0">
              <a:buNone/>
            </a:pPr>
            <a:r>
              <a:rPr lang="en-ID" dirty="0"/>
              <a:t>	</a:t>
            </a:r>
            <a:r>
              <a:rPr lang="en-ID" dirty="0" err="1"/>
              <a:t>Memiliki</a:t>
            </a:r>
            <a:r>
              <a:rPr lang="en-ID" dirty="0"/>
              <a:t> </a:t>
            </a:r>
            <a:r>
              <a:rPr lang="en-ID" dirty="0" err="1"/>
              <a:t>kontrak</a:t>
            </a:r>
            <a:r>
              <a:rPr lang="en-ID" dirty="0"/>
              <a:t> yang </a:t>
            </a:r>
            <a:r>
              <a:rPr lang="en-ID" dirty="0" err="1"/>
              <a:t>akan</a:t>
            </a:r>
            <a:r>
              <a:rPr lang="en-ID" dirty="0"/>
              <a:t> </a:t>
            </a:r>
            <a:r>
              <a:rPr lang="en-ID" dirty="0" err="1"/>
              <a:t>mengemban</a:t>
            </a:r>
            <a:r>
              <a:rPr lang="en-ID" dirty="0"/>
              <a:t> </a:t>
            </a:r>
            <a:r>
              <a:rPr lang="en-ID" dirty="0" err="1"/>
              <a:t>misi</a:t>
            </a:r>
            <a:r>
              <a:rPr lang="en-ID" dirty="0"/>
              <a:t> </a:t>
            </a:r>
            <a:r>
              <a:rPr lang="en-ID" dirty="0" err="1"/>
              <a:t>menciptakan</a:t>
            </a:r>
            <a:r>
              <a:rPr lang="en-ID" dirty="0"/>
              <a:t> </a:t>
            </a:r>
            <a:r>
              <a:rPr lang="en-ID" dirty="0" err="1"/>
              <a:t>kontrak</a:t>
            </a:r>
            <a:r>
              <a:rPr lang="en-ID" dirty="0"/>
              <a:t> lain. </a:t>
            </a:r>
            <a:r>
              <a:rPr lang="en-ID" dirty="0" err="1"/>
              <a:t>Motivasi</a:t>
            </a:r>
            <a:r>
              <a:rPr lang="en-ID" dirty="0"/>
              <a:t> </a:t>
            </a:r>
            <a:r>
              <a:rPr lang="en-ID" dirty="0" err="1"/>
              <a:t>utama</a:t>
            </a:r>
            <a:r>
              <a:rPr lang="en-ID" dirty="0"/>
              <a:t> </a:t>
            </a:r>
            <a:r>
              <a:rPr lang="en-ID" dirty="0" err="1"/>
              <a:t>untuk</a:t>
            </a:r>
            <a:r>
              <a:rPr lang="en-ID" dirty="0"/>
              <a:t> </a:t>
            </a:r>
            <a:r>
              <a:rPr lang="en-ID" dirty="0" err="1"/>
              <a:t>pola</a:t>
            </a:r>
            <a:r>
              <a:rPr lang="en-ID" dirty="0"/>
              <a:t> </a:t>
            </a:r>
            <a:r>
              <a:rPr lang="en-ID" dirty="0" err="1"/>
              <a:t>ini</a:t>
            </a:r>
            <a:r>
              <a:rPr lang="en-ID" dirty="0"/>
              <a:t> </a:t>
            </a:r>
            <a:r>
              <a:rPr lang="en-ID" dirty="0" err="1"/>
              <a:t>dalam</a:t>
            </a:r>
            <a:r>
              <a:rPr lang="en-ID" dirty="0"/>
              <a:t> </a:t>
            </a:r>
            <a:r>
              <a:rPr lang="en-ID" dirty="0" err="1"/>
              <a:t>pemrograman</a:t>
            </a:r>
            <a:r>
              <a:rPr lang="en-ID" dirty="0"/>
              <a:t> </a:t>
            </a:r>
            <a:r>
              <a:rPr lang="en-ID" dirty="0" err="1"/>
              <a:t>berbasis</a:t>
            </a:r>
            <a:r>
              <a:rPr lang="en-ID" dirty="0"/>
              <a:t> </a:t>
            </a:r>
            <a:r>
              <a:rPr lang="en-ID" dirty="0" err="1"/>
              <a:t>kelas</a:t>
            </a:r>
            <a:r>
              <a:rPr lang="en-ID" dirty="0"/>
              <a:t> </a:t>
            </a:r>
            <a:r>
              <a:rPr lang="en-ID" dirty="0" err="1"/>
              <a:t>berasal</a:t>
            </a:r>
            <a:r>
              <a:rPr lang="en-ID" dirty="0"/>
              <a:t> </a:t>
            </a:r>
            <a:r>
              <a:rPr lang="en-ID" dirty="0" err="1"/>
              <a:t>dari</a:t>
            </a:r>
            <a:r>
              <a:rPr lang="en-ID" dirty="0"/>
              <a:t> </a:t>
            </a:r>
            <a:r>
              <a:rPr lang="en-ID" dirty="0" err="1"/>
              <a:t>prinsip</a:t>
            </a:r>
            <a:r>
              <a:rPr lang="en-ID" dirty="0"/>
              <a:t> </a:t>
            </a:r>
            <a:r>
              <a:rPr lang="en-ID" dirty="0" err="1"/>
              <a:t>tanggung</a:t>
            </a:r>
            <a:r>
              <a:rPr lang="en-ID" dirty="0"/>
              <a:t> </a:t>
            </a:r>
            <a:r>
              <a:rPr lang="en-ID" dirty="0" err="1"/>
              <a:t>jawab</a:t>
            </a:r>
            <a:r>
              <a:rPr lang="en-ID" dirty="0"/>
              <a:t> </a:t>
            </a:r>
            <a:r>
              <a:rPr lang="en-ID" dirty="0" err="1"/>
              <a:t>tunggal</a:t>
            </a:r>
            <a:r>
              <a:rPr lang="en-ID" dirty="0"/>
              <a:t> (</a:t>
            </a:r>
            <a:r>
              <a:rPr lang="en-ID" dirty="0" err="1"/>
              <a:t>sebuah</a:t>
            </a:r>
            <a:r>
              <a:rPr lang="en-ID" dirty="0"/>
              <a:t> </a:t>
            </a:r>
            <a:r>
              <a:rPr lang="en-ID" dirty="0" err="1"/>
              <a:t>kelas</a:t>
            </a:r>
            <a:r>
              <a:rPr lang="en-ID" dirty="0"/>
              <a:t> </a:t>
            </a:r>
            <a:r>
              <a:rPr lang="en-ID" dirty="0" err="1"/>
              <a:t>tidak</a:t>
            </a:r>
            <a:r>
              <a:rPr lang="en-ID" dirty="0"/>
              <a:t> </a:t>
            </a:r>
            <a:r>
              <a:rPr lang="en-ID" dirty="0" err="1"/>
              <a:t>perlu</a:t>
            </a:r>
            <a:r>
              <a:rPr lang="en-ID" dirty="0"/>
              <a:t> </a:t>
            </a:r>
            <a:r>
              <a:rPr lang="en-ID" dirty="0" err="1"/>
              <a:t>tahu</a:t>
            </a:r>
            <a:r>
              <a:rPr lang="en-ID" dirty="0"/>
              <a:t> </a:t>
            </a:r>
            <a:r>
              <a:rPr lang="en-ID" dirty="0" err="1"/>
              <a:t>cara</a:t>
            </a:r>
            <a:r>
              <a:rPr lang="en-ID" dirty="0"/>
              <a:t> </a:t>
            </a:r>
            <a:r>
              <a:rPr lang="en-ID" dirty="0" err="1"/>
              <a:t>membuat</a:t>
            </a:r>
            <a:r>
              <a:rPr lang="en-ID" dirty="0"/>
              <a:t> instance </a:t>
            </a:r>
            <a:r>
              <a:rPr lang="en-ID" dirty="0" err="1"/>
              <a:t>dari</a:t>
            </a:r>
            <a:r>
              <a:rPr lang="en-ID" dirty="0"/>
              <a:t> </a:t>
            </a:r>
            <a:r>
              <a:rPr lang="en-ID" dirty="0" err="1"/>
              <a:t>kelas</a:t>
            </a:r>
            <a:r>
              <a:rPr lang="en-ID" dirty="0"/>
              <a:t> lain), dan </a:t>
            </a:r>
            <a:r>
              <a:rPr lang="en-ID" dirty="0" err="1"/>
              <a:t>pola</a:t>
            </a:r>
            <a:r>
              <a:rPr lang="en-ID" dirty="0"/>
              <a:t> </a:t>
            </a:r>
            <a:r>
              <a:rPr lang="en-ID" dirty="0" err="1"/>
              <a:t>ini</a:t>
            </a:r>
            <a:r>
              <a:rPr lang="en-ID" dirty="0"/>
              <a:t> </a:t>
            </a:r>
            <a:r>
              <a:rPr lang="en-ID" dirty="0" err="1"/>
              <a:t>menyediakan</a:t>
            </a:r>
            <a:r>
              <a:rPr lang="en-ID" dirty="0"/>
              <a:t> </a:t>
            </a:r>
            <a:r>
              <a:rPr lang="en-ID" dirty="0" err="1"/>
              <a:t>abstraksi</a:t>
            </a:r>
            <a:r>
              <a:rPr lang="en-ID" dirty="0"/>
              <a:t> </a:t>
            </a:r>
            <a:r>
              <a:rPr lang="en-ID" dirty="0" err="1"/>
              <a:t>untuk</a:t>
            </a:r>
            <a:r>
              <a:rPr lang="en-ID" dirty="0"/>
              <a:t> </a:t>
            </a:r>
            <a:r>
              <a:rPr lang="en-ID" dirty="0" err="1"/>
              <a:t>konstruktor</a:t>
            </a:r>
            <a:endParaRPr lang="en-ID" dirty="0"/>
          </a:p>
          <a:p>
            <a:pPr marL="0" indent="0">
              <a:buNone/>
            </a:pPr>
            <a:endParaRPr lang="en-ID" dirty="0"/>
          </a:p>
        </p:txBody>
      </p:sp>
    </p:spTree>
    <p:extLst>
      <p:ext uri="{BB962C8B-B14F-4D97-AF65-F5344CB8AC3E}">
        <p14:creationId xmlns:p14="http://schemas.microsoft.com/office/powerpoint/2010/main" val="1547281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E90F9-8D72-3EBF-CBDD-E6C0D0ABC9B4}"/>
              </a:ext>
            </a:extLst>
          </p:cNvPr>
          <p:cNvSpPr>
            <a:spLocks noGrp="1"/>
          </p:cNvSpPr>
          <p:nvPr>
            <p:ph type="title"/>
          </p:nvPr>
        </p:nvSpPr>
        <p:spPr>
          <a:xfrm>
            <a:off x="475665" y="364511"/>
            <a:ext cx="8534400" cy="1507067"/>
          </a:xfrm>
        </p:spPr>
        <p:txBody>
          <a:bodyPr/>
          <a:lstStyle/>
          <a:p>
            <a:r>
              <a:rPr lang="en-US" dirty="0" err="1"/>
              <a:t>Manfaat</a:t>
            </a:r>
            <a:r>
              <a:rPr lang="en-US" dirty="0"/>
              <a:t> </a:t>
            </a:r>
            <a:r>
              <a:rPr lang="en-US" dirty="0" err="1"/>
              <a:t>menggunakan</a:t>
            </a:r>
            <a:r>
              <a:rPr lang="en-US" dirty="0"/>
              <a:t> Factory Pattern  </a:t>
            </a:r>
            <a:endParaRPr lang="en-ID" dirty="0"/>
          </a:p>
        </p:txBody>
      </p:sp>
      <p:sp>
        <p:nvSpPr>
          <p:cNvPr id="3" name="Content Placeholder 2">
            <a:extLst>
              <a:ext uri="{FF2B5EF4-FFF2-40B4-BE49-F238E27FC236}">
                <a16:creationId xmlns:a16="http://schemas.microsoft.com/office/drawing/2014/main" id="{7EAEE175-4E7F-952E-B7F2-938F5FA1C033}"/>
              </a:ext>
            </a:extLst>
          </p:cNvPr>
          <p:cNvSpPr>
            <a:spLocks noGrp="1"/>
          </p:cNvSpPr>
          <p:nvPr>
            <p:ph idx="1"/>
          </p:nvPr>
        </p:nvSpPr>
        <p:spPr>
          <a:xfrm>
            <a:off x="475665" y="2407876"/>
            <a:ext cx="8534400" cy="3615267"/>
          </a:xfrm>
        </p:spPr>
        <p:txBody>
          <a:bodyPr/>
          <a:lstStyle/>
          <a:p>
            <a:r>
              <a:rPr lang="en-US" dirty="0"/>
              <a:t>Ketika </a:t>
            </a:r>
            <a:r>
              <a:rPr lang="en-US" dirty="0" err="1"/>
              <a:t>ingin</a:t>
            </a:r>
            <a:r>
              <a:rPr lang="en-US" dirty="0"/>
              <a:t> </a:t>
            </a:r>
            <a:r>
              <a:rPr lang="en-US" dirty="0" err="1"/>
              <a:t>membuat</a:t>
            </a:r>
            <a:r>
              <a:rPr lang="en-US" dirty="0"/>
              <a:t> </a:t>
            </a:r>
            <a:r>
              <a:rPr lang="en-US" dirty="0" err="1"/>
              <a:t>beberapa</a:t>
            </a:r>
            <a:r>
              <a:rPr lang="en-US" dirty="0"/>
              <a:t> instance </a:t>
            </a:r>
            <a:r>
              <a:rPr lang="en-US" dirty="0" err="1"/>
              <a:t>dari</a:t>
            </a:r>
            <a:r>
              <a:rPr lang="en-US" dirty="0"/>
              <a:t> </a:t>
            </a:r>
            <a:r>
              <a:rPr lang="en-US" dirty="0" err="1"/>
              <a:t>kontak</a:t>
            </a:r>
            <a:r>
              <a:rPr lang="en-US" dirty="0"/>
              <a:t> yang </a:t>
            </a:r>
            <a:r>
              <a:rPr lang="en-US" dirty="0" err="1"/>
              <a:t>sama</a:t>
            </a:r>
            <a:r>
              <a:rPr lang="en-US" dirty="0"/>
              <a:t> dan </a:t>
            </a:r>
            <a:r>
              <a:rPr lang="en-US" dirty="0" err="1"/>
              <a:t>mencari</a:t>
            </a:r>
            <a:r>
              <a:rPr lang="en-US" dirty="0"/>
              <a:t> </a:t>
            </a:r>
            <a:r>
              <a:rPr lang="en-US" dirty="0" err="1"/>
              <a:t>cara</a:t>
            </a:r>
            <a:r>
              <a:rPr lang="en-US" dirty="0"/>
              <a:t> </a:t>
            </a:r>
            <a:r>
              <a:rPr lang="en-US" dirty="0" err="1"/>
              <a:t>untuk</a:t>
            </a:r>
            <a:r>
              <a:rPr lang="en-US" dirty="0"/>
              <a:t> </a:t>
            </a:r>
            <a:r>
              <a:rPr lang="en-US" dirty="0" err="1"/>
              <a:t>melacaknya</a:t>
            </a:r>
            <a:r>
              <a:rPr lang="en-US" dirty="0"/>
              <a:t> dan </a:t>
            </a:r>
            <a:r>
              <a:rPr lang="en-US" dirty="0" err="1"/>
              <a:t>mempermudah</a:t>
            </a:r>
            <a:r>
              <a:rPr lang="en-US" dirty="0"/>
              <a:t> </a:t>
            </a:r>
            <a:r>
              <a:rPr lang="en-US" dirty="0" err="1"/>
              <a:t>pengelolaannya</a:t>
            </a:r>
            <a:r>
              <a:rPr lang="en-US" dirty="0"/>
              <a:t>.</a:t>
            </a:r>
          </a:p>
          <a:p>
            <a:r>
              <a:rPr lang="en-US" dirty="0" err="1"/>
              <a:t>Hemat</a:t>
            </a:r>
            <a:r>
              <a:rPr lang="en-US" dirty="0"/>
              <a:t> </a:t>
            </a:r>
            <a:r>
              <a:rPr lang="en-US" dirty="0" err="1"/>
              <a:t>bahan</a:t>
            </a:r>
            <a:r>
              <a:rPr lang="en-US" dirty="0"/>
              <a:t> </a:t>
            </a:r>
            <a:r>
              <a:rPr lang="en-US" dirty="0" err="1"/>
              <a:t>bakar</a:t>
            </a:r>
            <a:r>
              <a:rPr lang="en-US" dirty="0"/>
              <a:t> </a:t>
            </a:r>
            <a:r>
              <a:rPr lang="en-US" dirty="0" err="1"/>
              <a:t>saat</a:t>
            </a:r>
            <a:r>
              <a:rPr lang="en-US" dirty="0"/>
              <a:t> </a:t>
            </a:r>
            <a:r>
              <a:rPr lang="en-US" dirty="0" err="1"/>
              <a:t>penerapan</a:t>
            </a:r>
            <a:r>
              <a:rPr lang="en-US" dirty="0"/>
              <a:t> </a:t>
            </a:r>
          </a:p>
          <a:p>
            <a:r>
              <a:rPr lang="en-US" dirty="0" err="1"/>
              <a:t>Adanya</a:t>
            </a:r>
            <a:r>
              <a:rPr lang="en-US" dirty="0"/>
              <a:t> </a:t>
            </a:r>
            <a:r>
              <a:rPr lang="en-US" dirty="0" err="1"/>
              <a:t>tingkatan</a:t>
            </a:r>
            <a:r>
              <a:rPr lang="en-US" dirty="0"/>
              <a:t> </a:t>
            </a:r>
            <a:r>
              <a:rPr lang="en-US" dirty="0" err="1"/>
              <a:t>dalam</a:t>
            </a:r>
            <a:r>
              <a:rPr lang="en-US" dirty="0"/>
              <a:t> </a:t>
            </a:r>
            <a:r>
              <a:rPr lang="en-US" dirty="0" err="1"/>
              <a:t>keamanan</a:t>
            </a:r>
            <a:r>
              <a:rPr lang="en-US" dirty="0"/>
              <a:t> </a:t>
            </a:r>
            <a:r>
              <a:rPr lang="en-US" dirty="0" err="1"/>
              <a:t>kontrak</a:t>
            </a:r>
            <a:r>
              <a:rPr lang="en-US" dirty="0"/>
              <a:t> </a:t>
            </a:r>
          </a:p>
          <a:p>
            <a:pPr marL="0" indent="0">
              <a:buNone/>
            </a:pPr>
            <a:endParaRPr lang="en-ID" dirty="0"/>
          </a:p>
        </p:txBody>
      </p:sp>
    </p:spTree>
    <p:extLst>
      <p:ext uri="{BB962C8B-B14F-4D97-AF65-F5344CB8AC3E}">
        <p14:creationId xmlns:p14="http://schemas.microsoft.com/office/powerpoint/2010/main" val="213193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35B9F-941C-B705-31E3-C85B266ACCBA}"/>
              </a:ext>
            </a:extLst>
          </p:cNvPr>
          <p:cNvSpPr>
            <a:spLocks noGrp="1"/>
          </p:cNvSpPr>
          <p:nvPr>
            <p:ph type="title"/>
          </p:nvPr>
        </p:nvSpPr>
        <p:spPr>
          <a:xfrm>
            <a:off x="684212" y="396596"/>
            <a:ext cx="8534400" cy="1507067"/>
          </a:xfrm>
        </p:spPr>
        <p:txBody>
          <a:bodyPr/>
          <a:lstStyle/>
          <a:p>
            <a:r>
              <a:rPr lang="en-US" dirty="0"/>
              <a:t>Normal Factory pattern</a:t>
            </a:r>
            <a:endParaRPr lang="en-ID" dirty="0"/>
          </a:p>
        </p:txBody>
      </p:sp>
      <p:sp>
        <p:nvSpPr>
          <p:cNvPr id="3" name="Content Placeholder 2">
            <a:extLst>
              <a:ext uri="{FF2B5EF4-FFF2-40B4-BE49-F238E27FC236}">
                <a16:creationId xmlns:a16="http://schemas.microsoft.com/office/drawing/2014/main" id="{FEF7953B-8B09-F7ED-9C9B-0865AE64D6B9}"/>
              </a:ext>
            </a:extLst>
          </p:cNvPr>
          <p:cNvSpPr>
            <a:spLocks noGrp="1"/>
          </p:cNvSpPr>
          <p:nvPr>
            <p:ph idx="1"/>
          </p:nvPr>
        </p:nvSpPr>
        <p:spPr>
          <a:xfrm>
            <a:off x="684212" y="2482516"/>
            <a:ext cx="8534400" cy="3615267"/>
          </a:xfrm>
        </p:spPr>
        <p:txBody>
          <a:bodyPr/>
          <a:lstStyle/>
          <a:p>
            <a:pPr marL="0" indent="0" algn="just">
              <a:buNone/>
            </a:pPr>
            <a:r>
              <a:rPr lang="en-ID" dirty="0"/>
              <a:t>	</a:t>
            </a:r>
            <a:r>
              <a:rPr lang="en-ID" dirty="0" err="1"/>
              <a:t>Dalam</a:t>
            </a:r>
            <a:r>
              <a:rPr lang="en-ID" dirty="0"/>
              <a:t> </a:t>
            </a:r>
            <a:r>
              <a:rPr lang="en-ID" dirty="0" err="1"/>
              <a:t>pola</a:t>
            </a:r>
            <a:r>
              <a:rPr lang="en-ID" dirty="0"/>
              <a:t> </a:t>
            </a:r>
            <a:r>
              <a:rPr lang="en-ID" dirty="0" err="1"/>
              <a:t>ini</a:t>
            </a:r>
            <a:r>
              <a:rPr lang="en-ID" dirty="0"/>
              <a:t>, kami </a:t>
            </a:r>
            <a:r>
              <a:rPr lang="en-ID" dirty="0" err="1"/>
              <a:t>membuat</a:t>
            </a:r>
            <a:r>
              <a:rPr lang="en-ID" dirty="0"/>
              <a:t> </a:t>
            </a:r>
            <a:r>
              <a:rPr lang="en-ID" dirty="0" err="1"/>
              <a:t>kontrak</a:t>
            </a:r>
            <a:r>
              <a:rPr lang="en-ID" dirty="0"/>
              <a:t> </a:t>
            </a:r>
            <a:r>
              <a:rPr lang="en-ID" dirty="0" err="1"/>
              <a:t>pabrik</a:t>
            </a:r>
            <a:r>
              <a:rPr lang="en-ID" dirty="0"/>
              <a:t> </a:t>
            </a:r>
            <a:r>
              <a:rPr lang="en-ID" dirty="0" err="1"/>
              <a:t>dengan</a:t>
            </a:r>
            <a:r>
              <a:rPr lang="en-ID" dirty="0"/>
              <a:t> </a:t>
            </a:r>
            <a:r>
              <a:rPr lang="en-ID" dirty="0" err="1"/>
              <a:t>fungsi</a:t>
            </a:r>
            <a:r>
              <a:rPr lang="en-ID" dirty="0"/>
              <a:t> yang </a:t>
            </a:r>
            <a:r>
              <a:rPr lang="en-ID" dirty="0" err="1"/>
              <a:t>menangani</a:t>
            </a:r>
            <a:r>
              <a:rPr lang="en-ID" dirty="0"/>
              <a:t> </a:t>
            </a:r>
            <a:r>
              <a:rPr lang="en-ID" dirty="0" err="1"/>
              <a:t>pembuatan</a:t>
            </a:r>
            <a:r>
              <a:rPr lang="en-ID" dirty="0"/>
              <a:t> </a:t>
            </a:r>
            <a:r>
              <a:rPr lang="en-ID" dirty="0" err="1"/>
              <a:t>kontrak</a:t>
            </a:r>
            <a:r>
              <a:rPr lang="en-ID" dirty="0"/>
              <a:t> </a:t>
            </a:r>
            <a:r>
              <a:rPr lang="en-ID" dirty="0" err="1"/>
              <a:t>anak</a:t>
            </a:r>
            <a:r>
              <a:rPr lang="en-ID" dirty="0"/>
              <a:t> dan kami juga </a:t>
            </a:r>
            <a:r>
              <a:rPr lang="en-ID" dirty="0" err="1"/>
              <a:t>dapat</a:t>
            </a:r>
            <a:r>
              <a:rPr lang="en-ID" dirty="0"/>
              <a:t> </a:t>
            </a:r>
            <a:r>
              <a:rPr lang="en-ID" dirty="0" err="1"/>
              <a:t>menambahkan</a:t>
            </a:r>
            <a:r>
              <a:rPr lang="en-ID" dirty="0"/>
              <a:t> </a:t>
            </a:r>
            <a:r>
              <a:rPr lang="en-ID" dirty="0" err="1"/>
              <a:t>fungsi</a:t>
            </a:r>
            <a:r>
              <a:rPr lang="en-ID" dirty="0"/>
              <a:t> lain </a:t>
            </a:r>
            <a:r>
              <a:rPr lang="en-ID" dirty="0" err="1"/>
              <a:t>untuk</a:t>
            </a:r>
            <a:r>
              <a:rPr lang="en-ID" dirty="0"/>
              <a:t> </a:t>
            </a:r>
            <a:r>
              <a:rPr lang="en-ID" dirty="0" err="1"/>
              <a:t>pengelolaan</a:t>
            </a:r>
            <a:r>
              <a:rPr lang="en-ID" dirty="0"/>
              <a:t> </a:t>
            </a:r>
            <a:r>
              <a:rPr lang="en-ID" dirty="0" err="1"/>
              <a:t>kontrak</a:t>
            </a:r>
            <a:r>
              <a:rPr lang="en-ID" dirty="0"/>
              <a:t> </a:t>
            </a:r>
            <a:r>
              <a:rPr lang="en-ID" dirty="0" err="1"/>
              <a:t>ini</a:t>
            </a:r>
            <a:r>
              <a:rPr lang="en-ID" dirty="0"/>
              <a:t> </a:t>
            </a:r>
            <a:r>
              <a:rPr lang="en-ID" dirty="0" err="1"/>
              <a:t>secara</a:t>
            </a:r>
            <a:r>
              <a:rPr lang="en-ID" dirty="0"/>
              <a:t> </a:t>
            </a:r>
            <a:r>
              <a:rPr lang="en-ID" dirty="0" err="1"/>
              <a:t>efisien</a:t>
            </a:r>
            <a:r>
              <a:rPr lang="en-ID" dirty="0"/>
              <a:t> (</a:t>
            </a:r>
            <a:r>
              <a:rPr lang="en-ID" dirty="0" err="1"/>
              <a:t>misalnya</a:t>
            </a:r>
            <a:r>
              <a:rPr lang="en-ID" dirty="0"/>
              <a:t> </a:t>
            </a:r>
            <a:r>
              <a:rPr lang="en-ID" dirty="0" err="1"/>
              <a:t>mencari</a:t>
            </a:r>
            <a:r>
              <a:rPr lang="en-ID" dirty="0"/>
              <a:t> </a:t>
            </a:r>
            <a:r>
              <a:rPr lang="en-ID" dirty="0" err="1"/>
              <a:t>kontrak</a:t>
            </a:r>
            <a:r>
              <a:rPr lang="en-ID" dirty="0"/>
              <a:t> </a:t>
            </a:r>
            <a:r>
              <a:rPr lang="en-ID" dirty="0" err="1"/>
              <a:t>tertentu</a:t>
            </a:r>
            <a:r>
              <a:rPr lang="en-ID" dirty="0"/>
              <a:t> </a:t>
            </a:r>
            <a:r>
              <a:rPr lang="en-ID" dirty="0" err="1"/>
              <a:t>atau</a:t>
            </a:r>
            <a:r>
              <a:rPr lang="en-ID" dirty="0"/>
              <a:t> </a:t>
            </a:r>
            <a:r>
              <a:rPr lang="en-ID" dirty="0" err="1"/>
              <a:t>menonaktifkan</a:t>
            </a:r>
            <a:r>
              <a:rPr lang="en-ID" dirty="0"/>
              <a:t> </a:t>
            </a:r>
            <a:r>
              <a:rPr lang="en-ID" dirty="0" err="1"/>
              <a:t>kontrak</a:t>
            </a:r>
            <a:r>
              <a:rPr lang="en-ID" dirty="0"/>
              <a:t>). Di </a:t>
            </a:r>
            <a:r>
              <a:rPr lang="en-ID" dirty="0" err="1"/>
              <a:t>dalam</a:t>
            </a:r>
            <a:r>
              <a:rPr lang="en-ID" dirty="0"/>
              <a:t> </a:t>
            </a:r>
            <a:r>
              <a:rPr lang="en-ID" dirty="0" err="1"/>
              <a:t>fungsi</a:t>
            </a:r>
            <a:r>
              <a:rPr lang="en-ID" dirty="0"/>
              <a:t> create, kami </a:t>
            </a:r>
            <a:r>
              <a:rPr lang="en-ID" dirty="0" err="1"/>
              <a:t>menggunakan</a:t>
            </a:r>
            <a:r>
              <a:rPr lang="en-ID" dirty="0"/>
              <a:t> </a:t>
            </a:r>
            <a:r>
              <a:rPr lang="en-ID" dirty="0" err="1"/>
              <a:t>newkata</a:t>
            </a:r>
            <a:r>
              <a:rPr lang="en-ID" dirty="0"/>
              <a:t> </a:t>
            </a:r>
            <a:r>
              <a:rPr lang="en-ID" dirty="0" err="1"/>
              <a:t>kunci</a:t>
            </a:r>
            <a:r>
              <a:rPr lang="en-ID" dirty="0"/>
              <a:t> </a:t>
            </a:r>
            <a:r>
              <a:rPr lang="en-ID" dirty="0" err="1"/>
              <a:t>untuk</a:t>
            </a:r>
            <a:r>
              <a:rPr lang="en-ID" dirty="0"/>
              <a:t> </a:t>
            </a:r>
            <a:r>
              <a:rPr lang="en-ID" dirty="0" err="1"/>
              <a:t>menyebarkan</a:t>
            </a:r>
            <a:r>
              <a:rPr lang="en-ID" dirty="0"/>
              <a:t> </a:t>
            </a:r>
            <a:r>
              <a:rPr lang="en-ID" dirty="0" err="1"/>
              <a:t>kontrak</a:t>
            </a:r>
            <a:r>
              <a:rPr lang="en-ID" dirty="0"/>
              <a:t> </a:t>
            </a:r>
            <a:r>
              <a:rPr lang="en-ID" dirty="0" err="1"/>
              <a:t>anak</a:t>
            </a:r>
            <a:r>
              <a:rPr lang="en-ID" dirty="0"/>
              <a:t>.</a:t>
            </a:r>
          </a:p>
          <a:p>
            <a:pPr marL="0" indent="0">
              <a:buNone/>
            </a:pPr>
            <a:endParaRPr lang="en-ID" dirty="0"/>
          </a:p>
          <a:p>
            <a:pPr marL="0" indent="0">
              <a:buNone/>
            </a:pPr>
            <a:endParaRPr lang="en-ID" dirty="0"/>
          </a:p>
        </p:txBody>
      </p:sp>
    </p:spTree>
    <p:extLst>
      <p:ext uri="{BB962C8B-B14F-4D97-AF65-F5344CB8AC3E}">
        <p14:creationId xmlns:p14="http://schemas.microsoft.com/office/powerpoint/2010/main" val="303293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D9E7E7-882B-C78F-CA71-37864DD462AF}"/>
              </a:ext>
            </a:extLst>
          </p:cNvPr>
          <p:cNvSpPr>
            <a:spLocks noGrp="1"/>
          </p:cNvSpPr>
          <p:nvPr>
            <p:ph type="title"/>
          </p:nvPr>
        </p:nvSpPr>
        <p:spPr>
          <a:xfrm>
            <a:off x="685317" y="444722"/>
            <a:ext cx="4205003" cy="1507067"/>
          </a:xfrm>
        </p:spPr>
        <p:txBody>
          <a:bodyPr>
            <a:normAutofit/>
          </a:bodyPr>
          <a:lstStyle/>
          <a:p>
            <a:r>
              <a:rPr lang="en-US" sz="3200" dirty="0">
                <a:solidFill>
                  <a:srgbClr val="FFFFFF"/>
                </a:solidFill>
              </a:rPr>
              <a:t>Clone factory pattern</a:t>
            </a:r>
            <a:endParaRPr lang="en-ID" sz="3200" dirty="0">
              <a:solidFill>
                <a:srgbClr val="FFFFFF"/>
              </a:solidFill>
            </a:endParaRPr>
          </a:p>
        </p:txBody>
      </p:sp>
      <p:pic>
        <p:nvPicPr>
          <p:cNvPr id="5" name="Picture 4" descr="Diagram&#10;&#10;Description automatically generated">
            <a:extLst>
              <a:ext uri="{FF2B5EF4-FFF2-40B4-BE49-F238E27FC236}">
                <a16:creationId xmlns:a16="http://schemas.microsoft.com/office/drawing/2014/main" id="{507E5EA9-5642-D045-3D55-08E171DD1F4D}"/>
              </a:ext>
            </a:extLst>
          </p:cNvPr>
          <p:cNvPicPr>
            <a:picLocks noChangeAspect="1"/>
          </p:cNvPicPr>
          <p:nvPr/>
        </p:nvPicPr>
        <p:blipFill>
          <a:blip r:embed="rId2"/>
          <a:stretch>
            <a:fillRect/>
          </a:stretch>
        </p:blipFill>
        <p:spPr>
          <a:xfrm>
            <a:off x="717551" y="2084847"/>
            <a:ext cx="4887466" cy="2468170"/>
          </a:xfrm>
          <a:prstGeom prst="rect">
            <a:avLst/>
          </a:prstGeom>
          <a:effectLst>
            <a:innerShdw blurRad="57150" dist="38100" dir="14460000">
              <a:prstClr val="black">
                <a:alpha val="70000"/>
              </a:prstClr>
            </a:innerShdw>
          </a:effectLst>
        </p:spPr>
      </p:pic>
      <p:sp>
        <p:nvSpPr>
          <p:cNvPr id="3" name="Content Placeholder 2">
            <a:extLst>
              <a:ext uri="{FF2B5EF4-FFF2-40B4-BE49-F238E27FC236}">
                <a16:creationId xmlns:a16="http://schemas.microsoft.com/office/drawing/2014/main" id="{DA2C8CD1-ACF3-5AE2-D2BB-35554B0122A3}"/>
              </a:ext>
            </a:extLst>
          </p:cNvPr>
          <p:cNvSpPr>
            <a:spLocks noGrp="1"/>
          </p:cNvSpPr>
          <p:nvPr>
            <p:ph idx="1"/>
          </p:nvPr>
        </p:nvSpPr>
        <p:spPr>
          <a:xfrm>
            <a:off x="6095998" y="685800"/>
            <a:ext cx="4819653" cy="3615267"/>
          </a:xfrm>
        </p:spPr>
        <p:txBody>
          <a:bodyPr>
            <a:normAutofit/>
          </a:bodyPr>
          <a:lstStyle/>
          <a:p>
            <a:pPr marL="0" indent="0">
              <a:lnSpc>
                <a:spcPct val="90000"/>
              </a:lnSpc>
              <a:buNone/>
            </a:pPr>
            <a:r>
              <a:rPr lang="en-ID" sz="1700">
                <a:solidFill>
                  <a:srgbClr val="0F496F"/>
                </a:solidFill>
              </a:rPr>
              <a:t>	Masalah dengan pola sebelumnya adalah ia membuang banyak gas karena semua kontrak turunan akan memiliki logika yang sama dan kami menerapkan ulang kontrak yang hampir sama setiap kali  kode yang sama tetapi konteks yang berbeda. Kami memerlukan cara untuk menerapkan hanya satu kontrak turunan dengan semua fungsi dan membuat semua kontrak turunan lainnya bertindak sebagai proxy yang mendelegasikan panggilan ke kontrak turunan pertama yang kami buat dan membiarkan fungsi dijalankan dengan konteks kontrak proxy.</a:t>
            </a:r>
          </a:p>
        </p:txBody>
      </p:sp>
      <p:grpSp>
        <p:nvGrpSpPr>
          <p:cNvPr id="12" name="Group 11">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740113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E7E7-882B-C78F-CA71-37864DD462AF}"/>
              </a:ext>
            </a:extLst>
          </p:cNvPr>
          <p:cNvSpPr>
            <a:spLocks noGrp="1"/>
          </p:cNvSpPr>
          <p:nvPr>
            <p:ph type="title"/>
          </p:nvPr>
        </p:nvSpPr>
        <p:spPr>
          <a:xfrm>
            <a:off x="685317" y="444722"/>
            <a:ext cx="4205003" cy="1507067"/>
          </a:xfrm>
        </p:spPr>
        <p:txBody>
          <a:bodyPr>
            <a:normAutofit/>
          </a:bodyPr>
          <a:lstStyle/>
          <a:p>
            <a:r>
              <a:rPr lang="en-US" sz="3200" dirty="0" err="1">
                <a:solidFill>
                  <a:srgbClr val="FFFFFF"/>
                </a:solidFill>
              </a:rPr>
              <a:t>Koodingan</a:t>
            </a:r>
            <a:r>
              <a:rPr lang="en-US" sz="3200" dirty="0">
                <a:solidFill>
                  <a:srgbClr val="FFFFFF"/>
                </a:solidFill>
              </a:rPr>
              <a:t> </a:t>
            </a:r>
            <a:endParaRPr lang="en-ID" sz="3200" dirty="0">
              <a:solidFill>
                <a:srgbClr val="FFFFFF"/>
              </a:solidFill>
            </a:endParaRPr>
          </a:p>
        </p:txBody>
      </p:sp>
      <p:sp>
        <p:nvSpPr>
          <p:cNvPr id="3" name="Content Placeholder 2">
            <a:extLst>
              <a:ext uri="{FF2B5EF4-FFF2-40B4-BE49-F238E27FC236}">
                <a16:creationId xmlns:a16="http://schemas.microsoft.com/office/drawing/2014/main" id="{DA2C8CD1-ACF3-5AE2-D2BB-35554B0122A3}"/>
              </a:ext>
            </a:extLst>
          </p:cNvPr>
          <p:cNvSpPr>
            <a:spLocks noGrp="1"/>
          </p:cNvSpPr>
          <p:nvPr>
            <p:ph idx="1"/>
          </p:nvPr>
        </p:nvSpPr>
        <p:spPr>
          <a:xfrm>
            <a:off x="6095998" y="685800"/>
            <a:ext cx="4819653" cy="3615267"/>
          </a:xfrm>
        </p:spPr>
        <p:txBody>
          <a:bodyPr>
            <a:normAutofit/>
          </a:bodyPr>
          <a:lstStyle/>
          <a:p>
            <a:pPr marL="0" indent="0">
              <a:lnSpc>
                <a:spcPct val="90000"/>
              </a:lnSpc>
              <a:buNone/>
            </a:pPr>
            <a:r>
              <a:rPr lang="en-US" sz="1700" dirty="0" err="1">
                <a:solidFill>
                  <a:srgbClr val="0F496F"/>
                </a:solidFill>
              </a:rPr>
              <a:t>Pertama</a:t>
            </a:r>
            <a:r>
              <a:rPr lang="en-US" sz="1700" dirty="0">
                <a:solidFill>
                  <a:srgbClr val="0F496F"/>
                </a:solidFill>
              </a:rPr>
              <a:t> </a:t>
            </a:r>
            <a:r>
              <a:rPr lang="en-US" sz="1700" dirty="0" err="1">
                <a:solidFill>
                  <a:srgbClr val="0F496F"/>
                </a:solidFill>
              </a:rPr>
              <a:t>kita</a:t>
            </a:r>
            <a:r>
              <a:rPr lang="en-US" sz="1700" dirty="0">
                <a:solidFill>
                  <a:srgbClr val="0F496F"/>
                </a:solidFill>
              </a:rPr>
              <a:t> </a:t>
            </a:r>
            <a:r>
              <a:rPr lang="en-US" sz="1700" dirty="0" err="1">
                <a:solidFill>
                  <a:srgbClr val="0F496F"/>
                </a:solidFill>
              </a:rPr>
              <a:t>membuka</a:t>
            </a:r>
            <a:r>
              <a:rPr lang="en-US" sz="1700" dirty="0">
                <a:solidFill>
                  <a:srgbClr val="0F496F"/>
                </a:solidFill>
              </a:rPr>
              <a:t> web yang Bernama remix.etherium.org </a:t>
            </a:r>
            <a:r>
              <a:rPr lang="en-US" sz="1700" dirty="0" err="1">
                <a:solidFill>
                  <a:srgbClr val="0F496F"/>
                </a:solidFill>
              </a:rPr>
              <a:t>lalu</a:t>
            </a:r>
            <a:r>
              <a:rPr lang="en-US" sz="1700" dirty="0">
                <a:solidFill>
                  <a:srgbClr val="0F496F"/>
                </a:solidFill>
              </a:rPr>
              <a:t> </a:t>
            </a:r>
            <a:r>
              <a:rPr lang="en-US" sz="1700" dirty="0" err="1">
                <a:solidFill>
                  <a:srgbClr val="0F496F"/>
                </a:solidFill>
              </a:rPr>
              <a:t>kita</a:t>
            </a:r>
            <a:r>
              <a:rPr lang="en-US" sz="1700" dirty="0">
                <a:solidFill>
                  <a:srgbClr val="0F496F"/>
                </a:solidFill>
              </a:rPr>
              <a:t> </a:t>
            </a:r>
            <a:r>
              <a:rPr lang="en-US" sz="1700" dirty="0" err="1">
                <a:solidFill>
                  <a:srgbClr val="0F496F"/>
                </a:solidFill>
              </a:rPr>
              <a:t>membuat</a:t>
            </a:r>
            <a:r>
              <a:rPr lang="en-US" sz="1700" dirty="0">
                <a:solidFill>
                  <a:srgbClr val="0F496F"/>
                </a:solidFill>
              </a:rPr>
              <a:t> </a:t>
            </a:r>
            <a:r>
              <a:rPr lang="en-US" sz="1700" dirty="0" err="1">
                <a:solidFill>
                  <a:srgbClr val="0F496F"/>
                </a:solidFill>
              </a:rPr>
              <a:t>sebuah</a:t>
            </a:r>
            <a:r>
              <a:rPr lang="en-US" sz="1700" dirty="0">
                <a:solidFill>
                  <a:srgbClr val="0F496F"/>
                </a:solidFill>
              </a:rPr>
              <a:t> 3 file yang </a:t>
            </a:r>
            <a:r>
              <a:rPr lang="en-US" sz="1700" dirty="0" err="1">
                <a:solidFill>
                  <a:srgbClr val="0F496F"/>
                </a:solidFill>
              </a:rPr>
              <a:t>bernama</a:t>
            </a:r>
            <a:r>
              <a:rPr lang="en-US" sz="1700" dirty="0">
                <a:solidFill>
                  <a:srgbClr val="0F496F"/>
                </a:solidFill>
              </a:rPr>
              <a:t> </a:t>
            </a:r>
            <a:r>
              <a:rPr lang="en-US" sz="1700" dirty="0" err="1">
                <a:solidFill>
                  <a:srgbClr val="0F496F"/>
                </a:solidFill>
              </a:rPr>
              <a:t>SimpleStorege.sol,ExtraStorage.sol</a:t>
            </a:r>
            <a:r>
              <a:rPr lang="en-US" sz="1700" dirty="0">
                <a:solidFill>
                  <a:srgbClr val="0F496F"/>
                </a:solidFill>
              </a:rPr>
              <a:t> dan </a:t>
            </a:r>
            <a:r>
              <a:rPr lang="en-US" sz="1700" dirty="0" err="1">
                <a:solidFill>
                  <a:srgbClr val="0F496F"/>
                </a:solidFill>
              </a:rPr>
              <a:t>StorageFactory.sol</a:t>
            </a:r>
            <a:endParaRPr lang="en-ID" sz="1700" dirty="0">
              <a:solidFill>
                <a:srgbClr val="0F496F"/>
              </a:solidFill>
            </a:endParaRPr>
          </a:p>
        </p:txBody>
      </p:sp>
      <p:pic>
        <p:nvPicPr>
          <p:cNvPr id="6" name="Picture 5">
            <a:extLst>
              <a:ext uri="{FF2B5EF4-FFF2-40B4-BE49-F238E27FC236}">
                <a16:creationId xmlns:a16="http://schemas.microsoft.com/office/drawing/2014/main" id="{56B2B7F4-F5BD-E065-9020-9662D833B7A2}"/>
              </a:ext>
            </a:extLst>
          </p:cNvPr>
          <p:cNvPicPr>
            <a:picLocks noChangeAspect="1"/>
          </p:cNvPicPr>
          <p:nvPr/>
        </p:nvPicPr>
        <p:blipFill>
          <a:blip r:embed="rId2"/>
          <a:stretch>
            <a:fillRect/>
          </a:stretch>
        </p:blipFill>
        <p:spPr>
          <a:xfrm>
            <a:off x="1085435" y="1757129"/>
            <a:ext cx="2353003" cy="3343742"/>
          </a:xfrm>
          <a:prstGeom prst="rect">
            <a:avLst/>
          </a:prstGeom>
        </p:spPr>
      </p:pic>
    </p:spTree>
    <p:extLst>
      <p:ext uri="{BB962C8B-B14F-4D97-AF65-F5344CB8AC3E}">
        <p14:creationId xmlns:p14="http://schemas.microsoft.com/office/powerpoint/2010/main" val="1247293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E7E7-882B-C78F-CA71-37864DD462AF}"/>
              </a:ext>
            </a:extLst>
          </p:cNvPr>
          <p:cNvSpPr>
            <a:spLocks noGrp="1"/>
          </p:cNvSpPr>
          <p:nvPr>
            <p:ph type="title"/>
          </p:nvPr>
        </p:nvSpPr>
        <p:spPr>
          <a:xfrm>
            <a:off x="685317" y="444722"/>
            <a:ext cx="4205003" cy="1507067"/>
          </a:xfrm>
        </p:spPr>
        <p:txBody>
          <a:bodyPr>
            <a:normAutofit/>
          </a:bodyPr>
          <a:lstStyle/>
          <a:p>
            <a:r>
              <a:rPr lang="en-US" sz="3200" dirty="0" err="1">
                <a:solidFill>
                  <a:srgbClr val="FFFFFF"/>
                </a:solidFill>
              </a:rPr>
              <a:t>Koodingan</a:t>
            </a:r>
            <a:r>
              <a:rPr lang="en-US" sz="3200" dirty="0">
                <a:solidFill>
                  <a:srgbClr val="FFFFFF"/>
                </a:solidFill>
              </a:rPr>
              <a:t> (</a:t>
            </a:r>
            <a:r>
              <a:rPr lang="en-US" sz="3200" dirty="0" err="1">
                <a:solidFill>
                  <a:srgbClr val="FFFFFF"/>
                </a:solidFill>
              </a:rPr>
              <a:t>SimpleStorage</a:t>
            </a:r>
            <a:r>
              <a:rPr lang="en-US" sz="3200" dirty="0">
                <a:solidFill>
                  <a:srgbClr val="FFFFFF"/>
                </a:solidFill>
              </a:rPr>
              <a:t>) </a:t>
            </a:r>
            <a:endParaRPr lang="en-ID" sz="3200" dirty="0">
              <a:solidFill>
                <a:srgbClr val="FFFFFF"/>
              </a:solidFill>
            </a:endParaRPr>
          </a:p>
        </p:txBody>
      </p:sp>
      <p:sp>
        <p:nvSpPr>
          <p:cNvPr id="3" name="Content Placeholder 2">
            <a:extLst>
              <a:ext uri="{FF2B5EF4-FFF2-40B4-BE49-F238E27FC236}">
                <a16:creationId xmlns:a16="http://schemas.microsoft.com/office/drawing/2014/main" id="{DA2C8CD1-ACF3-5AE2-D2BB-35554B0122A3}"/>
              </a:ext>
            </a:extLst>
          </p:cNvPr>
          <p:cNvSpPr>
            <a:spLocks noGrp="1"/>
          </p:cNvSpPr>
          <p:nvPr>
            <p:ph idx="1"/>
          </p:nvPr>
        </p:nvSpPr>
        <p:spPr>
          <a:xfrm>
            <a:off x="6095998" y="685800"/>
            <a:ext cx="4819653" cy="3615267"/>
          </a:xfrm>
        </p:spPr>
        <p:txBody>
          <a:bodyPr>
            <a:normAutofit/>
          </a:bodyPr>
          <a:lstStyle/>
          <a:p>
            <a:pPr marL="0" indent="0">
              <a:lnSpc>
                <a:spcPct val="90000"/>
              </a:lnSpc>
              <a:buNone/>
            </a:pPr>
            <a:r>
              <a:rPr lang="en-US" sz="1700" dirty="0">
                <a:solidFill>
                  <a:srgbClr val="0F496F"/>
                </a:solidFill>
              </a:rPr>
              <a:t>File </a:t>
            </a:r>
            <a:r>
              <a:rPr lang="en-US" sz="1700" dirty="0" err="1">
                <a:solidFill>
                  <a:srgbClr val="0F496F"/>
                </a:solidFill>
              </a:rPr>
              <a:t>pertama</a:t>
            </a:r>
            <a:r>
              <a:rPr lang="en-US" sz="1700" dirty="0">
                <a:solidFill>
                  <a:srgbClr val="0F496F"/>
                </a:solidFill>
              </a:rPr>
              <a:t> (</a:t>
            </a:r>
            <a:r>
              <a:rPr lang="en-US" sz="1700" dirty="0" err="1">
                <a:solidFill>
                  <a:srgbClr val="0F496F"/>
                </a:solidFill>
              </a:rPr>
              <a:t>SimpleStorage.sol</a:t>
            </a:r>
            <a:r>
              <a:rPr lang="en-US" sz="1700" dirty="0">
                <a:solidFill>
                  <a:srgbClr val="0F496F"/>
                </a:solidFill>
              </a:rPr>
              <a:t>) yang </a:t>
            </a:r>
            <a:r>
              <a:rPr lang="en-US" sz="1700" dirty="0" err="1">
                <a:solidFill>
                  <a:srgbClr val="0F496F"/>
                </a:solidFill>
              </a:rPr>
              <a:t>berisi</a:t>
            </a:r>
            <a:r>
              <a:rPr lang="en-US" sz="1700" dirty="0">
                <a:solidFill>
                  <a:srgbClr val="0F496F"/>
                </a:solidFill>
              </a:rPr>
              <a:t> </a:t>
            </a:r>
            <a:r>
              <a:rPr lang="en-US" sz="1700" dirty="0" err="1">
                <a:solidFill>
                  <a:srgbClr val="0F496F"/>
                </a:solidFill>
              </a:rPr>
              <a:t>koodingan</a:t>
            </a:r>
            <a:r>
              <a:rPr lang="en-US" sz="1700" dirty="0">
                <a:solidFill>
                  <a:srgbClr val="0F496F"/>
                </a:solidFill>
              </a:rPr>
              <a:t> </a:t>
            </a:r>
            <a:r>
              <a:rPr lang="en-US" sz="1700" dirty="0" err="1">
                <a:solidFill>
                  <a:srgbClr val="0F496F"/>
                </a:solidFill>
              </a:rPr>
              <a:t>seperti</a:t>
            </a:r>
            <a:r>
              <a:rPr lang="en-US" sz="1700" dirty="0">
                <a:solidFill>
                  <a:srgbClr val="0F496F"/>
                </a:solidFill>
              </a:rPr>
              <a:t> </a:t>
            </a:r>
            <a:r>
              <a:rPr lang="en-US" sz="1700" dirty="0" err="1">
                <a:solidFill>
                  <a:srgbClr val="0F496F"/>
                </a:solidFill>
              </a:rPr>
              <a:t>berikut</a:t>
            </a:r>
            <a:r>
              <a:rPr lang="en-US" sz="1700" dirty="0">
                <a:solidFill>
                  <a:srgbClr val="0F496F"/>
                </a:solidFill>
              </a:rPr>
              <a:t>.</a:t>
            </a:r>
            <a:endParaRPr lang="en-ID" sz="1700" dirty="0">
              <a:solidFill>
                <a:srgbClr val="0F496F"/>
              </a:solidFill>
            </a:endParaRPr>
          </a:p>
        </p:txBody>
      </p:sp>
      <p:pic>
        <p:nvPicPr>
          <p:cNvPr id="5" name="Picture 4">
            <a:extLst>
              <a:ext uri="{FF2B5EF4-FFF2-40B4-BE49-F238E27FC236}">
                <a16:creationId xmlns:a16="http://schemas.microsoft.com/office/drawing/2014/main" id="{167DDE1C-48AF-FCA2-ECF0-D67224C5B49D}"/>
              </a:ext>
            </a:extLst>
          </p:cNvPr>
          <p:cNvPicPr>
            <a:picLocks noChangeAspect="1"/>
          </p:cNvPicPr>
          <p:nvPr/>
        </p:nvPicPr>
        <p:blipFill>
          <a:blip r:embed="rId2"/>
          <a:stretch>
            <a:fillRect/>
          </a:stretch>
        </p:blipFill>
        <p:spPr>
          <a:xfrm>
            <a:off x="401052" y="1951789"/>
            <a:ext cx="5540422" cy="3472231"/>
          </a:xfrm>
          <a:prstGeom prst="rect">
            <a:avLst/>
          </a:prstGeom>
        </p:spPr>
      </p:pic>
    </p:spTree>
    <p:extLst>
      <p:ext uri="{BB962C8B-B14F-4D97-AF65-F5344CB8AC3E}">
        <p14:creationId xmlns:p14="http://schemas.microsoft.com/office/powerpoint/2010/main" val="3621467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E7E7-882B-C78F-CA71-37864DD462AF}"/>
              </a:ext>
            </a:extLst>
          </p:cNvPr>
          <p:cNvSpPr>
            <a:spLocks noGrp="1"/>
          </p:cNvSpPr>
          <p:nvPr>
            <p:ph type="title"/>
          </p:nvPr>
        </p:nvSpPr>
        <p:spPr>
          <a:xfrm>
            <a:off x="685317" y="444722"/>
            <a:ext cx="4205003" cy="1507067"/>
          </a:xfrm>
        </p:spPr>
        <p:txBody>
          <a:bodyPr>
            <a:normAutofit/>
          </a:bodyPr>
          <a:lstStyle/>
          <a:p>
            <a:r>
              <a:rPr lang="en-US" sz="3200" dirty="0" err="1">
                <a:solidFill>
                  <a:srgbClr val="FFFFFF"/>
                </a:solidFill>
              </a:rPr>
              <a:t>Koodingan</a:t>
            </a:r>
            <a:r>
              <a:rPr lang="en-US" sz="3200" dirty="0">
                <a:solidFill>
                  <a:srgbClr val="FFFFFF"/>
                </a:solidFill>
              </a:rPr>
              <a:t> (</a:t>
            </a:r>
            <a:r>
              <a:rPr lang="en-US" sz="3200" dirty="0" err="1">
                <a:solidFill>
                  <a:srgbClr val="FFFFFF"/>
                </a:solidFill>
              </a:rPr>
              <a:t>ExtraStorage</a:t>
            </a:r>
            <a:r>
              <a:rPr lang="en-US" sz="3200" dirty="0">
                <a:solidFill>
                  <a:srgbClr val="FFFFFF"/>
                </a:solidFill>
              </a:rPr>
              <a:t>) </a:t>
            </a:r>
            <a:endParaRPr lang="en-ID" sz="3200" dirty="0">
              <a:solidFill>
                <a:srgbClr val="FFFFFF"/>
              </a:solidFill>
            </a:endParaRPr>
          </a:p>
        </p:txBody>
      </p:sp>
      <p:sp>
        <p:nvSpPr>
          <p:cNvPr id="3" name="Content Placeholder 2">
            <a:extLst>
              <a:ext uri="{FF2B5EF4-FFF2-40B4-BE49-F238E27FC236}">
                <a16:creationId xmlns:a16="http://schemas.microsoft.com/office/drawing/2014/main" id="{DA2C8CD1-ACF3-5AE2-D2BB-35554B0122A3}"/>
              </a:ext>
            </a:extLst>
          </p:cNvPr>
          <p:cNvSpPr>
            <a:spLocks noGrp="1"/>
          </p:cNvSpPr>
          <p:nvPr>
            <p:ph idx="1"/>
          </p:nvPr>
        </p:nvSpPr>
        <p:spPr>
          <a:xfrm>
            <a:off x="6095998" y="685800"/>
            <a:ext cx="4819653" cy="3615267"/>
          </a:xfrm>
        </p:spPr>
        <p:txBody>
          <a:bodyPr>
            <a:normAutofit/>
          </a:bodyPr>
          <a:lstStyle/>
          <a:p>
            <a:pPr marL="0" indent="0">
              <a:lnSpc>
                <a:spcPct val="90000"/>
              </a:lnSpc>
              <a:buNone/>
            </a:pPr>
            <a:r>
              <a:rPr lang="en-US" sz="1700" dirty="0">
                <a:solidFill>
                  <a:srgbClr val="0F496F"/>
                </a:solidFill>
              </a:rPr>
              <a:t>File </a:t>
            </a:r>
            <a:r>
              <a:rPr lang="en-US" sz="1700" dirty="0" err="1">
                <a:solidFill>
                  <a:srgbClr val="0F496F"/>
                </a:solidFill>
              </a:rPr>
              <a:t>pertama</a:t>
            </a:r>
            <a:r>
              <a:rPr lang="en-US" sz="1700" dirty="0">
                <a:solidFill>
                  <a:srgbClr val="0F496F"/>
                </a:solidFill>
              </a:rPr>
              <a:t> (</a:t>
            </a:r>
            <a:r>
              <a:rPr lang="en-US" sz="1700" dirty="0" err="1">
                <a:solidFill>
                  <a:srgbClr val="0F496F"/>
                </a:solidFill>
              </a:rPr>
              <a:t>SimpleStorage.sol</a:t>
            </a:r>
            <a:r>
              <a:rPr lang="en-US" sz="1700" dirty="0">
                <a:solidFill>
                  <a:srgbClr val="0F496F"/>
                </a:solidFill>
              </a:rPr>
              <a:t>) yang </a:t>
            </a:r>
            <a:r>
              <a:rPr lang="en-US" sz="1700" dirty="0" err="1">
                <a:solidFill>
                  <a:srgbClr val="0F496F"/>
                </a:solidFill>
              </a:rPr>
              <a:t>berisi</a:t>
            </a:r>
            <a:r>
              <a:rPr lang="en-US" sz="1700" dirty="0">
                <a:solidFill>
                  <a:srgbClr val="0F496F"/>
                </a:solidFill>
              </a:rPr>
              <a:t> </a:t>
            </a:r>
            <a:r>
              <a:rPr lang="en-US" sz="1700" dirty="0" err="1">
                <a:solidFill>
                  <a:srgbClr val="0F496F"/>
                </a:solidFill>
              </a:rPr>
              <a:t>koodingan</a:t>
            </a:r>
            <a:r>
              <a:rPr lang="en-US" sz="1700" dirty="0">
                <a:solidFill>
                  <a:srgbClr val="0F496F"/>
                </a:solidFill>
              </a:rPr>
              <a:t> </a:t>
            </a:r>
            <a:r>
              <a:rPr lang="en-US" sz="1700" dirty="0" err="1">
                <a:solidFill>
                  <a:srgbClr val="0F496F"/>
                </a:solidFill>
              </a:rPr>
              <a:t>seperti</a:t>
            </a:r>
            <a:r>
              <a:rPr lang="en-US" sz="1700" dirty="0">
                <a:solidFill>
                  <a:srgbClr val="0F496F"/>
                </a:solidFill>
              </a:rPr>
              <a:t> </a:t>
            </a:r>
            <a:r>
              <a:rPr lang="en-US" sz="1700" dirty="0" err="1">
                <a:solidFill>
                  <a:srgbClr val="0F496F"/>
                </a:solidFill>
              </a:rPr>
              <a:t>berikut</a:t>
            </a:r>
            <a:r>
              <a:rPr lang="en-US" sz="1700" dirty="0">
                <a:solidFill>
                  <a:srgbClr val="0F496F"/>
                </a:solidFill>
              </a:rPr>
              <a:t>.</a:t>
            </a:r>
            <a:endParaRPr lang="en-ID" sz="1700" dirty="0">
              <a:solidFill>
                <a:srgbClr val="0F496F"/>
              </a:solidFill>
            </a:endParaRPr>
          </a:p>
        </p:txBody>
      </p:sp>
      <p:pic>
        <p:nvPicPr>
          <p:cNvPr id="6" name="Picture 5">
            <a:extLst>
              <a:ext uri="{FF2B5EF4-FFF2-40B4-BE49-F238E27FC236}">
                <a16:creationId xmlns:a16="http://schemas.microsoft.com/office/drawing/2014/main" id="{026DBBE7-F1D5-88B3-00D0-E72BFAA80F9A}"/>
              </a:ext>
            </a:extLst>
          </p:cNvPr>
          <p:cNvPicPr>
            <a:picLocks noChangeAspect="1"/>
          </p:cNvPicPr>
          <p:nvPr/>
        </p:nvPicPr>
        <p:blipFill>
          <a:blip r:embed="rId2"/>
          <a:stretch>
            <a:fillRect/>
          </a:stretch>
        </p:blipFill>
        <p:spPr>
          <a:xfrm>
            <a:off x="543874" y="1951789"/>
            <a:ext cx="4487887" cy="3123687"/>
          </a:xfrm>
          <a:prstGeom prst="rect">
            <a:avLst/>
          </a:prstGeom>
        </p:spPr>
      </p:pic>
    </p:spTree>
    <p:extLst>
      <p:ext uri="{BB962C8B-B14F-4D97-AF65-F5344CB8AC3E}">
        <p14:creationId xmlns:p14="http://schemas.microsoft.com/office/powerpoint/2010/main" val="743763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E7E7-882B-C78F-CA71-37864DD462AF}"/>
              </a:ext>
            </a:extLst>
          </p:cNvPr>
          <p:cNvSpPr>
            <a:spLocks noGrp="1"/>
          </p:cNvSpPr>
          <p:nvPr>
            <p:ph type="title"/>
          </p:nvPr>
        </p:nvSpPr>
        <p:spPr>
          <a:xfrm>
            <a:off x="685317" y="444722"/>
            <a:ext cx="4205003" cy="1507067"/>
          </a:xfrm>
        </p:spPr>
        <p:txBody>
          <a:bodyPr>
            <a:normAutofit/>
          </a:bodyPr>
          <a:lstStyle/>
          <a:p>
            <a:r>
              <a:rPr lang="en-US" sz="3200" dirty="0" err="1">
                <a:solidFill>
                  <a:srgbClr val="FFFFFF"/>
                </a:solidFill>
              </a:rPr>
              <a:t>Koodingan</a:t>
            </a:r>
            <a:r>
              <a:rPr lang="en-US" sz="3200" dirty="0">
                <a:solidFill>
                  <a:srgbClr val="FFFFFF"/>
                </a:solidFill>
              </a:rPr>
              <a:t> (</a:t>
            </a:r>
            <a:r>
              <a:rPr lang="en-US" sz="3200" dirty="0" err="1">
                <a:solidFill>
                  <a:srgbClr val="FFFFFF"/>
                </a:solidFill>
              </a:rPr>
              <a:t>Storagefactory</a:t>
            </a:r>
            <a:r>
              <a:rPr lang="en-US" sz="3200" dirty="0">
                <a:solidFill>
                  <a:srgbClr val="FFFFFF"/>
                </a:solidFill>
              </a:rPr>
              <a:t>) </a:t>
            </a:r>
            <a:endParaRPr lang="en-ID" sz="3200" dirty="0">
              <a:solidFill>
                <a:srgbClr val="FFFFFF"/>
              </a:solidFill>
            </a:endParaRPr>
          </a:p>
        </p:txBody>
      </p:sp>
      <p:sp>
        <p:nvSpPr>
          <p:cNvPr id="3" name="Content Placeholder 2">
            <a:extLst>
              <a:ext uri="{FF2B5EF4-FFF2-40B4-BE49-F238E27FC236}">
                <a16:creationId xmlns:a16="http://schemas.microsoft.com/office/drawing/2014/main" id="{DA2C8CD1-ACF3-5AE2-D2BB-35554B0122A3}"/>
              </a:ext>
            </a:extLst>
          </p:cNvPr>
          <p:cNvSpPr>
            <a:spLocks noGrp="1"/>
          </p:cNvSpPr>
          <p:nvPr>
            <p:ph idx="1"/>
          </p:nvPr>
        </p:nvSpPr>
        <p:spPr>
          <a:xfrm>
            <a:off x="6095998" y="685800"/>
            <a:ext cx="4819653" cy="3615267"/>
          </a:xfrm>
        </p:spPr>
        <p:txBody>
          <a:bodyPr>
            <a:normAutofit/>
          </a:bodyPr>
          <a:lstStyle/>
          <a:p>
            <a:pPr marL="0" indent="0">
              <a:lnSpc>
                <a:spcPct val="90000"/>
              </a:lnSpc>
              <a:buNone/>
            </a:pPr>
            <a:r>
              <a:rPr lang="en-US" sz="1700" dirty="0">
                <a:solidFill>
                  <a:srgbClr val="0F496F"/>
                </a:solidFill>
              </a:rPr>
              <a:t>File </a:t>
            </a:r>
            <a:r>
              <a:rPr lang="en-US" sz="1700" dirty="0" err="1">
                <a:solidFill>
                  <a:srgbClr val="0F496F"/>
                </a:solidFill>
              </a:rPr>
              <a:t>pertama</a:t>
            </a:r>
            <a:r>
              <a:rPr lang="en-US" sz="1700" dirty="0">
                <a:solidFill>
                  <a:srgbClr val="0F496F"/>
                </a:solidFill>
              </a:rPr>
              <a:t> (</a:t>
            </a:r>
            <a:r>
              <a:rPr lang="en-US" sz="1700" dirty="0" err="1">
                <a:solidFill>
                  <a:srgbClr val="0F496F"/>
                </a:solidFill>
              </a:rPr>
              <a:t>SimpleStorage.sol</a:t>
            </a:r>
            <a:r>
              <a:rPr lang="en-US" sz="1700" dirty="0">
                <a:solidFill>
                  <a:srgbClr val="0F496F"/>
                </a:solidFill>
              </a:rPr>
              <a:t>) yang </a:t>
            </a:r>
            <a:r>
              <a:rPr lang="en-US" sz="1700" dirty="0" err="1">
                <a:solidFill>
                  <a:srgbClr val="0F496F"/>
                </a:solidFill>
              </a:rPr>
              <a:t>berisi</a:t>
            </a:r>
            <a:r>
              <a:rPr lang="en-US" sz="1700" dirty="0">
                <a:solidFill>
                  <a:srgbClr val="0F496F"/>
                </a:solidFill>
              </a:rPr>
              <a:t> </a:t>
            </a:r>
            <a:r>
              <a:rPr lang="en-US" sz="1700" dirty="0" err="1">
                <a:solidFill>
                  <a:srgbClr val="0F496F"/>
                </a:solidFill>
              </a:rPr>
              <a:t>koodingan</a:t>
            </a:r>
            <a:r>
              <a:rPr lang="en-US" sz="1700" dirty="0">
                <a:solidFill>
                  <a:srgbClr val="0F496F"/>
                </a:solidFill>
              </a:rPr>
              <a:t> </a:t>
            </a:r>
            <a:r>
              <a:rPr lang="en-US" sz="1700" dirty="0" err="1">
                <a:solidFill>
                  <a:srgbClr val="0F496F"/>
                </a:solidFill>
              </a:rPr>
              <a:t>seperti</a:t>
            </a:r>
            <a:r>
              <a:rPr lang="en-US" sz="1700" dirty="0">
                <a:solidFill>
                  <a:srgbClr val="0F496F"/>
                </a:solidFill>
              </a:rPr>
              <a:t> </a:t>
            </a:r>
            <a:r>
              <a:rPr lang="en-US" sz="1700" dirty="0" err="1">
                <a:solidFill>
                  <a:srgbClr val="0F496F"/>
                </a:solidFill>
              </a:rPr>
              <a:t>berikut</a:t>
            </a:r>
            <a:r>
              <a:rPr lang="en-US" sz="1700" dirty="0">
                <a:solidFill>
                  <a:srgbClr val="0F496F"/>
                </a:solidFill>
              </a:rPr>
              <a:t>.</a:t>
            </a:r>
            <a:endParaRPr lang="en-ID" sz="1700" dirty="0">
              <a:solidFill>
                <a:srgbClr val="0F496F"/>
              </a:solidFill>
            </a:endParaRPr>
          </a:p>
        </p:txBody>
      </p:sp>
      <p:pic>
        <p:nvPicPr>
          <p:cNvPr id="5" name="Picture 4">
            <a:extLst>
              <a:ext uri="{FF2B5EF4-FFF2-40B4-BE49-F238E27FC236}">
                <a16:creationId xmlns:a16="http://schemas.microsoft.com/office/drawing/2014/main" id="{7B6C5866-3B7B-F086-59B7-DC26EEF485C5}"/>
              </a:ext>
            </a:extLst>
          </p:cNvPr>
          <p:cNvPicPr>
            <a:picLocks noChangeAspect="1"/>
          </p:cNvPicPr>
          <p:nvPr/>
        </p:nvPicPr>
        <p:blipFill>
          <a:blip r:embed="rId2"/>
          <a:stretch>
            <a:fillRect/>
          </a:stretch>
        </p:blipFill>
        <p:spPr>
          <a:xfrm>
            <a:off x="218716" y="2095690"/>
            <a:ext cx="5317111" cy="3615267"/>
          </a:xfrm>
          <a:prstGeom prst="rect">
            <a:avLst/>
          </a:prstGeom>
        </p:spPr>
      </p:pic>
    </p:spTree>
    <p:extLst>
      <p:ext uri="{BB962C8B-B14F-4D97-AF65-F5344CB8AC3E}">
        <p14:creationId xmlns:p14="http://schemas.microsoft.com/office/powerpoint/2010/main" val="947382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57</TotalTime>
  <Words>516</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3</vt:lpstr>
      <vt:lpstr>Slice</vt:lpstr>
      <vt:lpstr>Remix Storage Factory</vt:lpstr>
      <vt:lpstr>Pendauluan  Factory Pattern</vt:lpstr>
      <vt:lpstr>Manfaat menggunakan Factory Pattern  </vt:lpstr>
      <vt:lpstr>Normal Factory pattern</vt:lpstr>
      <vt:lpstr>Clone factory pattern</vt:lpstr>
      <vt:lpstr>Koodingan </vt:lpstr>
      <vt:lpstr>Koodingan (SimpleStorage) </vt:lpstr>
      <vt:lpstr>Koodingan (ExtraStorage) </vt:lpstr>
      <vt:lpstr>Koodingan (Storagefactory) </vt:lpstr>
      <vt:lpstr>Kontrak ABI</vt:lpstr>
      <vt:lpstr>EVM Overview</vt:lpstr>
      <vt:lpstr>Koodingan </vt:lpstr>
      <vt:lpstr>Koodingan </vt:lpstr>
      <vt:lpstr>Koodingan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Remix Storage Factory</dc:title>
  <dc:creator>Tegar Pandji</dc:creator>
  <cp:lastModifiedBy>Tegar Pandji</cp:lastModifiedBy>
  <cp:revision>3</cp:revision>
  <dcterms:created xsi:type="dcterms:W3CDTF">2022-06-30T02:54:29Z</dcterms:created>
  <dcterms:modified xsi:type="dcterms:W3CDTF">2022-07-01T01:30:22Z</dcterms:modified>
</cp:coreProperties>
</file>