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63" r:id="rId5"/>
    <p:sldId id="265" r:id="rId6"/>
    <p:sldId id="264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41" y="4255516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LEARN CODE 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SENDING ETHE</a:t>
            </a:r>
            <a:r>
              <a:rPr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REUM</a:t>
            </a:r>
            <a:endParaRPr kumimoji="0" lang="en-US" altLang="ko-K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0040" y="3279923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LESSON 4 </a:t>
            </a:r>
          </a:p>
          <a:p>
            <a:r>
              <a:rPr lang="en-US" altLang="ko-KR" sz="3200" b="1" dirty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REMIX FUND ME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60041" y="4829968"/>
            <a:ext cx="842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Asep</a:t>
            </a:r>
            <a:r>
              <a:rPr lang="en-US" altLang="ko-KR" sz="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Irawan, </a:t>
            </a:r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Tegar</a:t>
            </a:r>
            <a:r>
              <a:rPr lang="en-US" altLang="ko-KR" sz="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Pandji</a:t>
            </a:r>
            <a:r>
              <a:rPr lang="en-US" altLang="ko-KR" sz="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M. </a:t>
            </a:r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Lio</a:t>
            </a:r>
            <a:r>
              <a:rPr lang="en-US" altLang="ko-KR" sz="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Pratama</a:t>
            </a:r>
            <a:endParaRPr lang="ko-KR" altLang="en-US" sz="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1. Sending ETH Through A Function &amp; Reverts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707655"/>
            <a:ext cx="3888432" cy="30243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altLang="ko-KR" dirty="0" err="1"/>
              <a:t>-tama</a:t>
            </a:r>
            <a:r>
              <a:rPr lang="en-US" altLang="ko-KR" dirty="0"/>
              <a:t> </a:t>
            </a:r>
            <a:r>
              <a:rPr lang="en-US" altLang="ko-KR" dirty="0" err="1"/>
              <a:t>melakukan</a:t>
            </a:r>
            <a:r>
              <a:rPr lang="en-US" altLang="ko-KR" dirty="0"/>
              <a:t> </a:t>
            </a:r>
            <a:r>
              <a:rPr lang="en-US" altLang="ko-KR" dirty="0" err="1"/>
              <a:t>akses</a:t>
            </a:r>
            <a:r>
              <a:rPr lang="en-US" altLang="ko-KR" dirty="0"/>
              <a:t> pada website remix pada remix.ethereum.org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REMIX FUND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215D7-82A9-7EC2-7A22-6A74A1EF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852131"/>
            <a:ext cx="4593826" cy="21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7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 Sending ETH Through a Function &amp; Reverts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13188" y="1001019"/>
            <a:ext cx="3344949" cy="15841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Buat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file dengan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nama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FundMe.sol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Lalu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memasukan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kodingan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diperlu</a:t>
            </a:r>
            <a:r>
              <a:rPr lang="en-US" altLang="ko-KR" dirty="0" err="1"/>
              <a:t>kan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18FEC972-3CBC-234B-EC48-C19E6DF1F861}"/>
              </a:ext>
            </a:extLst>
          </p:cNvPr>
          <p:cNvSpPr/>
          <p:nvPr/>
        </p:nvSpPr>
        <p:spPr>
          <a:xfrm flipV="1">
            <a:off x="3275856" y="2437107"/>
            <a:ext cx="842988" cy="648072"/>
          </a:xfrm>
          <a:prstGeom prst="bentArrow">
            <a:avLst>
              <a:gd name="adj1" fmla="val 17559"/>
              <a:gd name="adj2" fmla="val 17559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A1000-034B-1659-B7A3-CD3828BF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16" y="1001019"/>
            <a:ext cx="3292483" cy="1310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ADFA2A-161A-E235-AD97-1C109249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700581"/>
            <a:ext cx="3744416" cy="20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5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 Sending ETH Through a Function &amp; Reverts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13188" y="1001019"/>
            <a:ext cx="3344949" cy="15841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FundMe.sol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merupakan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etherium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fund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membayarkan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transaksi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etherium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mata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uang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USD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jenis Ethereum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lainnya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ADFA2A-161A-E235-AD97-1C109249F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26" y="885632"/>
            <a:ext cx="3744416" cy="20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 Sending ETH Through a Function &amp; Reverts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13188" y="1001019"/>
            <a:ext cx="3344949" cy="15841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Buat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file dengan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nama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PriceConverter.sol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Lalu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memasukan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kodingan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diperlu</a:t>
            </a:r>
            <a:r>
              <a:rPr lang="en-US" altLang="ko-KR" dirty="0" err="1"/>
              <a:t>kan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18FEC972-3CBC-234B-EC48-C19E6DF1F861}"/>
              </a:ext>
            </a:extLst>
          </p:cNvPr>
          <p:cNvSpPr/>
          <p:nvPr/>
        </p:nvSpPr>
        <p:spPr>
          <a:xfrm flipV="1">
            <a:off x="3470944" y="2750899"/>
            <a:ext cx="842988" cy="648072"/>
          </a:xfrm>
          <a:prstGeom prst="bentArrow">
            <a:avLst>
              <a:gd name="adj1" fmla="val 17559"/>
              <a:gd name="adj2" fmla="val 17559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65D0E-BCB2-45C2-EAF9-050B491C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42" y="612108"/>
            <a:ext cx="2938690" cy="2030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C9531C-5CEC-3270-6DE3-49C939BC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701424"/>
            <a:ext cx="4266234" cy="22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129</Words>
  <Application>Microsoft Office PowerPoint</Application>
  <PresentationFormat>On-screen Show 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REMIX FUND ME</vt:lpstr>
      <vt:lpstr>1. Sending ETH Through a Function &amp; Reverts </vt:lpstr>
      <vt:lpstr>1. Sending ETH Through a Function &amp; Reverts </vt:lpstr>
      <vt:lpstr>1. Sending ETH Through a Function &amp; Reverts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ASEP</cp:lastModifiedBy>
  <cp:revision>40</cp:revision>
  <dcterms:created xsi:type="dcterms:W3CDTF">2014-04-01T16:27:38Z</dcterms:created>
  <dcterms:modified xsi:type="dcterms:W3CDTF">2022-07-05T18:22:13Z</dcterms:modified>
</cp:coreProperties>
</file>