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8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264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714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66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1618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75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72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9873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95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954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513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580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156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36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193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801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280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A6E1A7-D0D0-4165-9F65-D5D28FD37254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E3CC73-9871-4404-B4F5-83D3C3FC62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3578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5AE1-E416-F8E9-1082-67C4AFE87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Ethers.js simple storage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CF6D3-B85E-2405-20D2-44CBE5787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161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0046-424B-79E0-3617-857C5008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9" y="335462"/>
            <a:ext cx="8534400" cy="1507067"/>
          </a:xfrm>
        </p:spPr>
        <p:txBody>
          <a:bodyPr>
            <a:normAutofit/>
          </a:bodyPr>
          <a:lstStyle/>
          <a:p>
            <a:r>
              <a:rPr lang="en-US" sz="3300" dirty="0"/>
              <a:t>Strategi </a:t>
            </a:r>
            <a:r>
              <a:rPr lang="en-US" sz="3300" dirty="0" err="1"/>
              <a:t>mengatasi</a:t>
            </a:r>
            <a:r>
              <a:rPr lang="en-US" sz="3300" dirty="0"/>
              <a:t> debug yang </a:t>
            </a:r>
            <a:r>
              <a:rPr lang="en-US" sz="3300" dirty="0" err="1"/>
              <a:t>efektif</a:t>
            </a:r>
            <a:r>
              <a:rPr lang="en-US" sz="3300" dirty="0"/>
              <a:t> dan </a:t>
            </a:r>
            <a:r>
              <a:rPr lang="en-US" sz="3300" dirty="0" err="1"/>
              <a:t>mendapatkan</a:t>
            </a:r>
            <a:r>
              <a:rPr lang="en-US" sz="3300" dirty="0"/>
              <a:t> </a:t>
            </a:r>
            <a:r>
              <a:rPr lang="en-US" sz="3300" dirty="0" err="1"/>
              <a:t>bantuan</a:t>
            </a:r>
            <a:r>
              <a:rPr lang="en-US" sz="3300" dirty="0"/>
              <a:t> </a:t>
            </a:r>
            <a:endParaRPr lang="en-ID" sz="33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4F2A6AE-C9DD-38BF-488B-6166D70C5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4" y="2521589"/>
            <a:ext cx="5304759" cy="234735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10C6-024B-AB27-3EB3-F8D876E8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1907324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project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dan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pada </a:t>
            </a:r>
            <a:r>
              <a:rPr lang="en-US" dirty="0" err="1"/>
              <a:t>koodingan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tenang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Ketika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</a:t>
            </a:r>
            <a:r>
              <a:rPr lang="en-US" dirty="0" err="1"/>
              <a:t>koodingan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758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0046-424B-79E0-3617-857C5008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9" y="335462"/>
            <a:ext cx="8534400" cy="1507067"/>
          </a:xfrm>
        </p:spPr>
        <p:txBody>
          <a:bodyPr>
            <a:normAutofit/>
          </a:bodyPr>
          <a:lstStyle/>
          <a:p>
            <a:r>
              <a:rPr lang="en-US" sz="3300" dirty="0"/>
              <a:t>Strategi </a:t>
            </a:r>
            <a:r>
              <a:rPr lang="en-US" sz="3300" dirty="0" err="1"/>
              <a:t>mengatasi</a:t>
            </a:r>
            <a:r>
              <a:rPr lang="en-US" sz="3300" dirty="0"/>
              <a:t> debug yang </a:t>
            </a:r>
            <a:r>
              <a:rPr lang="en-US" sz="3300" dirty="0" err="1"/>
              <a:t>efektif</a:t>
            </a:r>
            <a:r>
              <a:rPr lang="en-US" sz="3300" dirty="0"/>
              <a:t> dan </a:t>
            </a:r>
            <a:r>
              <a:rPr lang="en-US" sz="3300" dirty="0" err="1"/>
              <a:t>mendapatkan</a:t>
            </a:r>
            <a:r>
              <a:rPr lang="en-US" sz="3300" dirty="0"/>
              <a:t> </a:t>
            </a:r>
            <a:r>
              <a:rPr lang="en-US" sz="3300" dirty="0" err="1"/>
              <a:t>bantuan</a:t>
            </a:r>
            <a:r>
              <a:rPr lang="en-US" sz="3300" dirty="0"/>
              <a:t> </a:t>
            </a:r>
            <a:endParaRPr lang="en-ID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10C6-024B-AB27-3EB3-F8D876E8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1907324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debug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Digambar di </a:t>
            </a:r>
            <a:r>
              <a:rPr lang="en-US" dirty="0" err="1"/>
              <a:t>samping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Ketika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/>
              <a:t>kusor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 </a:t>
            </a:r>
            <a:r>
              <a:rPr lang="en-US" dirty="0" err="1"/>
              <a:t>koodingan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8FFB1-F468-DAC0-D1CF-FCCC767E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2804837"/>
            <a:ext cx="5304761" cy="26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0046-424B-79E0-3617-857C5008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9" y="335462"/>
            <a:ext cx="8534400" cy="1507067"/>
          </a:xfrm>
        </p:spPr>
        <p:txBody>
          <a:bodyPr>
            <a:normAutofit/>
          </a:bodyPr>
          <a:lstStyle/>
          <a:p>
            <a:r>
              <a:rPr lang="en-US" sz="3300" dirty="0"/>
              <a:t>Strategi </a:t>
            </a:r>
            <a:r>
              <a:rPr lang="en-US" sz="3300" dirty="0" err="1"/>
              <a:t>mengatasi</a:t>
            </a:r>
            <a:r>
              <a:rPr lang="en-US" sz="3300" dirty="0"/>
              <a:t> debug yang </a:t>
            </a:r>
            <a:r>
              <a:rPr lang="en-US" sz="3300" dirty="0" err="1"/>
              <a:t>efektif</a:t>
            </a:r>
            <a:r>
              <a:rPr lang="en-US" sz="3300" dirty="0"/>
              <a:t> dan </a:t>
            </a:r>
            <a:r>
              <a:rPr lang="en-US" sz="3300" dirty="0" err="1"/>
              <a:t>mendapatkan</a:t>
            </a:r>
            <a:r>
              <a:rPr lang="en-US" sz="3300" dirty="0"/>
              <a:t> </a:t>
            </a:r>
            <a:r>
              <a:rPr lang="en-US" sz="3300" dirty="0" err="1"/>
              <a:t>bantuan</a:t>
            </a:r>
            <a:r>
              <a:rPr lang="en-US" sz="3300" dirty="0"/>
              <a:t> </a:t>
            </a:r>
            <a:endParaRPr lang="en-ID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10C6-024B-AB27-3EB3-F8D876E8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1907324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copy paste dan search di google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web pada </a:t>
            </a:r>
            <a:r>
              <a:rPr lang="en-US" dirty="0" err="1"/>
              <a:t>dipencarian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yang </a:t>
            </a:r>
            <a:r>
              <a:rPr lang="en-US" dirty="0" err="1"/>
              <a:t>letak</a:t>
            </a:r>
            <a:r>
              <a:rPr lang="en-US" dirty="0"/>
              <a:t> debug </a:t>
            </a:r>
            <a:r>
              <a:rPr lang="en-US" dirty="0" err="1"/>
              <a:t>nya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67480-DF0C-4421-7D85-C025930F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1842529"/>
            <a:ext cx="4901107" cy="2225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228131-DE90-9109-4302-217A6375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9" y="4067548"/>
            <a:ext cx="4902337" cy="22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0046-424B-79E0-3617-857C5008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9" y="335462"/>
            <a:ext cx="8534400" cy="1507067"/>
          </a:xfrm>
        </p:spPr>
        <p:txBody>
          <a:bodyPr>
            <a:normAutofit/>
          </a:bodyPr>
          <a:lstStyle/>
          <a:p>
            <a:r>
              <a:rPr lang="en-US" sz="3300" dirty="0"/>
              <a:t>Strategi </a:t>
            </a:r>
            <a:r>
              <a:rPr lang="en-US" sz="3300" dirty="0" err="1"/>
              <a:t>mengatasi</a:t>
            </a:r>
            <a:r>
              <a:rPr lang="en-US" sz="3300" dirty="0"/>
              <a:t> debug yang </a:t>
            </a:r>
            <a:r>
              <a:rPr lang="en-US" sz="3300" dirty="0" err="1"/>
              <a:t>efektif</a:t>
            </a:r>
            <a:r>
              <a:rPr lang="en-US" sz="3300" dirty="0"/>
              <a:t> dan </a:t>
            </a:r>
            <a:r>
              <a:rPr lang="en-US" sz="3300" dirty="0" err="1"/>
              <a:t>mendapatkan</a:t>
            </a:r>
            <a:r>
              <a:rPr lang="en-US" sz="3300" dirty="0"/>
              <a:t> </a:t>
            </a:r>
            <a:r>
              <a:rPr lang="en-US" sz="3300" dirty="0" err="1"/>
              <a:t>bantuan</a:t>
            </a:r>
            <a:r>
              <a:rPr lang="en-US" sz="3300" dirty="0"/>
              <a:t> </a:t>
            </a:r>
            <a:endParaRPr lang="en-ID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10C6-024B-AB27-3EB3-F8D876E8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1907324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ketemu</a:t>
            </a:r>
            <a:r>
              <a:rPr lang="en-US" dirty="0"/>
              <a:t> debug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di web </a:t>
            </a:r>
            <a:r>
              <a:rPr lang="en-US" dirty="0" err="1"/>
              <a:t>stackoverflow</a:t>
            </a:r>
            <a:r>
              <a:rPr lang="en-US" dirty="0"/>
              <a:t> </a:t>
            </a:r>
            <a:r>
              <a:rPr lang="en-US" dirty="0" err="1"/>
              <a:t>disana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debug </a:t>
            </a:r>
            <a:r>
              <a:rPr lang="en-US" dirty="0" err="1"/>
              <a:t>nya</a:t>
            </a:r>
            <a:r>
              <a:rPr lang="en-US" dirty="0"/>
              <a:t>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disana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B0F4B-1D36-7998-B82A-3B3C1405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2004542"/>
            <a:ext cx="5304762" cy="30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6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0046-424B-79E0-3617-857C5008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9" y="335462"/>
            <a:ext cx="8534400" cy="1507067"/>
          </a:xfrm>
        </p:spPr>
        <p:txBody>
          <a:bodyPr>
            <a:normAutofit/>
          </a:bodyPr>
          <a:lstStyle/>
          <a:p>
            <a:r>
              <a:rPr lang="en-US" sz="3300" dirty="0"/>
              <a:t>Strategi </a:t>
            </a:r>
            <a:r>
              <a:rPr lang="en-US" sz="3300" dirty="0" err="1"/>
              <a:t>mengatasi</a:t>
            </a:r>
            <a:r>
              <a:rPr lang="en-US" sz="3300" dirty="0"/>
              <a:t> debug yang </a:t>
            </a:r>
            <a:r>
              <a:rPr lang="en-US" sz="3300" dirty="0" err="1"/>
              <a:t>efektif</a:t>
            </a:r>
            <a:r>
              <a:rPr lang="en-US" sz="3300" dirty="0"/>
              <a:t> dan </a:t>
            </a:r>
            <a:r>
              <a:rPr lang="en-US" sz="3300" dirty="0" err="1"/>
              <a:t>mendapatkan</a:t>
            </a:r>
            <a:r>
              <a:rPr lang="en-US" sz="3300" dirty="0"/>
              <a:t> </a:t>
            </a:r>
            <a:r>
              <a:rPr lang="en-US" sz="3300" dirty="0" err="1"/>
              <a:t>bantuan</a:t>
            </a:r>
            <a:r>
              <a:rPr lang="en-US" sz="3300" dirty="0"/>
              <a:t> </a:t>
            </a:r>
            <a:endParaRPr lang="en-ID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10C6-024B-AB27-3EB3-F8D876E8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1907324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Jika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juga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lain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post di </a:t>
            </a:r>
            <a:r>
              <a:rPr lang="en-US" dirty="0" err="1"/>
              <a:t>github</a:t>
            </a:r>
            <a:r>
              <a:rPr lang="en-US" dirty="0"/>
              <a:t> dan </a:t>
            </a:r>
            <a:r>
              <a:rPr lang="en-US" dirty="0" err="1"/>
              <a:t>menaruh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koodingan</a:t>
            </a:r>
            <a:r>
              <a:rPr lang="en-US" dirty="0"/>
              <a:t> debug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disana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70245-1B00-FC56-B731-722C1EC0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2174610"/>
            <a:ext cx="5515440" cy="2157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91C52C-BFCA-070B-0575-D7B6137C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9" y="4465086"/>
            <a:ext cx="5515440" cy="22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6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0046-424B-79E0-3617-857C5008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9" y="335462"/>
            <a:ext cx="8534400" cy="1507067"/>
          </a:xfrm>
        </p:spPr>
        <p:txBody>
          <a:bodyPr>
            <a:normAutofit/>
          </a:bodyPr>
          <a:lstStyle/>
          <a:p>
            <a:r>
              <a:rPr lang="en-US" sz="3300" dirty="0"/>
              <a:t>Strategi </a:t>
            </a:r>
            <a:r>
              <a:rPr lang="en-US" sz="3300" dirty="0" err="1"/>
              <a:t>mengatasi</a:t>
            </a:r>
            <a:r>
              <a:rPr lang="en-US" sz="3300" dirty="0"/>
              <a:t> debug yang </a:t>
            </a:r>
            <a:r>
              <a:rPr lang="en-US" sz="3300" dirty="0" err="1"/>
              <a:t>efektif</a:t>
            </a:r>
            <a:r>
              <a:rPr lang="en-US" sz="3300" dirty="0"/>
              <a:t> dan </a:t>
            </a:r>
            <a:r>
              <a:rPr lang="en-US" sz="3300" dirty="0" err="1"/>
              <a:t>mendapatkan</a:t>
            </a:r>
            <a:r>
              <a:rPr lang="en-US" sz="3300" dirty="0"/>
              <a:t> </a:t>
            </a:r>
            <a:r>
              <a:rPr lang="en-US" sz="3300" dirty="0" err="1"/>
              <a:t>bantuan</a:t>
            </a:r>
            <a:r>
              <a:rPr lang="en-US" sz="3300" dirty="0"/>
              <a:t> </a:t>
            </a:r>
            <a:endParaRPr lang="en-ID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10C6-024B-AB27-3EB3-F8D876E8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40" y="1907324"/>
            <a:ext cx="10127586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Jadi Langkah-Langkah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debug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457200" indent="-457200">
              <a:buAutoNum type="arabicPeriod"/>
            </a:pPr>
            <a:r>
              <a:rPr lang="en-US" dirty="0"/>
              <a:t>Cari</a:t>
            </a:r>
          </a:p>
          <a:p>
            <a:pPr marL="457200" indent="-457200">
              <a:buAutoNum type="arabicPeriod"/>
            </a:pPr>
            <a:r>
              <a:rPr lang="en-US" dirty="0" err="1"/>
              <a:t>Meringkas</a:t>
            </a:r>
            <a:r>
              <a:rPr lang="en-US" dirty="0"/>
              <a:t> </a:t>
            </a:r>
            <a:r>
              <a:rPr lang="en-US" dirty="0" err="1"/>
              <a:t>judul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Memperjelankan</a:t>
            </a:r>
            <a:r>
              <a:rPr lang="en-US" dirty="0"/>
              <a:t> </a:t>
            </a:r>
            <a:r>
              <a:rPr lang="en-US" dirty="0" err="1"/>
              <a:t>permasalahannya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koodingan</a:t>
            </a:r>
            <a:r>
              <a:rPr lang="en-US" dirty="0"/>
              <a:t> (</a:t>
            </a:r>
            <a:r>
              <a:rPr lang="en-US" dirty="0" err="1"/>
              <a:t>minimalis</a:t>
            </a:r>
            <a:r>
              <a:rPr lang="en-US" dirty="0"/>
              <a:t>)</a:t>
            </a:r>
          </a:p>
          <a:p>
            <a:pPr marL="457200" indent="-457200">
              <a:buAutoNum type="arabicPeriod"/>
            </a:pPr>
            <a:r>
              <a:rPr lang="en-US" dirty="0" err="1"/>
              <a:t>Menggunakan</a:t>
            </a:r>
            <a:r>
              <a:rPr lang="en-US" dirty="0"/>
              <a:t> tag </a:t>
            </a:r>
          </a:p>
          <a:p>
            <a:pPr marL="457200" indent="-457200">
              <a:buAutoNum type="arabicPeriod"/>
            </a:pP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forum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27028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226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Ethers.js simple storage</vt:lpstr>
      <vt:lpstr>Strategi mengatasi debug yang efektif dan mendapatkan bantuan </vt:lpstr>
      <vt:lpstr>Strategi mengatasi debug yang efektif dan mendapatkan bantuan </vt:lpstr>
      <vt:lpstr>Strategi mengatasi debug yang efektif dan mendapatkan bantuan </vt:lpstr>
      <vt:lpstr>Strategi mengatasi debug yang efektif dan mendapatkan bantuan </vt:lpstr>
      <vt:lpstr>Strategi mengatasi debug yang efektif dan mendapatkan bantuan </vt:lpstr>
      <vt:lpstr>Strategi mengatasi debug yang efektif dan mendapatkan bantuan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Ethers.js simple storage</dc:title>
  <dc:creator>Tegar Pandji</dc:creator>
  <cp:lastModifiedBy>Tegar Pandji</cp:lastModifiedBy>
  <cp:revision>1</cp:revision>
  <dcterms:created xsi:type="dcterms:W3CDTF">2022-07-01T12:36:51Z</dcterms:created>
  <dcterms:modified xsi:type="dcterms:W3CDTF">2022-07-01T12:58:49Z</dcterms:modified>
</cp:coreProperties>
</file>