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83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22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5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623A0-206E-4661-B553-98DD92B2377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9DB2461-A178-4E86-9B29-D5E0225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rdhat.org/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6 : Hardhat Simple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Hardhat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Followed </a:t>
            </a:r>
            <a:r>
              <a:rPr lang="en-US" dirty="0"/>
              <a:t>hardhat tutorial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hardhat.org/tutorial</a:t>
            </a:r>
            <a:r>
              <a:rPr lang="en-US" dirty="0" smtClean="0"/>
              <a:t>):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8" y="2818399"/>
            <a:ext cx="5146232" cy="191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18" y="4495139"/>
            <a:ext cx="5203221" cy="17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SimpleStorage</a:t>
            </a:r>
            <a:r>
              <a:rPr lang="en-US" dirty="0" smtClean="0"/>
              <a:t> from Hardhat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0028"/>
            <a:ext cx="4877825" cy="4371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242" y="2843690"/>
            <a:ext cx="2809875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1280" y="2302787"/>
            <a:ext cx="29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 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57" y="24035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Deploying </a:t>
            </a:r>
            <a:r>
              <a:rPr lang="en-US" dirty="0" err="1"/>
              <a:t>SimpleStorage</a:t>
            </a:r>
            <a:r>
              <a:rPr lang="en-US" dirty="0"/>
              <a:t> from </a:t>
            </a:r>
            <a:r>
              <a:rPr lang="en-US" dirty="0" smtClean="0"/>
              <a:t>Hardhat (2)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47" y="1039340"/>
            <a:ext cx="5387036" cy="2876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1" y="4953593"/>
            <a:ext cx="5200650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098" y="5877525"/>
            <a:ext cx="6076950" cy="64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6601" y="4498533"/>
            <a:ext cx="29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974"/>
            <a:ext cx="8596668" cy="1320800"/>
          </a:xfrm>
        </p:spPr>
        <p:txBody>
          <a:bodyPr/>
          <a:lstStyle/>
          <a:p>
            <a:r>
              <a:rPr lang="en-US" dirty="0" smtClean="0"/>
              <a:t>Verifying </a:t>
            </a:r>
            <a:r>
              <a:rPr lang="en-US" smtClean="0"/>
              <a:t>Contract </a:t>
            </a:r>
            <a:r>
              <a:rPr lang="en-US" dirty="0" err="1" smtClean="0"/>
              <a:t>Programmactically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7" y="1470879"/>
            <a:ext cx="5840638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95" y="2966340"/>
            <a:ext cx="5263100" cy="13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Hardhat Custom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179" y="1930400"/>
            <a:ext cx="68169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Hardhat Localhost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86" y="1930400"/>
            <a:ext cx="4782164" cy="2964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685" y="143198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accounts: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49" y="1930400"/>
            <a:ext cx="5761866" cy="2964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6659" y="1435496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localhost network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744" y="5543909"/>
            <a:ext cx="6343650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7744" y="5034707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run: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Localhost </a:t>
            </a:r>
            <a:r>
              <a:rPr lang="en-US" dirty="0" smtClean="0"/>
              <a:t>Node 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6016764" cy="4084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3685" y="143198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Hardhat Console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526211"/>
            <a:ext cx="5014458" cy="49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64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Lesson 6 : Hardhat Simple Storage</vt:lpstr>
      <vt:lpstr>Hardhat Setup</vt:lpstr>
      <vt:lpstr>Deploying SimpleStorage from Hardhat</vt:lpstr>
      <vt:lpstr>Deploying SimpleStorage from Hardhat (2) </vt:lpstr>
      <vt:lpstr>Verifying Contract Programmactically</vt:lpstr>
      <vt:lpstr>Hardhat Custom Tasks</vt:lpstr>
      <vt:lpstr>Hardhat Localhost Node</vt:lpstr>
      <vt:lpstr>Hardhat Localhost Node (2)</vt:lpstr>
      <vt:lpstr>Hardhat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: Hardhat Simple Storage</dc:title>
  <dc:creator>MUHAMMAT LIO PRATAMA</dc:creator>
  <cp:lastModifiedBy>MUHAMMAT LIO PRATAMA</cp:lastModifiedBy>
  <cp:revision>12</cp:revision>
  <dcterms:created xsi:type="dcterms:W3CDTF">2022-07-01T07:06:05Z</dcterms:created>
  <dcterms:modified xsi:type="dcterms:W3CDTF">2022-07-02T09:23:14Z</dcterms:modified>
</cp:coreProperties>
</file>