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731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4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61CB-5969-4D92-B956-9794951E97D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2662D-DE2B-41AF-906D-4CF21423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trickAlphaC/hardhat-fund-me-fc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7 : Hardhat Fund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1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43" y="2335841"/>
            <a:ext cx="11146734" cy="29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Contracts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191199"/>
            <a:ext cx="899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Followed source code from: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github.com/PatrickAlphaC/hardhat-fund-me-fcc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98854"/>
            <a:ext cx="10020258" cy="49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US" dirty="0" smtClean="0"/>
              <a:t>Importing NPM 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12922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chainlinks</a:t>
            </a:r>
            <a:r>
              <a:rPr lang="en-US" dirty="0" smtClean="0"/>
              <a:t>/contracts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5162"/>
            <a:ext cx="10551462" cy="27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5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Contracts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5765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09127"/>
            <a:ext cx="3968845" cy="1832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74" y="3206257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Hardhat Deploy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3" y="1930400"/>
            <a:ext cx="8596312" cy="1917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111" y="4078407"/>
            <a:ext cx="6515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119</TotalTime>
  <Words>30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Lesson 7 : Hardhat Fund Me</vt:lpstr>
      <vt:lpstr>Initial Setup</vt:lpstr>
      <vt:lpstr>Initial Contracts</vt:lpstr>
      <vt:lpstr>Importing NPM Packages</vt:lpstr>
      <vt:lpstr>Compiling Contracts</vt:lpstr>
      <vt:lpstr>Hardhat 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 : Hardhat Fund Me</dc:title>
  <dc:creator>MUHAMMAT LIO PRATAMA</dc:creator>
  <cp:lastModifiedBy>MUHAMMAT LIO PRATAMA</cp:lastModifiedBy>
  <cp:revision>10</cp:revision>
  <dcterms:created xsi:type="dcterms:W3CDTF">2022-07-02T09:23:00Z</dcterms:created>
  <dcterms:modified xsi:type="dcterms:W3CDTF">2022-07-04T07:46:13Z</dcterms:modified>
</cp:coreProperties>
</file>