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a613c537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a613c537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a613c537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a613c537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613c537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613c537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613c537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613c537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613c537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613c537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613c537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613c537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613c53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613c53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613c537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a613c537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613c537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613c53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a613c537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a613c537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a613c537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a613c537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Hardhat Smart Contract Lottery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Lesson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Enter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119313" y="1771650"/>
            <a:ext cx="49053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Connecting the Lottery to the Randomness</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671513" y="571500"/>
            <a:ext cx="7800975"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Picking a Winner</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657225" y="1854325"/>
            <a:ext cx="782955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the Hardhat?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Hardhat adalah Environment yang digunakan pengembang untuk mengkompilasi, menguji, menyebarkan, dan men-debug dApps berbasis Ethereum. Ini berarti membantu pengembang dan pembuat kode untuk mengelola banyak tugas asli dalam mengembangkan kontrak pintar.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Hardhat hadir dengan jaringan Ethereum lokal yang sudah dibangun sebelumnya dengan fokus pada pengembangan. Jaringan ditentukan untuk debugging Soliditas dan fitur pesan kesalahan, jejak tumpukan, antara lain. Dengan demikian, lingkungan ini sangat membantu dalam memungkinkan pengembang untuk memahami di mana dApps mereka gagal dan bagaimana mereka dapat memecahkan masalah.</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b="1" lang="en" sz="2300">
                <a:solidFill>
                  <a:srgbClr val="000000"/>
                </a:solidFill>
                <a:highlight>
                  <a:srgbClr val="FFFFFF"/>
                </a:highlight>
                <a:latin typeface="Arial"/>
                <a:ea typeface="Arial"/>
                <a:cs typeface="Arial"/>
                <a:sym typeface="Arial"/>
              </a:rPr>
              <a:t>How to Verify a Smart Contract in 5 Steps Using Hardhat?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4325" lvl="0" marL="457200" rtl="0" algn="l">
              <a:lnSpc>
                <a:spcPct val="166666"/>
              </a:lnSpc>
              <a:spcBef>
                <a:spcPts val="50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Setup Hardhat.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an NFT smart contract.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 deployment script.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Modify “hardhat.config.js”.</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Run scripts and verify the contract.</a:t>
            </a:r>
            <a:endParaRPr sz="1350">
              <a:solidFill>
                <a:srgbClr val="68738D"/>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instal hardhat menggunakan benang atau npm</a:t>
            </a:r>
            <a:endParaRPr/>
          </a:p>
        </p:txBody>
      </p:sp>
      <p:pic>
        <p:nvPicPr>
          <p:cNvPr id="148" name="Google Shape;148;p16"/>
          <p:cNvPicPr preferRelativeResize="0"/>
          <p:nvPr/>
        </p:nvPicPr>
        <p:blipFill>
          <a:blip r:embed="rId3">
            <a:alphaModFix/>
          </a:blip>
          <a:stretch>
            <a:fillRect/>
          </a:stretch>
        </p:blipFill>
        <p:spPr>
          <a:xfrm>
            <a:off x="1003575" y="2632950"/>
            <a:ext cx="3081820" cy="540800"/>
          </a:xfrm>
          <a:prstGeom prst="rect">
            <a:avLst/>
          </a:prstGeom>
          <a:noFill/>
          <a:ln>
            <a:noFill/>
          </a:ln>
        </p:spPr>
      </p:pic>
      <p:pic>
        <p:nvPicPr>
          <p:cNvPr id="149" name="Google Shape;149;p16"/>
          <p:cNvPicPr preferRelativeResize="0"/>
          <p:nvPr/>
        </p:nvPicPr>
        <p:blipFill>
          <a:blip r:embed="rId4">
            <a:alphaModFix/>
          </a:blip>
          <a:stretch>
            <a:fillRect/>
          </a:stretch>
        </p:blipFill>
        <p:spPr>
          <a:xfrm>
            <a:off x="5346725" y="936275"/>
            <a:ext cx="3191925" cy="262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Selanjutnya, kita akan memasang hardhat-deploy untuk meningkatkan pengalaman penerapan dan plugin tautan dana untuk membantu kami mendanai kontrak kami dengan LINK. Hardhat-deploy akan memungkinkan kita untuk menyebarkan di jaringan yang berbeda dan melacaknya. Selain itu, ada baiknya menggunakan kembali penerapan kami selama pengujian.</a:t>
            </a:r>
            <a:endParaRPr/>
          </a:p>
        </p:txBody>
      </p:sp>
      <p:sp>
        <p:nvSpPr>
          <p:cNvPr id="156" name="Google Shape;156;p17"/>
          <p:cNvSpPr txBox="1"/>
          <p:nvPr/>
        </p:nvSpPr>
        <p:spPr>
          <a:xfrm>
            <a:off x="1483475" y="3489800"/>
            <a:ext cx="65175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8F8F2"/>
                </a:solidFill>
                <a:highlight>
                  <a:srgbClr val="08090A"/>
                </a:highlight>
              </a:rPr>
              <a:t>yarn add hardhat-deploy @appliedblockchain/chainlink-plugins-fund-link --dev</a:t>
            </a:r>
            <a:endParaRPr sz="1200">
              <a:solidFill>
                <a:srgbClr val="F8F8F2"/>
              </a:solidFill>
              <a:highlight>
                <a:srgbClr val="08090A"/>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Hardhat.config.js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819150" y="1990713"/>
            <a:ext cx="5505450" cy="227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Why Make a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Building lottery</a:t>
            </a:r>
            <a:r>
              <a:rPr lang="en"/>
              <a:t> blockchain (atau lotere terdesentralisasi) hanya beberapa kontrak senilai kode dan relatif mudah untuk diputar. Pengembang yang menggunakan Chainlink Verifiable Random Function (VRF) dan Chainlink Alarm Clock memiliki kontrak lotre yang mudah dipelihara yang aman, abadi, dan terbukti acak. Namun, sebelum kita masuk ke cara membuat lotere terdesentralisasi, mari kita segera melihat mengapa kita harus membuat lotere blockchain.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How do We Build a Blockchain Based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5555"/>
              </a:lnSpc>
              <a:spcBef>
                <a:spcPts val="0"/>
              </a:spcBef>
              <a:spcAft>
                <a:spcPts val="0"/>
              </a:spcAft>
              <a:buNone/>
            </a:pPr>
            <a:r>
              <a:rPr b="1" lang="en" sz="1350">
                <a:solidFill>
                  <a:srgbClr val="1A2B6B"/>
                </a:solidFill>
                <a:highlight>
                  <a:srgbClr val="FFFFFF"/>
                </a:highlight>
                <a:latin typeface="Arial"/>
                <a:ea typeface="Arial"/>
                <a:cs typeface="Arial"/>
                <a:sym typeface="Arial"/>
              </a:rPr>
              <a:t>Setup</a:t>
            </a:r>
            <a:endParaRPr b="1" sz="1350">
              <a:solidFill>
                <a:srgbClr val="1A2B6B"/>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pic>
        <p:nvPicPr>
          <p:cNvPr id="176" name="Google Shape;176;p20"/>
          <p:cNvPicPr preferRelativeResize="0"/>
          <p:nvPr/>
        </p:nvPicPr>
        <p:blipFill>
          <a:blip r:embed="rId3">
            <a:alphaModFix/>
          </a:blip>
          <a:stretch>
            <a:fillRect/>
          </a:stretch>
        </p:blipFill>
        <p:spPr>
          <a:xfrm>
            <a:off x="925663" y="2571760"/>
            <a:ext cx="6624707" cy="19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Set a Timer for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pic>
        <p:nvPicPr>
          <p:cNvPr id="182" name="Google Shape;182;p21"/>
          <p:cNvPicPr preferRelativeResize="0"/>
          <p:nvPr/>
        </p:nvPicPr>
        <p:blipFill>
          <a:blip r:embed="rId3">
            <a:alphaModFix/>
          </a:blip>
          <a:stretch>
            <a:fillRect/>
          </a:stretch>
        </p:blipFill>
        <p:spPr>
          <a:xfrm>
            <a:off x="1726425" y="1490550"/>
            <a:ext cx="5691159"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