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52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Hardhat DAOs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9A6B-3F22-23A6-8B1A-08A0A07E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DAO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6259-17A4-EB5E-E52B-01110141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Decentralized Autonomous Organization (DAO)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ototmatis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terdesentralisasi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bertindak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modal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ventura,berdasarkan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terrbuka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sturktur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dewan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percaya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dana investor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menempatkan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kekuatan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crowsourced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diluncurkan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crowdsale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$150juta dana.</a:t>
            </a:r>
          </a:p>
          <a:p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9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9842-4752-FB9C-6E61-454C8AA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DAO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1149-F055-0F43-6B4F-5C2C92BB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contracts, smart contracts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menjabarkan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Lalu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diaudit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01168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penbendaharaan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DAO. Lalu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kepemilikan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96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C975-3509-8BA4-321D-AB112284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consensus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pemungutan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FCD82-9B69-2CC0-1D2F-B2AA1095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49" y="3238300"/>
            <a:ext cx="635406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FB08-4EAD-4B70-454C-1543507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Terlibat</a:t>
            </a:r>
            <a:r>
              <a:rPr lang="en-US" dirty="0"/>
              <a:t> DAO?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E3DE-F53E-ED17-94E6-4DEFFF63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Saya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tata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dipertaruhkan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Uniswap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mendistribusikan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dikumpulkan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201168" lvl="1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Compound,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pemegang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mendistribusikan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bergabung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hoc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didanai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(DAO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hoc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semacam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server Discord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6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71C4918-A172-DCF5-B1FC-A8AC0720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62259"/>
            <a:ext cx="5115347" cy="28134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54D-004F-3997-959C-2979C13B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DAO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ide-ide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proyek-proyek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didanai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pikiran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Tingkat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partisipasi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menukar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tata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kelola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Snapshot;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bergabung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DAO's Discord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kompensasi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Anda;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berinvestasi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DAO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berjejaring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konferensi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seberapa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273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{5CA9B8F4-BA06-46BC-9BB5-82B57959A29E}tf11437505_win32</Template>
  <TotalTime>32</TotalTime>
  <Words>523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 Pro Cond Light</vt:lpstr>
      <vt:lpstr>Speak Pro</vt:lpstr>
      <vt:lpstr>Times New Roman</vt:lpstr>
      <vt:lpstr>RetrospectVTI</vt:lpstr>
      <vt:lpstr>Hardhat DAOs</vt:lpstr>
      <vt:lpstr>Apa itu DAO ?</vt:lpstr>
      <vt:lpstr>Cara Kerja DAO</vt:lpstr>
      <vt:lpstr>PowerPoint Presentation</vt:lpstr>
      <vt:lpstr>Cara Terlibat DAO?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Hardhat DAOs</dc:title>
  <dc:creator>Tegar Pandji</dc:creator>
  <cp:lastModifiedBy>Tegar Pandji</cp:lastModifiedBy>
  <cp:revision>1</cp:revision>
  <dcterms:created xsi:type="dcterms:W3CDTF">2022-07-05T06:46:53Z</dcterms:created>
  <dcterms:modified xsi:type="dcterms:W3CDTF">2022-07-05T07:19:00Z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